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handoutMasterIdLst>
    <p:handoutMasterId r:id="rId35"/>
  </p:handoutMasterIdLst>
  <p:sldIdLst>
    <p:sldId id="358" r:id="rId5"/>
    <p:sldId id="364" r:id="rId6"/>
    <p:sldId id="1892" r:id="rId7"/>
    <p:sldId id="3436" r:id="rId8"/>
    <p:sldId id="3439" r:id="rId9"/>
    <p:sldId id="3440" r:id="rId10"/>
    <p:sldId id="363" r:id="rId11"/>
    <p:sldId id="3419" r:id="rId12"/>
    <p:sldId id="3313" r:id="rId13"/>
    <p:sldId id="3407" r:id="rId14"/>
    <p:sldId id="362" r:id="rId15"/>
    <p:sldId id="3408" r:id="rId16"/>
    <p:sldId id="3415" r:id="rId17"/>
    <p:sldId id="3417" r:id="rId18"/>
    <p:sldId id="3430" r:id="rId19"/>
    <p:sldId id="3418" r:id="rId20"/>
    <p:sldId id="2016" r:id="rId21"/>
    <p:sldId id="3423" r:id="rId22"/>
    <p:sldId id="3431" r:id="rId23"/>
    <p:sldId id="3432" r:id="rId24"/>
    <p:sldId id="3433" r:id="rId25"/>
    <p:sldId id="3434" r:id="rId26"/>
    <p:sldId id="3435" r:id="rId27"/>
    <p:sldId id="3427" r:id="rId28"/>
    <p:sldId id="3422" r:id="rId29"/>
    <p:sldId id="3421" r:id="rId30"/>
    <p:sldId id="3425" r:id="rId31"/>
    <p:sldId id="3428" r:id="rId32"/>
    <p:sldId id="3416" r:id="rId33"/>
  </p:sldIdLst>
  <p:sldSz cx="5851525" cy="3292475"/>
  <p:notesSz cx="6858000" cy="9144000"/>
  <p:defaultTextStyle>
    <a:defPPr>
      <a:defRPr lang="en-US"/>
    </a:defPPr>
    <a:lvl1pPr marL="0" algn="l" defTabSz="457193" rtl="0" eaLnBrk="1" latinLnBrk="0" hangingPunct="1">
      <a:defRPr sz="1800" kern="1200">
        <a:solidFill>
          <a:schemeClr val="tx1"/>
        </a:solidFill>
        <a:latin typeface="+mn-lt"/>
        <a:ea typeface="+mn-ea"/>
        <a:cs typeface="+mn-cs"/>
      </a:defRPr>
    </a:lvl1pPr>
    <a:lvl2pPr marL="457193" algn="l" defTabSz="457193" rtl="0" eaLnBrk="1" latinLnBrk="0" hangingPunct="1">
      <a:defRPr sz="1800" kern="1200">
        <a:solidFill>
          <a:schemeClr val="tx1"/>
        </a:solidFill>
        <a:latin typeface="+mn-lt"/>
        <a:ea typeface="+mn-ea"/>
        <a:cs typeface="+mn-cs"/>
      </a:defRPr>
    </a:lvl2pPr>
    <a:lvl3pPr marL="914386" algn="l" defTabSz="457193" rtl="0" eaLnBrk="1" latinLnBrk="0" hangingPunct="1">
      <a:defRPr sz="1800" kern="1200">
        <a:solidFill>
          <a:schemeClr val="tx1"/>
        </a:solidFill>
        <a:latin typeface="+mn-lt"/>
        <a:ea typeface="+mn-ea"/>
        <a:cs typeface="+mn-cs"/>
      </a:defRPr>
    </a:lvl3pPr>
    <a:lvl4pPr marL="1371578" algn="l" defTabSz="457193" rtl="0" eaLnBrk="1" latinLnBrk="0" hangingPunct="1">
      <a:defRPr sz="1800" kern="1200">
        <a:solidFill>
          <a:schemeClr val="tx1"/>
        </a:solidFill>
        <a:latin typeface="+mn-lt"/>
        <a:ea typeface="+mn-ea"/>
        <a:cs typeface="+mn-cs"/>
      </a:defRPr>
    </a:lvl4pPr>
    <a:lvl5pPr marL="1828771" algn="l" defTabSz="457193" rtl="0" eaLnBrk="1" latinLnBrk="0" hangingPunct="1">
      <a:defRPr sz="1800" kern="1200">
        <a:solidFill>
          <a:schemeClr val="tx1"/>
        </a:solidFill>
        <a:latin typeface="+mn-lt"/>
        <a:ea typeface="+mn-ea"/>
        <a:cs typeface="+mn-cs"/>
      </a:defRPr>
    </a:lvl5pPr>
    <a:lvl6pPr marL="2285964" algn="l" defTabSz="457193" rtl="0" eaLnBrk="1" latinLnBrk="0" hangingPunct="1">
      <a:defRPr sz="1800" kern="1200">
        <a:solidFill>
          <a:schemeClr val="tx1"/>
        </a:solidFill>
        <a:latin typeface="+mn-lt"/>
        <a:ea typeface="+mn-ea"/>
        <a:cs typeface="+mn-cs"/>
      </a:defRPr>
    </a:lvl6pPr>
    <a:lvl7pPr marL="2743156" algn="l" defTabSz="457193" rtl="0" eaLnBrk="1" latinLnBrk="0" hangingPunct="1">
      <a:defRPr sz="1800" kern="1200">
        <a:solidFill>
          <a:schemeClr val="tx1"/>
        </a:solidFill>
        <a:latin typeface="+mn-lt"/>
        <a:ea typeface="+mn-ea"/>
        <a:cs typeface="+mn-cs"/>
      </a:defRPr>
    </a:lvl7pPr>
    <a:lvl8pPr marL="3200349" algn="l" defTabSz="457193" rtl="0" eaLnBrk="1" latinLnBrk="0" hangingPunct="1">
      <a:defRPr sz="1800" kern="1200">
        <a:solidFill>
          <a:schemeClr val="tx1"/>
        </a:solidFill>
        <a:latin typeface="+mn-lt"/>
        <a:ea typeface="+mn-ea"/>
        <a:cs typeface="+mn-cs"/>
      </a:defRPr>
    </a:lvl8pPr>
    <a:lvl9pPr marL="3657541" algn="l" defTabSz="4571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2BB63A-6A7F-FE4E-3CB1-6933BD1EF984}" name="Nur Hanisah Ismail" initials="NI" userId="S::hanisah@akademisains.gov.my::5e678948-8702-445a-ae81-891bc9d216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B0F0"/>
    <a:srgbClr val="FF0000"/>
    <a:srgbClr val="BD1D4F"/>
    <a:srgbClr val="F8B800"/>
    <a:srgbClr val="F6EB45"/>
    <a:srgbClr val="FF15DE"/>
    <a:srgbClr val="FF6800"/>
    <a:srgbClr val="3000F5"/>
    <a:srgbClr val="0D6B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9" autoAdjust="0"/>
    <p:restoredTop sz="83434"/>
  </p:normalViewPr>
  <p:slideViewPr>
    <p:cSldViewPr snapToGrid="0">
      <p:cViewPr varScale="1">
        <p:scale>
          <a:sx n="188" d="100"/>
          <a:sy n="188" d="100"/>
        </p:scale>
        <p:origin x="944" y="160"/>
      </p:cViewPr>
      <p:guideLst/>
    </p:cSldViewPr>
  </p:slideViewPr>
  <p:notesTextViewPr>
    <p:cViewPr>
      <p:scale>
        <a:sx n="1" d="1"/>
        <a:sy n="1" d="1"/>
      </p:scale>
      <p:origin x="0" y="0"/>
    </p:cViewPr>
  </p:notesTextViewPr>
  <p:sorterViewPr>
    <p:cViewPr>
      <p:scale>
        <a:sx n="118" d="100"/>
        <a:sy n="118" d="100"/>
      </p:scale>
      <p:origin x="0" y="0"/>
    </p:cViewPr>
  </p:sorterViewPr>
  <p:notesViewPr>
    <p:cSldViewPr snapToGrid="0">
      <p:cViewPr varScale="1">
        <p:scale>
          <a:sx n="56" d="100"/>
          <a:sy n="56" d="100"/>
        </p:scale>
        <p:origin x="19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B73B1A-82E7-B248-A41B-56686FE8B571}"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GB"/>
        </a:p>
      </dgm:t>
    </dgm:pt>
    <dgm:pt modelId="{B0207326-B2BB-194D-80F5-CE45A1C80C03}">
      <dgm:prSet phldrT="[Text]" custT="1"/>
      <dgm:spPr>
        <a:solidFill>
          <a:srgbClr val="3000F5">
            <a:alpha val="74118"/>
          </a:srgbClr>
        </a:solidFill>
      </dgm:spPr>
      <dgm:t>
        <a:bodyPr/>
        <a:lstStyle/>
        <a:p>
          <a:r>
            <a:rPr lang="en-GB" sz="1100" b="1" dirty="0"/>
            <a:t>Open Scientific Knowledge</a:t>
          </a:r>
        </a:p>
      </dgm:t>
    </dgm:pt>
    <dgm:pt modelId="{70CD27EC-7257-364F-86DC-4A0C5BC959E7}" type="parTrans" cxnId="{E9CE8AF6-91B0-EE45-ABF4-7E71B9380D00}">
      <dgm:prSet/>
      <dgm:spPr/>
      <dgm:t>
        <a:bodyPr/>
        <a:lstStyle/>
        <a:p>
          <a:endParaRPr lang="en-GB" sz="1000"/>
        </a:p>
      </dgm:t>
    </dgm:pt>
    <dgm:pt modelId="{038563D8-9F48-C745-A0E0-15EAE4407E7D}" type="sibTrans" cxnId="{E9CE8AF6-91B0-EE45-ABF4-7E71B9380D00}">
      <dgm:prSet/>
      <dgm:spPr/>
      <dgm:t>
        <a:bodyPr/>
        <a:lstStyle/>
        <a:p>
          <a:endParaRPr lang="en-GB" sz="1000"/>
        </a:p>
      </dgm:t>
    </dgm:pt>
    <dgm:pt modelId="{8C7E3138-2D16-C44B-BE67-C04476619BE5}">
      <dgm:prSet phldrT="[Text]" custT="1"/>
      <dgm:spPr>
        <a:solidFill>
          <a:srgbClr val="00B0F0">
            <a:alpha val="45098"/>
          </a:srgbClr>
        </a:solidFill>
      </dgm:spPr>
      <dgm:t>
        <a:bodyPr/>
        <a:lstStyle/>
        <a:p>
          <a:pPr marL="6350" indent="0" algn="just">
            <a:tabLst/>
          </a:pPr>
          <a:r>
            <a:rPr lang="en-GB" sz="600" b="1" dirty="0">
              <a:latin typeface="Arial" panose="020B0604020202020204" pitchFamily="34" charset="0"/>
              <a:cs typeface="Arial" panose="020B0604020202020204" pitchFamily="34" charset="0"/>
            </a:rPr>
            <a:t>Scientific publication, research data,  software, source code and hardware available in the public domain or under copyright that has been released under open licence.</a:t>
          </a:r>
        </a:p>
      </dgm:t>
    </dgm:pt>
    <dgm:pt modelId="{B1A18675-3121-7F40-84B5-A91F831971D1}" type="parTrans" cxnId="{3B87F071-F9B0-F14E-B63F-F30DBD59D8A4}">
      <dgm:prSet/>
      <dgm:spPr/>
      <dgm:t>
        <a:bodyPr/>
        <a:lstStyle/>
        <a:p>
          <a:endParaRPr lang="en-GB" sz="1000"/>
        </a:p>
      </dgm:t>
    </dgm:pt>
    <dgm:pt modelId="{07981459-C382-794B-B0A7-F16FFCFDB5DF}" type="sibTrans" cxnId="{3B87F071-F9B0-F14E-B63F-F30DBD59D8A4}">
      <dgm:prSet/>
      <dgm:spPr/>
      <dgm:t>
        <a:bodyPr/>
        <a:lstStyle/>
        <a:p>
          <a:endParaRPr lang="en-GB" sz="1000"/>
        </a:p>
      </dgm:t>
    </dgm:pt>
    <dgm:pt modelId="{85F0C1B8-3E95-7E47-AAF4-EE21FE2F39E1}">
      <dgm:prSet phldrT="[Text]" custT="1"/>
      <dgm:spPr>
        <a:solidFill>
          <a:srgbClr val="3000F5">
            <a:alpha val="74118"/>
          </a:srgbClr>
        </a:solidFill>
      </dgm:spPr>
      <dgm:t>
        <a:bodyPr/>
        <a:lstStyle/>
        <a:p>
          <a:r>
            <a:rPr lang="en-GB" sz="1100" b="1" dirty="0"/>
            <a:t>Open Science </a:t>
          </a:r>
          <a:r>
            <a:rPr lang="en-GB" sz="1100" b="1" dirty="0" err="1"/>
            <a:t>Infrastuctures</a:t>
          </a:r>
          <a:endParaRPr lang="en-GB" sz="1100" b="1" dirty="0"/>
        </a:p>
      </dgm:t>
    </dgm:pt>
    <dgm:pt modelId="{FD708D5F-1AC8-E842-AAB1-05623A1CE04D}" type="parTrans" cxnId="{DE4D9CED-4D60-AE40-8290-1673CF63DB72}">
      <dgm:prSet/>
      <dgm:spPr/>
      <dgm:t>
        <a:bodyPr/>
        <a:lstStyle/>
        <a:p>
          <a:endParaRPr lang="en-GB" sz="1000"/>
        </a:p>
      </dgm:t>
    </dgm:pt>
    <dgm:pt modelId="{F291386A-3326-DE45-A7A5-09A0052EA328}" type="sibTrans" cxnId="{DE4D9CED-4D60-AE40-8290-1673CF63DB72}">
      <dgm:prSet/>
      <dgm:spPr/>
      <dgm:t>
        <a:bodyPr/>
        <a:lstStyle/>
        <a:p>
          <a:endParaRPr lang="en-GB" sz="1000"/>
        </a:p>
      </dgm:t>
    </dgm:pt>
    <dgm:pt modelId="{0974E3E7-0401-AD44-892E-899959EEBCE5}">
      <dgm:prSet phldrT="[Text]" custT="1"/>
      <dgm:spPr>
        <a:solidFill>
          <a:srgbClr val="00B0F0">
            <a:alpha val="45098"/>
          </a:srgbClr>
        </a:solidFill>
      </dgm:spPr>
      <dgm:t>
        <a:bodyPr/>
        <a:lstStyle/>
        <a:p>
          <a:pPr algn="just"/>
          <a:r>
            <a:rPr lang="en-GB" sz="600" b="1" dirty="0">
              <a:latin typeface="Arial" panose="020B0604020202020204" pitchFamily="34" charset="0"/>
              <a:cs typeface="Arial" panose="020B0604020202020204" pitchFamily="34" charset="0"/>
            </a:rPr>
            <a:t>Scientific equipment or sets of instruments,  knowledge-based resources such as repositories, archives and scientific data, open computational and digital infrastructures needed to support open science and serve the needs of different communities.</a:t>
          </a:r>
        </a:p>
      </dgm:t>
    </dgm:pt>
    <dgm:pt modelId="{4D5072C5-57C3-1545-944A-CD1990985698}" type="parTrans" cxnId="{54C9472C-CE19-6442-A02F-B12C1DA5873F}">
      <dgm:prSet/>
      <dgm:spPr/>
      <dgm:t>
        <a:bodyPr/>
        <a:lstStyle/>
        <a:p>
          <a:endParaRPr lang="en-GB" sz="1000"/>
        </a:p>
      </dgm:t>
    </dgm:pt>
    <dgm:pt modelId="{E1866292-751C-EC4D-B754-CAF79111FD52}" type="sibTrans" cxnId="{54C9472C-CE19-6442-A02F-B12C1DA5873F}">
      <dgm:prSet/>
      <dgm:spPr/>
      <dgm:t>
        <a:bodyPr/>
        <a:lstStyle/>
        <a:p>
          <a:endParaRPr lang="en-GB" sz="1000"/>
        </a:p>
      </dgm:t>
    </dgm:pt>
    <dgm:pt modelId="{EBFD6818-6F54-FE4C-A4CF-8F57EF133826}">
      <dgm:prSet phldrT="[Text]" custT="1"/>
      <dgm:spPr>
        <a:solidFill>
          <a:srgbClr val="3000F5">
            <a:alpha val="74118"/>
          </a:srgbClr>
        </a:solidFill>
      </dgm:spPr>
      <dgm:t>
        <a:bodyPr/>
        <a:lstStyle/>
        <a:p>
          <a:r>
            <a:rPr lang="en-GB" sz="1100" b="1" dirty="0"/>
            <a:t>Open Engagement of Societal Actor</a:t>
          </a:r>
        </a:p>
      </dgm:t>
    </dgm:pt>
    <dgm:pt modelId="{FD8C73E7-EB77-6E41-96A7-C9A1C994CAF9}" type="parTrans" cxnId="{EF9A9612-2215-0A44-A773-E7E5B0A4E308}">
      <dgm:prSet/>
      <dgm:spPr/>
      <dgm:t>
        <a:bodyPr/>
        <a:lstStyle/>
        <a:p>
          <a:endParaRPr lang="en-GB" sz="1000"/>
        </a:p>
      </dgm:t>
    </dgm:pt>
    <dgm:pt modelId="{79645395-4E72-494C-99C3-84FF0A9DFF79}" type="sibTrans" cxnId="{EF9A9612-2215-0A44-A773-E7E5B0A4E308}">
      <dgm:prSet/>
      <dgm:spPr/>
      <dgm:t>
        <a:bodyPr/>
        <a:lstStyle/>
        <a:p>
          <a:endParaRPr lang="en-GB" sz="1000"/>
        </a:p>
      </dgm:t>
    </dgm:pt>
    <dgm:pt modelId="{69A449C3-970B-164F-945E-3468F3B7BE15}">
      <dgm:prSet phldrT="[Text]" custT="1"/>
      <dgm:spPr>
        <a:solidFill>
          <a:srgbClr val="00B0F0">
            <a:alpha val="45098"/>
          </a:srgbClr>
        </a:solidFill>
      </dgm:spPr>
      <dgm:t>
        <a:bodyPr/>
        <a:lstStyle/>
        <a:p>
          <a:pPr algn="just"/>
          <a:r>
            <a:rPr lang="en-GB" sz="600" b="1" dirty="0">
              <a:latin typeface="Arial" panose="020B0604020202020204" pitchFamily="34" charset="0"/>
              <a:cs typeface="Arial" panose="020B0604020202020204" pitchFamily="34" charset="0"/>
            </a:rPr>
            <a:t>Citizen and participatory science and other extended collaborations between scientists and societal actors beyond the scientific community, opening up practices and tools that are part of research cycles and making scientific process more inclusive to the broader inquiring society</a:t>
          </a:r>
        </a:p>
      </dgm:t>
    </dgm:pt>
    <dgm:pt modelId="{7354463B-BFA5-D644-B0D0-B85337311E03}" type="parTrans" cxnId="{01F978CA-CA23-0B47-BAB8-97D922718566}">
      <dgm:prSet/>
      <dgm:spPr/>
      <dgm:t>
        <a:bodyPr/>
        <a:lstStyle/>
        <a:p>
          <a:endParaRPr lang="en-GB" sz="1000"/>
        </a:p>
      </dgm:t>
    </dgm:pt>
    <dgm:pt modelId="{850D66CE-44A2-DB4A-A2A9-B3B266755C9A}" type="sibTrans" cxnId="{01F978CA-CA23-0B47-BAB8-97D922718566}">
      <dgm:prSet/>
      <dgm:spPr/>
      <dgm:t>
        <a:bodyPr/>
        <a:lstStyle/>
        <a:p>
          <a:endParaRPr lang="en-GB" sz="1000"/>
        </a:p>
      </dgm:t>
    </dgm:pt>
    <dgm:pt modelId="{5490B2CC-8976-D347-A445-A7E1E8B7A807}">
      <dgm:prSet phldrT="[Text]" custT="1"/>
      <dgm:spPr>
        <a:solidFill>
          <a:srgbClr val="3000F5">
            <a:alpha val="74118"/>
          </a:srgbClr>
        </a:solidFill>
      </dgm:spPr>
      <dgm:t>
        <a:bodyPr/>
        <a:lstStyle/>
        <a:p>
          <a:r>
            <a:rPr lang="en-GB" sz="1100" b="1" dirty="0"/>
            <a:t>Open Dialogue with Other Knowledge Systems</a:t>
          </a:r>
        </a:p>
      </dgm:t>
    </dgm:pt>
    <dgm:pt modelId="{6BA70DED-A3D2-FD47-A211-22C5AB318C08}" type="parTrans" cxnId="{3477258D-FE08-994B-8537-EA3C1FD270E9}">
      <dgm:prSet/>
      <dgm:spPr/>
      <dgm:t>
        <a:bodyPr/>
        <a:lstStyle/>
        <a:p>
          <a:endParaRPr lang="en-GB" sz="1000"/>
        </a:p>
      </dgm:t>
    </dgm:pt>
    <dgm:pt modelId="{B561021E-0534-FE4B-99CB-C032AFAD9BBD}" type="sibTrans" cxnId="{3477258D-FE08-994B-8537-EA3C1FD270E9}">
      <dgm:prSet/>
      <dgm:spPr/>
      <dgm:t>
        <a:bodyPr/>
        <a:lstStyle/>
        <a:p>
          <a:endParaRPr lang="en-GB" sz="1000"/>
        </a:p>
      </dgm:t>
    </dgm:pt>
    <dgm:pt modelId="{E02FF9F5-C735-FD44-8C3A-E29AFD0A0325}">
      <dgm:prSet phldrT="[Text]" custT="1"/>
      <dgm:spPr>
        <a:solidFill>
          <a:srgbClr val="00B0F0">
            <a:alpha val="45098"/>
          </a:srgbClr>
        </a:solidFill>
      </dgm:spPr>
      <dgm:t>
        <a:bodyPr/>
        <a:lstStyle/>
        <a:p>
          <a:pPr algn="just"/>
          <a:r>
            <a:rPr lang="en-GB" sz="600" b="1" dirty="0">
              <a:latin typeface="Arial" panose="020B0604020202020204" pitchFamily="34" charset="0"/>
              <a:cs typeface="Arial" panose="020B0604020202020204" pitchFamily="34" charset="0"/>
            </a:rPr>
            <a:t>Recognition of complementarities between diverse </a:t>
          </a:r>
          <a:r>
            <a:rPr lang="en-GB" sz="600" b="1" dirty="0" err="1">
              <a:latin typeface="Arial" panose="020B0604020202020204" pitchFamily="34" charset="0"/>
              <a:cs typeface="Arial" panose="020B0604020202020204" pitchFamily="34" charset="0"/>
            </a:rPr>
            <a:t>espitemologies</a:t>
          </a:r>
          <a:r>
            <a:rPr lang="en-GB" sz="600" b="1" dirty="0">
              <a:latin typeface="Arial" panose="020B0604020202020204" pitchFamily="34" charset="0"/>
              <a:cs typeface="Arial" panose="020B0604020202020204" pitchFamily="34" charset="0"/>
            </a:rPr>
            <a:t> including indigenous </a:t>
          </a:r>
          <a:r>
            <a:rPr lang="en-GB" sz="600" b="1" dirty="0" err="1">
              <a:latin typeface="Arial" panose="020B0604020202020204" pitchFamily="34" charset="0"/>
              <a:cs typeface="Arial" panose="020B0604020202020204" pitchFamily="34" charset="0"/>
            </a:rPr>
            <a:t>knowledgesystems</a:t>
          </a:r>
          <a:r>
            <a:rPr lang="en-GB" sz="600" b="1" dirty="0">
              <a:latin typeface="Arial" panose="020B0604020202020204" pitchFamily="34" charset="0"/>
              <a:cs typeface="Arial" panose="020B0604020202020204" pitchFamily="34" charset="0"/>
            </a:rPr>
            <a:t>.</a:t>
          </a:r>
        </a:p>
      </dgm:t>
    </dgm:pt>
    <dgm:pt modelId="{92F8B64B-FB19-9647-A55D-06021DAD1141}" type="parTrans" cxnId="{D7237969-9DB5-E345-9DC3-9CF3A7B9BDA5}">
      <dgm:prSet/>
      <dgm:spPr/>
      <dgm:t>
        <a:bodyPr/>
        <a:lstStyle/>
        <a:p>
          <a:endParaRPr lang="en-GB" sz="1000"/>
        </a:p>
      </dgm:t>
    </dgm:pt>
    <dgm:pt modelId="{789A6160-F001-674A-9C43-C4BE4F9EFEF1}" type="sibTrans" cxnId="{D7237969-9DB5-E345-9DC3-9CF3A7B9BDA5}">
      <dgm:prSet/>
      <dgm:spPr/>
      <dgm:t>
        <a:bodyPr/>
        <a:lstStyle/>
        <a:p>
          <a:endParaRPr lang="en-GB" sz="1000"/>
        </a:p>
      </dgm:t>
    </dgm:pt>
    <dgm:pt modelId="{906D0A7B-5BBF-2A44-B019-514FA26AE281}" type="pres">
      <dgm:prSet presAssocID="{49B73B1A-82E7-B248-A41B-56686FE8B571}" presName="Name0" presStyleCnt="0">
        <dgm:presLayoutVars>
          <dgm:dir/>
          <dgm:animLvl val="lvl"/>
          <dgm:resizeHandles val="exact"/>
        </dgm:presLayoutVars>
      </dgm:prSet>
      <dgm:spPr/>
    </dgm:pt>
    <dgm:pt modelId="{75A22CDD-AE32-9640-A28A-886E4D53D949}" type="pres">
      <dgm:prSet presAssocID="{B0207326-B2BB-194D-80F5-CE45A1C80C03}" presName="linNode" presStyleCnt="0"/>
      <dgm:spPr/>
    </dgm:pt>
    <dgm:pt modelId="{05E13A0F-3C44-304B-A43E-7A0882754511}" type="pres">
      <dgm:prSet presAssocID="{B0207326-B2BB-194D-80F5-CE45A1C80C03}" presName="parentText" presStyleLbl="node1" presStyleIdx="0" presStyleCnt="4">
        <dgm:presLayoutVars>
          <dgm:chMax val="1"/>
          <dgm:bulletEnabled val="1"/>
        </dgm:presLayoutVars>
      </dgm:prSet>
      <dgm:spPr/>
    </dgm:pt>
    <dgm:pt modelId="{3F8C6F1B-728D-A74E-8BC3-742A41C28EEB}" type="pres">
      <dgm:prSet presAssocID="{B0207326-B2BB-194D-80F5-CE45A1C80C03}" presName="descendantText" presStyleLbl="alignAccFollowNode1" presStyleIdx="0" presStyleCnt="4" custScaleY="105780">
        <dgm:presLayoutVars>
          <dgm:bulletEnabled val="1"/>
        </dgm:presLayoutVars>
      </dgm:prSet>
      <dgm:spPr/>
    </dgm:pt>
    <dgm:pt modelId="{0010A9BA-E5C1-0541-A623-201404BB6EA0}" type="pres">
      <dgm:prSet presAssocID="{038563D8-9F48-C745-A0E0-15EAE4407E7D}" presName="sp" presStyleCnt="0"/>
      <dgm:spPr/>
    </dgm:pt>
    <dgm:pt modelId="{7D948D3E-0E50-C749-86B6-B34AC8E939EA}" type="pres">
      <dgm:prSet presAssocID="{85F0C1B8-3E95-7E47-AAF4-EE21FE2F39E1}" presName="linNode" presStyleCnt="0"/>
      <dgm:spPr/>
    </dgm:pt>
    <dgm:pt modelId="{E393B0F9-D788-304C-8A6A-8D3B284E0A90}" type="pres">
      <dgm:prSet presAssocID="{85F0C1B8-3E95-7E47-AAF4-EE21FE2F39E1}" presName="parentText" presStyleLbl="node1" presStyleIdx="1" presStyleCnt="4">
        <dgm:presLayoutVars>
          <dgm:chMax val="1"/>
          <dgm:bulletEnabled val="1"/>
        </dgm:presLayoutVars>
      </dgm:prSet>
      <dgm:spPr/>
    </dgm:pt>
    <dgm:pt modelId="{6E18202A-83B1-4549-8B96-1456124515B7}" type="pres">
      <dgm:prSet presAssocID="{85F0C1B8-3E95-7E47-AAF4-EE21FE2F39E1}" presName="descendantText" presStyleLbl="alignAccFollowNode1" presStyleIdx="1" presStyleCnt="4" custScaleY="105780">
        <dgm:presLayoutVars>
          <dgm:bulletEnabled val="1"/>
        </dgm:presLayoutVars>
      </dgm:prSet>
      <dgm:spPr/>
    </dgm:pt>
    <dgm:pt modelId="{3647EC5F-0772-274A-901E-18E8E81481BB}" type="pres">
      <dgm:prSet presAssocID="{F291386A-3326-DE45-A7A5-09A0052EA328}" presName="sp" presStyleCnt="0"/>
      <dgm:spPr/>
    </dgm:pt>
    <dgm:pt modelId="{AB126DD3-C346-484B-A584-2C2EE20EE7D0}" type="pres">
      <dgm:prSet presAssocID="{EBFD6818-6F54-FE4C-A4CF-8F57EF133826}" presName="linNode" presStyleCnt="0"/>
      <dgm:spPr/>
    </dgm:pt>
    <dgm:pt modelId="{857966CF-BB38-C040-AE93-D5E35C7DAB30}" type="pres">
      <dgm:prSet presAssocID="{EBFD6818-6F54-FE4C-A4CF-8F57EF133826}" presName="parentText" presStyleLbl="node1" presStyleIdx="2" presStyleCnt="4">
        <dgm:presLayoutVars>
          <dgm:chMax val="1"/>
          <dgm:bulletEnabled val="1"/>
        </dgm:presLayoutVars>
      </dgm:prSet>
      <dgm:spPr/>
    </dgm:pt>
    <dgm:pt modelId="{A2FD9C01-011A-A14F-9DF9-A070FDA84A34}" type="pres">
      <dgm:prSet presAssocID="{EBFD6818-6F54-FE4C-A4CF-8F57EF133826}" presName="descendantText" presStyleLbl="alignAccFollowNode1" presStyleIdx="2" presStyleCnt="4" custScaleY="130272">
        <dgm:presLayoutVars>
          <dgm:bulletEnabled val="1"/>
        </dgm:presLayoutVars>
      </dgm:prSet>
      <dgm:spPr/>
    </dgm:pt>
    <dgm:pt modelId="{4FFE32EC-EB79-FD4C-AC78-9B58908192F0}" type="pres">
      <dgm:prSet presAssocID="{79645395-4E72-494C-99C3-84FF0A9DFF79}" presName="sp" presStyleCnt="0"/>
      <dgm:spPr/>
    </dgm:pt>
    <dgm:pt modelId="{06D1C050-68B4-E34F-90FE-D89AB51283D7}" type="pres">
      <dgm:prSet presAssocID="{5490B2CC-8976-D347-A445-A7E1E8B7A807}" presName="linNode" presStyleCnt="0"/>
      <dgm:spPr/>
    </dgm:pt>
    <dgm:pt modelId="{DD6B9ACA-85BC-5843-BCBE-5DBECDED9578}" type="pres">
      <dgm:prSet presAssocID="{5490B2CC-8976-D347-A445-A7E1E8B7A807}" presName="parentText" presStyleLbl="node1" presStyleIdx="3" presStyleCnt="4">
        <dgm:presLayoutVars>
          <dgm:chMax val="1"/>
          <dgm:bulletEnabled val="1"/>
        </dgm:presLayoutVars>
      </dgm:prSet>
      <dgm:spPr/>
    </dgm:pt>
    <dgm:pt modelId="{66C75A39-E092-8F4A-ABD8-0A1E154E6DE4}" type="pres">
      <dgm:prSet presAssocID="{5490B2CC-8976-D347-A445-A7E1E8B7A807}" presName="descendantText" presStyleLbl="alignAccFollowNode1" presStyleIdx="3" presStyleCnt="4" custScaleY="105780">
        <dgm:presLayoutVars>
          <dgm:bulletEnabled val="1"/>
        </dgm:presLayoutVars>
      </dgm:prSet>
      <dgm:spPr/>
    </dgm:pt>
  </dgm:ptLst>
  <dgm:cxnLst>
    <dgm:cxn modelId="{EF9A9612-2215-0A44-A773-E7E5B0A4E308}" srcId="{49B73B1A-82E7-B248-A41B-56686FE8B571}" destId="{EBFD6818-6F54-FE4C-A4CF-8F57EF133826}" srcOrd="2" destOrd="0" parTransId="{FD8C73E7-EB77-6E41-96A7-C9A1C994CAF9}" sibTransId="{79645395-4E72-494C-99C3-84FF0A9DFF79}"/>
    <dgm:cxn modelId="{54C9472C-CE19-6442-A02F-B12C1DA5873F}" srcId="{85F0C1B8-3E95-7E47-AAF4-EE21FE2F39E1}" destId="{0974E3E7-0401-AD44-892E-899959EEBCE5}" srcOrd="0" destOrd="0" parTransId="{4D5072C5-57C3-1545-944A-CD1990985698}" sibTransId="{E1866292-751C-EC4D-B754-CAF79111FD52}"/>
    <dgm:cxn modelId="{8F2AC450-BB51-B741-95F7-49737C65D200}" type="presOf" srcId="{5490B2CC-8976-D347-A445-A7E1E8B7A807}" destId="{DD6B9ACA-85BC-5843-BCBE-5DBECDED9578}" srcOrd="0" destOrd="0" presId="urn:microsoft.com/office/officeart/2005/8/layout/vList5"/>
    <dgm:cxn modelId="{D7237969-9DB5-E345-9DC3-9CF3A7B9BDA5}" srcId="{5490B2CC-8976-D347-A445-A7E1E8B7A807}" destId="{E02FF9F5-C735-FD44-8C3A-E29AFD0A0325}" srcOrd="0" destOrd="0" parTransId="{92F8B64B-FB19-9647-A55D-06021DAD1141}" sibTransId="{789A6160-F001-674A-9C43-C4BE4F9EFEF1}"/>
    <dgm:cxn modelId="{3B87F071-F9B0-F14E-B63F-F30DBD59D8A4}" srcId="{B0207326-B2BB-194D-80F5-CE45A1C80C03}" destId="{8C7E3138-2D16-C44B-BE67-C04476619BE5}" srcOrd="0" destOrd="0" parTransId="{B1A18675-3121-7F40-84B5-A91F831971D1}" sibTransId="{07981459-C382-794B-B0A7-F16FFCFDB5DF}"/>
    <dgm:cxn modelId="{71C9B083-7A73-3C49-9369-8426F1B6DD0D}" type="presOf" srcId="{49B73B1A-82E7-B248-A41B-56686FE8B571}" destId="{906D0A7B-5BBF-2A44-B019-514FA26AE281}" srcOrd="0" destOrd="0" presId="urn:microsoft.com/office/officeart/2005/8/layout/vList5"/>
    <dgm:cxn modelId="{3477258D-FE08-994B-8537-EA3C1FD270E9}" srcId="{49B73B1A-82E7-B248-A41B-56686FE8B571}" destId="{5490B2CC-8976-D347-A445-A7E1E8B7A807}" srcOrd="3" destOrd="0" parTransId="{6BA70DED-A3D2-FD47-A211-22C5AB318C08}" sibTransId="{B561021E-0534-FE4B-99CB-C032AFAD9BBD}"/>
    <dgm:cxn modelId="{289DC592-0000-9D4B-B536-E17BBEDA068D}" type="presOf" srcId="{EBFD6818-6F54-FE4C-A4CF-8F57EF133826}" destId="{857966CF-BB38-C040-AE93-D5E35C7DAB30}" srcOrd="0" destOrd="0" presId="urn:microsoft.com/office/officeart/2005/8/layout/vList5"/>
    <dgm:cxn modelId="{51CBCAA7-4A99-094C-A165-71E1FE4847B4}" type="presOf" srcId="{69A449C3-970B-164F-945E-3468F3B7BE15}" destId="{A2FD9C01-011A-A14F-9DF9-A070FDA84A34}" srcOrd="0" destOrd="0" presId="urn:microsoft.com/office/officeart/2005/8/layout/vList5"/>
    <dgm:cxn modelId="{9B9914A8-409F-7E44-9800-CE38D101E119}" type="presOf" srcId="{0974E3E7-0401-AD44-892E-899959EEBCE5}" destId="{6E18202A-83B1-4549-8B96-1456124515B7}" srcOrd="0" destOrd="0" presId="urn:microsoft.com/office/officeart/2005/8/layout/vList5"/>
    <dgm:cxn modelId="{8197F6C4-D43B-1244-BE43-A6834BBF40F7}" type="presOf" srcId="{B0207326-B2BB-194D-80F5-CE45A1C80C03}" destId="{05E13A0F-3C44-304B-A43E-7A0882754511}" srcOrd="0" destOrd="0" presId="urn:microsoft.com/office/officeart/2005/8/layout/vList5"/>
    <dgm:cxn modelId="{01F978CA-CA23-0B47-BAB8-97D922718566}" srcId="{EBFD6818-6F54-FE4C-A4CF-8F57EF133826}" destId="{69A449C3-970B-164F-945E-3468F3B7BE15}" srcOrd="0" destOrd="0" parTransId="{7354463B-BFA5-D644-B0D0-B85337311E03}" sibTransId="{850D66CE-44A2-DB4A-A2A9-B3B266755C9A}"/>
    <dgm:cxn modelId="{50B5D5CD-6666-644B-85E7-793961C6AC07}" type="presOf" srcId="{8C7E3138-2D16-C44B-BE67-C04476619BE5}" destId="{3F8C6F1B-728D-A74E-8BC3-742A41C28EEB}" srcOrd="0" destOrd="0" presId="urn:microsoft.com/office/officeart/2005/8/layout/vList5"/>
    <dgm:cxn modelId="{DE4D9CED-4D60-AE40-8290-1673CF63DB72}" srcId="{49B73B1A-82E7-B248-A41B-56686FE8B571}" destId="{85F0C1B8-3E95-7E47-AAF4-EE21FE2F39E1}" srcOrd="1" destOrd="0" parTransId="{FD708D5F-1AC8-E842-AAB1-05623A1CE04D}" sibTransId="{F291386A-3326-DE45-A7A5-09A0052EA328}"/>
    <dgm:cxn modelId="{A1571BEF-74CA-4E42-929D-7FF4967E7D86}" type="presOf" srcId="{85F0C1B8-3E95-7E47-AAF4-EE21FE2F39E1}" destId="{E393B0F9-D788-304C-8A6A-8D3B284E0A90}" srcOrd="0" destOrd="0" presId="urn:microsoft.com/office/officeart/2005/8/layout/vList5"/>
    <dgm:cxn modelId="{E9CE8AF6-91B0-EE45-ABF4-7E71B9380D00}" srcId="{49B73B1A-82E7-B248-A41B-56686FE8B571}" destId="{B0207326-B2BB-194D-80F5-CE45A1C80C03}" srcOrd="0" destOrd="0" parTransId="{70CD27EC-7257-364F-86DC-4A0C5BC959E7}" sibTransId="{038563D8-9F48-C745-A0E0-15EAE4407E7D}"/>
    <dgm:cxn modelId="{B7502BF9-08B0-6D42-A7F9-98B0B7D4E5F2}" type="presOf" srcId="{E02FF9F5-C735-FD44-8C3A-E29AFD0A0325}" destId="{66C75A39-E092-8F4A-ABD8-0A1E154E6DE4}" srcOrd="0" destOrd="0" presId="urn:microsoft.com/office/officeart/2005/8/layout/vList5"/>
    <dgm:cxn modelId="{571CE658-B6C6-FB4F-A478-B93EA1546663}" type="presParOf" srcId="{906D0A7B-5BBF-2A44-B019-514FA26AE281}" destId="{75A22CDD-AE32-9640-A28A-886E4D53D949}" srcOrd="0" destOrd="0" presId="urn:microsoft.com/office/officeart/2005/8/layout/vList5"/>
    <dgm:cxn modelId="{0594685E-E8F9-704B-85E1-A786AD39E58E}" type="presParOf" srcId="{75A22CDD-AE32-9640-A28A-886E4D53D949}" destId="{05E13A0F-3C44-304B-A43E-7A0882754511}" srcOrd="0" destOrd="0" presId="urn:microsoft.com/office/officeart/2005/8/layout/vList5"/>
    <dgm:cxn modelId="{85FA8A90-4C00-8545-A27C-6E86AE21DE0E}" type="presParOf" srcId="{75A22CDD-AE32-9640-A28A-886E4D53D949}" destId="{3F8C6F1B-728D-A74E-8BC3-742A41C28EEB}" srcOrd="1" destOrd="0" presId="urn:microsoft.com/office/officeart/2005/8/layout/vList5"/>
    <dgm:cxn modelId="{4D251C05-10C5-1E41-ADCF-E6C26E582077}" type="presParOf" srcId="{906D0A7B-5BBF-2A44-B019-514FA26AE281}" destId="{0010A9BA-E5C1-0541-A623-201404BB6EA0}" srcOrd="1" destOrd="0" presId="urn:microsoft.com/office/officeart/2005/8/layout/vList5"/>
    <dgm:cxn modelId="{0FBB7392-AE91-1842-B6ED-6A414EAA89EF}" type="presParOf" srcId="{906D0A7B-5BBF-2A44-B019-514FA26AE281}" destId="{7D948D3E-0E50-C749-86B6-B34AC8E939EA}" srcOrd="2" destOrd="0" presId="urn:microsoft.com/office/officeart/2005/8/layout/vList5"/>
    <dgm:cxn modelId="{2985B26B-1291-5741-9B12-63E46EB07461}" type="presParOf" srcId="{7D948D3E-0E50-C749-86B6-B34AC8E939EA}" destId="{E393B0F9-D788-304C-8A6A-8D3B284E0A90}" srcOrd="0" destOrd="0" presId="urn:microsoft.com/office/officeart/2005/8/layout/vList5"/>
    <dgm:cxn modelId="{BD17155D-4751-3449-AD73-4DDBD310D014}" type="presParOf" srcId="{7D948D3E-0E50-C749-86B6-B34AC8E939EA}" destId="{6E18202A-83B1-4549-8B96-1456124515B7}" srcOrd="1" destOrd="0" presId="urn:microsoft.com/office/officeart/2005/8/layout/vList5"/>
    <dgm:cxn modelId="{B5474903-83CA-744F-A036-076FD7C56E78}" type="presParOf" srcId="{906D0A7B-5BBF-2A44-B019-514FA26AE281}" destId="{3647EC5F-0772-274A-901E-18E8E81481BB}" srcOrd="3" destOrd="0" presId="urn:microsoft.com/office/officeart/2005/8/layout/vList5"/>
    <dgm:cxn modelId="{6B514CA9-5A97-E24B-BA8A-437C3EA8C206}" type="presParOf" srcId="{906D0A7B-5BBF-2A44-B019-514FA26AE281}" destId="{AB126DD3-C346-484B-A584-2C2EE20EE7D0}" srcOrd="4" destOrd="0" presId="urn:microsoft.com/office/officeart/2005/8/layout/vList5"/>
    <dgm:cxn modelId="{6C06BC9C-077E-B648-B670-023799524361}" type="presParOf" srcId="{AB126DD3-C346-484B-A584-2C2EE20EE7D0}" destId="{857966CF-BB38-C040-AE93-D5E35C7DAB30}" srcOrd="0" destOrd="0" presId="urn:microsoft.com/office/officeart/2005/8/layout/vList5"/>
    <dgm:cxn modelId="{495B8DA4-617B-E34C-88CC-0F291F50BCE5}" type="presParOf" srcId="{AB126DD3-C346-484B-A584-2C2EE20EE7D0}" destId="{A2FD9C01-011A-A14F-9DF9-A070FDA84A34}" srcOrd="1" destOrd="0" presId="urn:microsoft.com/office/officeart/2005/8/layout/vList5"/>
    <dgm:cxn modelId="{413F9328-2804-BA43-A106-0A68AC4A1645}" type="presParOf" srcId="{906D0A7B-5BBF-2A44-B019-514FA26AE281}" destId="{4FFE32EC-EB79-FD4C-AC78-9B58908192F0}" srcOrd="5" destOrd="0" presId="urn:microsoft.com/office/officeart/2005/8/layout/vList5"/>
    <dgm:cxn modelId="{FF3C6300-919D-004D-8674-9D612FBDEF03}" type="presParOf" srcId="{906D0A7B-5BBF-2A44-B019-514FA26AE281}" destId="{06D1C050-68B4-E34F-90FE-D89AB51283D7}" srcOrd="6" destOrd="0" presId="urn:microsoft.com/office/officeart/2005/8/layout/vList5"/>
    <dgm:cxn modelId="{5A3E78B7-EE41-8249-BB31-266CA2A3FFED}" type="presParOf" srcId="{06D1C050-68B4-E34F-90FE-D89AB51283D7}" destId="{DD6B9ACA-85BC-5843-BCBE-5DBECDED9578}" srcOrd="0" destOrd="0" presId="urn:microsoft.com/office/officeart/2005/8/layout/vList5"/>
    <dgm:cxn modelId="{63387F58-2B6F-A34D-AB04-4CA235C4F8AD}" type="presParOf" srcId="{06D1C050-68B4-E34F-90FE-D89AB51283D7}" destId="{66C75A39-E092-8F4A-ABD8-0A1E154E6DE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A47DB0-707C-0448-B488-775D9E57D138}" type="doc">
      <dgm:prSet loTypeId="urn:microsoft.com/office/officeart/2008/layout/AlternatingHexagons" loCatId="" qsTypeId="urn:microsoft.com/office/officeart/2005/8/quickstyle/simple1" qsCatId="simple" csTypeId="urn:microsoft.com/office/officeart/2005/8/colors/accent1_2" csCatId="accent1" phldr="1"/>
      <dgm:spPr/>
      <dgm:t>
        <a:bodyPr/>
        <a:lstStyle/>
        <a:p>
          <a:endParaRPr lang="en-GB"/>
        </a:p>
      </dgm:t>
    </dgm:pt>
    <dgm:pt modelId="{571B7BAC-73AA-1646-AEF2-CD9E049046DD}">
      <dgm:prSet phldrT="[Text]" custT="1"/>
      <dgm:spPr>
        <a:solidFill>
          <a:srgbClr val="00B050">
            <a:alpha val="58824"/>
          </a:srgbClr>
        </a:solidFill>
      </dgm:spPr>
      <dgm:t>
        <a:bodyPr/>
        <a:lstStyle/>
        <a:p>
          <a:r>
            <a:rPr lang="en-GB" sz="650" b="1" dirty="0">
              <a:solidFill>
                <a:schemeClr val="tx1"/>
              </a:solidFill>
            </a:rPr>
            <a:t>Efficiency, cost effectiveness and reproducible</a:t>
          </a:r>
        </a:p>
      </dgm:t>
    </dgm:pt>
    <dgm:pt modelId="{E5D3077B-4CF5-F542-8415-CC636E2032DE}" type="parTrans" cxnId="{1B807D1D-8148-0B4C-97D6-3ED1FE18BBBC}">
      <dgm:prSet/>
      <dgm:spPr/>
      <dgm:t>
        <a:bodyPr/>
        <a:lstStyle/>
        <a:p>
          <a:endParaRPr lang="en-GB" sz="700" b="1"/>
        </a:p>
      </dgm:t>
    </dgm:pt>
    <dgm:pt modelId="{651FFDCF-680A-0E42-A5CE-89EE40CE2C6B}" type="sibTrans" cxnId="{1B807D1D-8148-0B4C-97D6-3ED1FE18BBBC}">
      <dgm:prSet custT="1"/>
      <dgm:spPr>
        <a:solidFill>
          <a:srgbClr val="00B0F0">
            <a:alpha val="76078"/>
          </a:srgbClr>
        </a:solidFill>
      </dgm:spPr>
      <dgm:t>
        <a:bodyPr/>
        <a:lstStyle/>
        <a:p>
          <a:r>
            <a:rPr lang="en-GB" sz="700" b="1" dirty="0">
              <a:solidFill>
                <a:schemeClr val="tx1"/>
              </a:solidFill>
            </a:rPr>
            <a:t>Quality and integrity</a:t>
          </a:r>
        </a:p>
      </dgm:t>
    </dgm:pt>
    <dgm:pt modelId="{B6CDB625-6F8B-3542-921C-B3EB3C398E8A}">
      <dgm:prSet phldrT="[Text]" custT="1"/>
      <dgm:spPr/>
      <dgm:t>
        <a:bodyPr/>
        <a:lstStyle/>
        <a:p>
          <a:endParaRPr lang="en-GB" sz="700" b="1" dirty="0"/>
        </a:p>
      </dgm:t>
    </dgm:pt>
    <dgm:pt modelId="{0AA1E199-4C61-8B40-BCD7-66DD8DEB9BC0}" type="parTrans" cxnId="{658C5F35-4806-104A-BEBC-6FFF67DD161B}">
      <dgm:prSet/>
      <dgm:spPr/>
      <dgm:t>
        <a:bodyPr/>
        <a:lstStyle/>
        <a:p>
          <a:endParaRPr lang="en-GB" sz="700" b="1"/>
        </a:p>
      </dgm:t>
    </dgm:pt>
    <dgm:pt modelId="{F4F48696-5022-D041-B340-D299F2E17409}" type="sibTrans" cxnId="{658C5F35-4806-104A-BEBC-6FFF67DD161B}">
      <dgm:prSet/>
      <dgm:spPr/>
      <dgm:t>
        <a:bodyPr/>
        <a:lstStyle/>
        <a:p>
          <a:endParaRPr lang="en-GB" sz="700" b="1"/>
        </a:p>
      </dgm:t>
    </dgm:pt>
    <dgm:pt modelId="{33B2B022-22DF-3D46-A64F-4871CC969C78}">
      <dgm:prSet phldrT="[Text]" custT="1"/>
      <dgm:spPr/>
      <dgm:t>
        <a:bodyPr/>
        <a:lstStyle/>
        <a:p>
          <a:r>
            <a:rPr lang="en-GB" sz="650" b="1" dirty="0"/>
            <a:t>Transparency and impact</a:t>
          </a:r>
        </a:p>
      </dgm:t>
    </dgm:pt>
    <dgm:pt modelId="{47A3B61C-F6C6-354D-85F2-7580DB03DBF4}" type="parTrans" cxnId="{1858F99B-7D62-0445-B4EE-A3FEC97FD267}">
      <dgm:prSet/>
      <dgm:spPr/>
      <dgm:t>
        <a:bodyPr/>
        <a:lstStyle/>
        <a:p>
          <a:endParaRPr lang="en-GB" sz="700" b="1"/>
        </a:p>
      </dgm:t>
    </dgm:pt>
    <dgm:pt modelId="{1AC0CCB5-E136-A54A-A186-AF34B044E60F}" type="sibTrans" cxnId="{1858F99B-7D62-0445-B4EE-A3FEC97FD267}">
      <dgm:prSet custT="1"/>
      <dgm:spPr>
        <a:solidFill>
          <a:srgbClr val="FF15DE"/>
        </a:solidFill>
      </dgm:spPr>
      <dgm:t>
        <a:bodyPr/>
        <a:lstStyle/>
        <a:p>
          <a:r>
            <a:rPr lang="en-GB" sz="700" b="1" dirty="0"/>
            <a:t>Economic benefits and access to resources</a:t>
          </a:r>
        </a:p>
      </dgm:t>
    </dgm:pt>
    <dgm:pt modelId="{EA556904-11BE-E44A-BF40-D2BD7C19A722}">
      <dgm:prSet phldrT="[Text]" custT="1"/>
      <dgm:spPr>
        <a:solidFill>
          <a:srgbClr val="F6EB45"/>
        </a:solidFill>
      </dgm:spPr>
      <dgm:t>
        <a:bodyPr/>
        <a:lstStyle/>
        <a:p>
          <a:r>
            <a:rPr lang="en-GB" sz="700" b="1" dirty="0">
              <a:solidFill>
                <a:schemeClr val="tx1"/>
              </a:solidFill>
            </a:rPr>
            <a:t>Better-informed decisions</a:t>
          </a:r>
        </a:p>
      </dgm:t>
    </dgm:pt>
    <dgm:pt modelId="{29826BEE-DDE1-4949-96EE-4B305158B75C}" type="parTrans" cxnId="{872BFC49-EA88-704B-A5FB-45F70A0BD83D}">
      <dgm:prSet/>
      <dgm:spPr/>
      <dgm:t>
        <a:bodyPr/>
        <a:lstStyle/>
        <a:p>
          <a:endParaRPr lang="en-GB" sz="700" b="1"/>
        </a:p>
      </dgm:t>
    </dgm:pt>
    <dgm:pt modelId="{96D7A473-C8B3-9B4C-AEB8-D2E4877E1F9A}" type="sibTrans" cxnId="{872BFC49-EA88-704B-A5FB-45F70A0BD83D}">
      <dgm:prSet custT="1"/>
      <dgm:spPr>
        <a:solidFill>
          <a:srgbClr val="FF0000">
            <a:alpha val="63922"/>
          </a:srgbClr>
        </a:solidFill>
      </dgm:spPr>
      <dgm:t>
        <a:bodyPr/>
        <a:lstStyle/>
        <a:p>
          <a:r>
            <a:rPr lang="en-GB" sz="700" b="1" dirty="0">
              <a:solidFill>
                <a:schemeClr val="tx1"/>
              </a:solidFill>
            </a:rPr>
            <a:t>Collaboration, </a:t>
          </a:r>
          <a:r>
            <a:rPr lang="en-GB" sz="700" b="1" dirty="0" err="1">
              <a:solidFill>
                <a:schemeClr val="tx1"/>
              </a:solidFill>
            </a:rPr>
            <a:t>visibiility</a:t>
          </a:r>
          <a:r>
            <a:rPr lang="en-GB" sz="700" b="1" dirty="0">
              <a:solidFill>
                <a:schemeClr val="tx1"/>
              </a:solidFill>
            </a:rPr>
            <a:t>, credit and purpose</a:t>
          </a:r>
        </a:p>
      </dgm:t>
    </dgm:pt>
    <dgm:pt modelId="{86685E8C-4367-7C40-8777-C3B619794887}">
      <dgm:prSet custT="1"/>
      <dgm:spPr>
        <a:solidFill>
          <a:srgbClr val="F8B800"/>
        </a:solidFill>
      </dgm:spPr>
      <dgm:t>
        <a:bodyPr/>
        <a:lstStyle/>
        <a:p>
          <a:r>
            <a:rPr lang="en-GB" sz="700" b="1" dirty="0">
              <a:solidFill>
                <a:schemeClr val="tx1"/>
              </a:solidFill>
            </a:rPr>
            <a:t>Innovation and networking</a:t>
          </a:r>
        </a:p>
      </dgm:t>
    </dgm:pt>
    <dgm:pt modelId="{8C71BA63-2625-E144-8546-A6E5C9BFE07C}" type="parTrans" cxnId="{199BD70B-8DA4-B44F-8110-1B557CB17F52}">
      <dgm:prSet/>
      <dgm:spPr/>
      <dgm:t>
        <a:bodyPr/>
        <a:lstStyle/>
        <a:p>
          <a:endParaRPr lang="en-GB" sz="700" b="1"/>
        </a:p>
      </dgm:t>
    </dgm:pt>
    <dgm:pt modelId="{D2038989-9723-9441-9D68-0353FA69C107}" type="sibTrans" cxnId="{199BD70B-8DA4-B44F-8110-1B557CB17F52}">
      <dgm:prSet custT="1"/>
      <dgm:spPr>
        <a:solidFill>
          <a:schemeClr val="accent4">
            <a:lumMod val="60000"/>
            <a:lumOff val="40000"/>
          </a:schemeClr>
        </a:solidFill>
      </dgm:spPr>
      <dgm:t>
        <a:bodyPr/>
        <a:lstStyle/>
        <a:p>
          <a:r>
            <a:rPr lang="en-GB" sz="700" b="1" dirty="0">
              <a:solidFill>
                <a:schemeClr val="tx1"/>
              </a:solidFill>
            </a:rPr>
            <a:t>Public engagement and trust</a:t>
          </a:r>
        </a:p>
      </dgm:t>
    </dgm:pt>
    <dgm:pt modelId="{C3708FA5-99E9-4A40-8530-3853A78E1FDC}">
      <dgm:prSet custT="1"/>
      <dgm:spPr>
        <a:solidFill>
          <a:srgbClr val="BD1D4F"/>
        </a:solidFill>
      </dgm:spPr>
      <dgm:t>
        <a:bodyPr/>
        <a:lstStyle/>
        <a:p>
          <a:r>
            <a:rPr lang="en-GB" sz="700" b="1" dirty="0"/>
            <a:t>Human rights and equity</a:t>
          </a:r>
        </a:p>
      </dgm:t>
    </dgm:pt>
    <dgm:pt modelId="{B7BB6250-F002-EA41-A422-EB77890AE94A}" type="parTrans" cxnId="{C78EDDAE-D20E-CE4E-ADCB-1C03061D71F6}">
      <dgm:prSet/>
      <dgm:spPr/>
      <dgm:t>
        <a:bodyPr/>
        <a:lstStyle/>
        <a:p>
          <a:endParaRPr lang="en-GB" sz="700" b="1"/>
        </a:p>
      </dgm:t>
    </dgm:pt>
    <dgm:pt modelId="{36D475DD-52CC-B44F-A7B9-1785B14E09A0}" type="sibTrans" cxnId="{C78EDDAE-D20E-CE4E-ADCB-1C03061D71F6}">
      <dgm:prSet custT="1"/>
      <dgm:spPr>
        <a:solidFill>
          <a:srgbClr val="92D050"/>
        </a:solidFill>
      </dgm:spPr>
      <dgm:t>
        <a:bodyPr/>
        <a:lstStyle/>
        <a:p>
          <a:r>
            <a:rPr lang="en-GB" sz="700" b="1" dirty="0">
              <a:solidFill>
                <a:schemeClr val="tx1"/>
              </a:solidFill>
            </a:rPr>
            <a:t>Global goals and benefits</a:t>
          </a:r>
        </a:p>
      </dgm:t>
    </dgm:pt>
    <dgm:pt modelId="{721F577C-614D-8946-9BFC-84B5FEE87A45}" type="pres">
      <dgm:prSet presAssocID="{1FA47DB0-707C-0448-B488-775D9E57D138}" presName="Name0" presStyleCnt="0">
        <dgm:presLayoutVars>
          <dgm:chMax/>
          <dgm:chPref/>
          <dgm:dir/>
          <dgm:animLvl val="lvl"/>
        </dgm:presLayoutVars>
      </dgm:prSet>
      <dgm:spPr/>
    </dgm:pt>
    <dgm:pt modelId="{CCF239EC-C1B0-F840-A679-017B6CC582CA}" type="pres">
      <dgm:prSet presAssocID="{571B7BAC-73AA-1646-AEF2-CD9E049046DD}" presName="composite" presStyleCnt="0"/>
      <dgm:spPr/>
    </dgm:pt>
    <dgm:pt modelId="{A2D74B08-289F-0A46-BA21-DDBF45B84D47}" type="pres">
      <dgm:prSet presAssocID="{571B7BAC-73AA-1646-AEF2-CD9E049046DD}" presName="Parent1" presStyleLbl="node1" presStyleIdx="0" presStyleCnt="10" custScaleX="127704" custScaleY="103874" custLinFactNeighborX="78678" custLinFactNeighborY="8343">
        <dgm:presLayoutVars>
          <dgm:chMax val="1"/>
          <dgm:chPref val="1"/>
          <dgm:bulletEnabled val="1"/>
        </dgm:presLayoutVars>
      </dgm:prSet>
      <dgm:spPr/>
    </dgm:pt>
    <dgm:pt modelId="{F52EE172-401F-464D-8DAC-8951DA5DBB64}" type="pres">
      <dgm:prSet presAssocID="{571B7BAC-73AA-1646-AEF2-CD9E049046DD}" presName="Childtext1" presStyleLbl="revTx" presStyleIdx="0" presStyleCnt="5">
        <dgm:presLayoutVars>
          <dgm:chMax val="0"/>
          <dgm:chPref val="0"/>
          <dgm:bulletEnabled val="1"/>
        </dgm:presLayoutVars>
      </dgm:prSet>
      <dgm:spPr/>
    </dgm:pt>
    <dgm:pt modelId="{9CD48644-5186-DA4C-8C37-D2BE9A052596}" type="pres">
      <dgm:prSet presAssocID="{571B7BAC-73AA-1646-AEF2-CD9E049046DD}" presName="BalanceSpacing" presStyleCnt="0"/>
      <dgm:spPr/>
    </dgm:pt>
    <dgm:pt modelId="{A6004B74-3FF4-3846-A9BB-BF036A7D5897}" type="pres">
      <dgm:prSet presAssocID="{571B7BAC-73AA-1646-AEF2-CD9E049046DD}" presName="BalanceSpacing1" presStyleCnt="0"/>
      <dgm:spPr/>
    </dgm:pt>
    <dgm:pt modelId="{C0B1CD85-DF21-9F40-A40F-3D25C43C115F}" type="pres">
      <dgm:prSet presAssocID="{651FFDCF-680A-0E42-A5CE-89EE40CE2C6B}" presName="Accent1Text" presStyleLbl="node1" presStyleIdx="1" presStyleCnt="10" custScaleX="114870" custScaleY="101920" custLinFactNeighborX="66566" custLinFactNeighborY="9674"/>
      <dgm:spPr/>
    </dgm:pt>
    <dgm:pt modelId="{EF1ECBBC-D1BF-7E47-8B61-C3E0D248A96A}" type="pres">
      <dgm:prSet presAssocID="{651FFDCF-680A-0E42-A5CE-89EE40CE2C6B}" presName="spaceBetweenRectangles" presStyleCnt="0"/>
      <dgm:spPr/>
    </dgm:pt>
    <dgm:pt modelId="{F81E9749-E525-2046-9830-F77C1B204611}" type="pres">
      <dgm:prSet presAssocID="{33B2B022-22DF-3D46-A64F-4871CC969C78}" presName="composite" presStyleCnt="0"/>
      <dgm:spPr/>
    </dgm:pt>
    <dgm:pt modelId="{8F22E658-3476-8D40-B00A-C0488F2191CE}" type="pres">
      <dgm:prSet presAssocID="{33B2B022-22DF-3D46-A64F-4871CC969C78}" presName="Parent1" presStyleLbl="node1" presStyleIdx="2" presStyleCnt="10" custScaleX="132345" custScaleY="113906" custLinFactNeighborX="-56485" custLinFactNeighborY="-7792">
        <dgm:presLayoutVars>
          <dgm:chMax val="1"/>
          <dgm:chPref val="1"/>
          <dgm:bulletEnabled val="1"/>
        </dgm:presLayoutVars>
      </dgm:prSet>
      <dgm:spPr/>
    </dgm:pt>
    <dgm:pt modelId="{91CFE0E4-91D9-494E-B978-57EA0A799A8A}" type="pres">
      <dgm:prSet presAssocID="{33B2B022-22DF-3D46-A64F-4871CC969C78}" presName="Childtext1" presStyleLbl="revTx" presStyleIdx="1" presStyleCnt="5">
        <dgm:presLayoutVars>
          <dgm:chMax val="0"/>
          <dgm:chPref val="0"/>
          <dgm:bulletEnabled val="1"/>
        </dgm:presLayoutVars>
      </dgm:prSet>
      <dgm:spPr/>
    </dgm:pt>
    <dgm:pt modelId="{79DC2D22-CD83-D045-9120-6391DF87B3B8}" type="pres">
      <dgm:prSet presAssocID="{33B2B022-22DF-3D46-A64F-4871CC969C78}" presName="BalanceSpacing" presStyleCnt="0"/>
      <dgm:spPr/>
    </dgm:pt>
    <dgm:pt modelId="{C09175AA-18AD-334F-A52C-508D2BBC3597}" type="pres">
      <dgm:prSet presAssocID="{33B2B022-22DF-3D46-A64F-4871CC969C78}" presName="BalanceSpacing1" presStyleCnt="0"/>
      <dgm:spPr/>
    </dgm:pt>
    <dgm:pt modelId="{A9020116-6C56-C54E-8146-A88205F7F87F}" type="pres">
      <dgm:prSet presAssocID="{1AC0CCB5-E136-A54A-A186-AF34B044E60F}" presName="Accent1Text" presStyleLbl="node1" presStyleIdx="3" presStyleCnt="10" custScaleX="123082" custScaleY="103329" custLinFactNeighborX="-34926" custLinFactNeighborY="-6753"/>
      <dgm:spPr/>
    </dgm:pt>
    <dgm:pt modelId="{40BE8F58-F75D-0D44-9928-000E877632C7}" type="pres">
      <dgm:prSet presAssocID="{1AC0CCB5-E136-A54A-A186-AF34B044E60F}" presName="spaceBetweenRectangles" presStyleCnt="0"/>
      <dgm:spPr/>
    </dgm:pt>
    <dgm:pt modelId="{3128DAE9-85C8-2D40-8136-007CF5FB13BA}" type="pres">
      <dgm:prSet presAssocID="{EA556904-11BE-E44A-BF40-D2BD7C19A722}" presName="composite" presStyleCnt="0"/>
      <dgm:spPr/>
    </dgm:pt>
    <dgm:pt modelId="{72ABB9A2-C508-7F47-A5EA-426310F4D71F}" type="pres">
      <dgm:prSet presAssocID="{EA556904-11BE-E44A-BF40-D2BD7C19A722}" presName="Parent1" presStyleLbl="node1" presStyleIdx="4" presStyleCnt="10" custScaleX="127621" custScaleY="112466" custLinFactNeighborX="86039" custLinFactNeighborY="-23259">
        <dgm:presLayoutVars>
          <dgm:chMax val="1"/>
          <dgm:chPref val="1"/>
          <dgm:bulletEnabled val="1"/>
        </dgm:presLayoutVars>
      </dgm:prSet>
      <dgm:spPr/>
    </dgm:pt>
    <dgm:pt modelId="{A4D140EE-C698-0044-915F-637E4D13259D}" type="pres">
      <dgm:prSet presAssocID="{EA556904-11BE-E44A-BF40-D2BD7C19A722}" presName="Childtext1" presStyleLbl="revTx" presStyleIdx="2" presStyleCnt="5">
        <dgm:presLayoutVars>
          <dgm:chMax val="0"/>
          <dgm:chPref val="0"/>
          <dgm:bulletEnabled val="1"/>
        </dgm:presLayoutVars>
      </dgm:prSet>
      <dgm:spPr/>
    </dgm:pt>
    <dgm:pt modelId="{0120FC15-1086-4540-840C-C1F2856E3F2A}" type="pres">
      <dgm:prSet presAssocID="{EA556904-11BE-E44A-BF40-D2BD7C19A722}" presName="BalanceSpacing" presStyleCnt="0"/>
      <dgm:spPr/>
    </dgm:pt>
    <dgm:pt modelId="{3ADA5E2F-4944-9545-9993-4A94CDCF98CB}" type="pres">
      <dgm:prSet presAssocID="{EA556904-11BE-E44A-BF40-D2BD7C19A722}" presName="BalanceSpacing1" presStyleCnt="0"/>
      <dgm:spPr/>
    </dgm:pt>
    <dgm:pt modelId="{BDBEBC87-795F-A54B-8D41-5811078A4B97}" type="pres">
      <dgm:prSet presAssocID="{96D7A473-C8B3-9B4C-AEB8-D2E4877E1F9A}" presName="Accent1Text" presStyleLbl="node1" presStyleIdx="5" presStyleCnt="10" custScaleX="133311" custScaleY="113961" custLinFactNeighborX="60991" custLinFactNeighborY="-20990"/>
      <dgm:spPr/>
    </dgm:pt>
    <dgm:pt modelId="{DD2FB69A-F1F5-C446-A0DD-645A9DB92ADB}" type="pres">
      <dgm:prSet presAssocID="{96D7A473-C8B3-9B4C-AEB8-D2E4877E1F9A}" presName="spaceBetweenRectangles" presStyleCnt="0"/>
      <dgm:spPr/>
    </dgm:pt>
    <dgm:pt modelId="{FBE38342-D9D6-A84E-881E-2909B7E42B18}" type="pres">
      <dgm:prSet presAssocID="{86685E8C-4367-7C40-8777-C3B619794887}" presName="composite" presStyleCnt="0"/>
      <dgm:spPr/>
    </dgm:pt>
    <dgm:pt modelId="{4BE8681C-0517-D046-B4C3-294A219263EF}" type="pres">
      <dgm:prSet presAssocID="{86685E8C-4367-7C40-8777-C3B619794887}" presName="Parent1" presStyleLbl="node1" presStyleIdx="6" presStyleCnt="10" custScaleX="131083" custScaleY="102400" custLinFactNeighborX="-54325" custLinFactNeighborY="-31837">
        <dgm:presLayoutVars>
          <dgm:chMax val="1"/>
          <dgm:chPref val="1"/>
          <dgm:bulletEnabled val="1"/>
        </dgm:presLayoutVars>
      </dgm:prSet>
      <dgm:spPr/>
    </dgm:pt>
    <dgm:pt modelId="{90B9EB28-F1B8-2C4B-8996-53A089B4BAE4}" type="pres">
      <dgm:prSet presAssocID="{86685E8C-4367-7C40-8777-C3B619794887}" presName="Childtext1" presStyleLbl="revTx" presStyleIdx="3" presStyleCnt="5">
        <dgm:presLayoutVars>
          <dgm:chMax val="0"/>
          <dgm:chPref val="0"/>
          <dgm:bulletEnabled val="1"/>
        </dgm:presLayoutVars>
      </dgm:prSet>
      <dgm:spPr/>
    </dgm:pt>
    <dgm:pt modelId="{909EC6DE-B9BF-A44E-8579-714A822352EF}" type="pres">
      <dgm:prSet presAssocID="{86685E8C-4367-7C40-8777-C3B619794887}" presName="BalanceSpacing" presStyleCnt="0"/>
      <dgm:spPr/>
    </dgm:pt>
    <dgm:pt modelId="{0ED9E054-A3E2-1242-9DE5-9C0ADC2698BC}" type="pres">
      <dgm:prSet presAssocID="{86685E8C-4367-7C40-8777-C3B619794887}" presName="BalanceSpacing1" presStyleCnt="0"/>
      <dgm:spPr/>
    </dgm:pt>
    <dgm:pt modelId="{256D176E-3ED3-1846-B42F-9205635CDAA5}" type="pres">
      <dgm:prSet presAssocID="{D2038989-9723-9441-9D68-0353FA69C107}" presName="Accent1Text" presStyleLbl="node1" presStyleIdx="7" presStyleCnt="10" custScaleX="130215" custScaleY="98541" custLinFactNeighborX="-30039" custLinFactNeighborY="-34752"/>
      <dgm:spPr/>
    </dgm:pt>
    <dgm:pt modelId="{AF4B06C0-81ED-CD4E-9FC9-189190A243C8}" type="pres">
      <dgm:prSet presAssocID="{D2038989-9723-9441-9D68-0353FA69C107}" presName="spaceBetweenRectangles" presStyleCnt="0"/>
      <dgm:spPr/>
    </dgm:pt>
    <dgm:pt modelId="{9E02000B-8076-B741-AB1F-C91633063D15}" type="pres">
      <dgm:prSet presAssocID="{C3708FA5-99E9-4A40-8530-3853A78E1FDC}" presName="composite" presStyleCnt="0"/>
      <dgm:spPr/>
    </dgm:pt>
    <dgm:pt modelId="{2A755097-674E-5E43-97BC-01C7A4629BB8}" type="pres">
      <dgm:prSet presAssocID="{C3708FA5-99E9-4A40-8530-3853A78E1FDC}" presName="Parent1" presStyleLbl="node1" presStyleIdx="8" presStyleCnt="10" custScaleX="118651" custScaleY="102731" custLinFactNeighborX="88789" custLinFactNeighborY="-45381">
        <dgm:presLayoutVars>
          <dgm:chMax val="1"/>
          <dgm:chPref val="1"/>
          <dgm:bulletEnabled val="1"/>
        </dgm:presLayoutVars>
      </dgm:prSet>
      <dgm:spPr/>
    </dgm:pt>
    <dgm:pt modelId="{3B79D36C-9AC8-3D4D-A545-8D6F8143A846}" type="pres">
      <dgm:prSet presAssocID="{C3708FA5-99E9-4A40-8530-3853A78E1FDC}" presName="Childtext1" presStyleLbl="revTx" presStyleIdx="4" presStyleCnt="5">
        <dgm:presLayoutVars>
          <dgm:chMax val="0"/>
          <dgm:chPref val="0"/>
          <dgm:bulletEnabled val="1"/>
        </dgm:presLayoutVars>
      </dgm:prSet>
      <dgm:spPr/>
    </dgm:pt>
    <dgm:pt modelId="{46E6F160-7F3A-154B-8783-EB4339E19EA4}" type="pres">
      <dgm:prSet presAssocID="{C3708FA5-99E9-4A40-8530-3853A78E1FDC}" presName="BalanceSpacing" presStyleCnt="0"/>
      <dgm:spPr/>
    </dgm:pt>
    <dgm:pt modelId="{5C460D07-89CA-A442-B475-CD5FC1D429D4}" type="pres">
      <dgm:prSet presAssocID="{C3708FA5-99E9-4A40-8530-3853A78E1FDC}" presName="BalanceSpacing1" presStyleCnt="0"/>
      <dgm:spPr/>
    </dgm:pt>
    <dgm:pt modelId="{8AE011F1-63D9-7A47-B43C-6088885A1055}" type="pres">
      <dgm:prSet presAssocID="{36D475DD-52CC-B44F-A7B9-1785B14E09A0}" presName="Accent1Text" presStyleLbl="node1" presStyleIdx="9" presStyleCnt="10" custScaleX="125560" custScaleY="100038" custLinFactNeighborX="69887" custLinFactNeighborY="-45381"/>
      <dgm:spPr/>
    </dgm:pt>
  </dgm:ptLst>
  <dgm:cxnLst>
    <dgm:cxn modelId="{CD167C03-11AC-3D46-BB82-7D9559B55653}" type="presOf" srcId="{D2038989-9723-9441-9D68-0353FA69C107}" destId="{256D176E-3ED3-1846-B42F-9205635CDAA5}" srcOrd="0" destOrd="0" presId="urn:microsoft.com/office/officeart/2008/layout/AlternatingHexagons"/>
    <dgm:cxn modelId="{199BD70B-8DA4-B44F-8110-1B557CB17F52}" srcId="{1FA47DB0-707C-0448-B488-775D9E57D138}" destId="{86685E8C-4367-7C40-8777-C3B619794887}" srcOrd="3" destOrd="0" parTransId="{8C71BA63-2625-E144-8546-A6E5C9BFE07C}" sibTransId="{D2038989-9723-9441-9D68-0353FA69C107}"/>
    <dgm:cxn modelId="{1B807D1D-8148-0B4C-97D6-3ED1FE18BBBC}" srcId="{1FA47DB0-707C-0448-B488-775D9E57D138}" destId="{571B7BAC-73AA-1646-AEF2-CD9E049046DD}" srcOrd="0" destOrd="0" parTransId="{E5D3077B-4CF5-F542-8415-CC636E2032DE}" sibTransId="{651FFDCF-680A-0E42-A5CE-89EE40CE2C6B}"/>
    <dgm:cxn modelId="{658C5F35-4806-104A-BEBC-6FFF67DD161B}" srcId="{571B7BAC-73AA-1646-AEF2-CD9E049046DD}" destId="{B6CDB625-6F8B-3542-921C-B3EB3C398E8A}" srcOrd="0" destOrd="0" parTransId="{0AA1E199-4C61-8B40-BCD7-66DD8DEB9BC0}" sibTransId="{F4F48696-5022-D041-B340-D299F2E17409}"/>
    <dgm:cxn modelId="{872BFC49-EA88-704B-A5FB-45F70A0BD83D}" srcId="{1FA47DB0-707C-0448-B488-775D9E57D138}" destId="{EA556904-11BE-E44A-BF40-D2BD7C19A722}" srcOrd="2" destOrd="0" parTransId="{29826BEE-DDE1-4949-96EE-4B305158B75C}" sibTransId="{96D7A473-C8B3-9B4C-AEB8-D2E4877E1F9A}"/>
    <dgm:cxn modelId="{490EC96D-BBA6-564E-AA16-CE8B2DE28628}" type="presOf" srcId="{1AC0CCB5-E136-A54A-A186-AF34B044E60F}" destId="{A9020116-6C56-C54E-8146-A88205F7F87F}" srcOrd="0" destOrd="0" presId="urn:microsoft.com/office/officeart/2008/layout/AlternatingHexagons"/>
    <dgm:cxn modelId="{03592D85-1B90-F14D-872D-FA8E8EA9E424}" type="presOf" srcId="{571B7BAC-73AA-1646-AEF2-CD9E049046DD}" destId="{A2D74B08-289F-0A46-BA21-DDBF45B84D47}" srcOrd="0" destOrd="0" presId="urn:microsoft.com/office/officeart/2008/layout/AlternatingHexagons"/>
    <dgm:cxn modelId="{6201DB86-6C44-904F-8E6E-513B23C951DD}" type="presOf" srcId="{36D475DD-52CC-B44F-A7B9-1785B14E09A0}" destId="{8AE011F1-63D9-7A47-B43C-6088885A1055}" srcOrd="0" destOrd="0" presId="urn:microsoft.com/office/officeart/2008/layout/AlternatingHexagons"/>
    <dgm:cxn modelId="{381DDA8F-ED2D-7A40-A4B5-6BFBFBCD91B0}" type="presOf" srcId="{1FA47DB0-707C-0448-B488-775D9E57D138}" destId="{721F577C-614D-8946-9BFC-84B5FEE87A45}" srcOrd="0" destOrd="0" presId="urn:microsoft.com/office/officeart/2008/layout/AlternatingHexagons"/>
    <dgm:cxn modelId="{F1CD5297-6FD4-8245-AF4F-B4E390F81E6E}" type="presOf" srcId="{96D7A473-C8B3-9B4C-AEB8-D2E4877E1F9A}" destId="{BDBEBC87-795F-A54B-8D41-5811078A4B97}" srcOrd="0" destOrd="0" presId="urn:microsoft.com/office/officeart/2008/layout/AlternatingHexagons"/>
    <dgm:cxn modelId="{D076D097-AAEF-7B4D-B80A-3EB24AF5D299}" type="presOf" srcId="{C3708FA5-99E9-4A40-8530-3853A78E1FDC}" destId="{2A755097-674E-5E43-97BC-01C7A4629BB8}" srcOrd="0" destOrd="0" presId="urn:microsoft.com/office/officeart/2008/layout/AlternatingHexagons"/>
    <dgm:cxn modelId="{38093F9B-9C74-344E-8DF6-58C2330087EA}" type="presOf" srcId="{86685E8C-4367-7C40-8777-C3B619794887}" destId="{4BE8681C-0517-D046-B4C3-294A219263EF}" srcOrd="0" destOrd="0" presId="urn:microsoft.com/office/officeart/2008/layout/AlternatingHexagons"/>
    <dgm:cxn modelId="{1858F99B-7D62-0445-B4EE-A3FEC97FD267}" srcId="{1FA47DB0-707C-0448-B488-775D9E57D138}" destId="{33B2B022-22DF-3D46-A64F-4871CC969C78}" srcOrd="1" destOrd="0" parTransId="{47A3B61C-F6C6-354D-85F2-7580DB03DBF4}" sibTransId="{1AC0CCB5-E136-A54A-A186-AF34B044E60F}"/>
    <dgm:cxn modelId="{C78EDDAE-D20E-CE4E-ADCB-1C03061D71F6}" srcId="{1FA47DB0-707C-0448-B488-775D9E57D138}" destId="{C3708FA5-99E9-4A40-8530-3853A78E1FDC}" srcOrd="4" destOrd="0" parTransId="{B7BB6250-F002-EA41-A422-EB77890AE94A}" sibTransId="{36D475DD-52CC-B44F-A7B9-1785B14E09A0}"/>
    <dgm:cxn modelId="{99F0A9C3-00F1-234B-8A2E-6DC0A0D2C753}" type="presOf" srcId="{B6CDB625-6F8B-3542-921C-B3EB3C398E8A}" destId="{F52EE172-401F-464D-8DAC-8951DA5DBB64}" srcOrd="0" destOrd="0" presId="urn:microsoft.com/office/officeart/2008/layout/AlternatingHexagons"/>
    <dgm:cxn modelId="{BC4BA7C7-5DC7-9649-8F7A-B09AF04D0AD1}" type="presOf" srcId="{651FFDCF-680A-0E42-A5CE-89EE40CE2C6B}" destId="{C0B1CD85-DF21-9F40-A40F-3D25C43C115F}" srcOrd="0" destOrd="0" presId="urn:microsoft.com/office/officeart/2008/layout/AlternatingHexagons"/>
    <dgm:cxn modelId="{103D3CD6-2980-934D-939D-8146C880DE81}" type="presOf" srcId="{EA556904-11BE-E44A-BF40-D2BD7C19A722}" destId="{72ABB9A2-C508-7F47-A5EA-426310F4D71F}" srcOrd="0" destOrd="0" presId="urn:microsoft.com/office/officeart/2008/layout/AlternatingHexagons"/>
    <dgm:cxn modelId="{535B6FE5-547B-D745-8ACD-C2D1365B61E4}" type="presOf" srcId="{33B2B022-22DF-3D46-A64F-4871CC969C78}" destId="{8F22E658-3476-8D40-B00A-C0488F2191CE}" srcOrd="0" destOrd="0" presId="urn:microsoft.com/office/officeart/2008/layout/AlternatingHexagons"/>
    <dgm:cxn modelId="{3BE403CD-E9D4-EC48-91C5-A08CC3508A82}" type="presParOf" srcId="{721F577C-614D-8946-9BFC-84B5FEE87A45}" destId="{CCF239EC-C1B0-F840-A679-017B6CC582CA}" srcOrd="0" destOrd="0" presId="urn:microsoft.com/office/officeart/2008/layout/AlternatingHexagons"/>
    <dgm:cxn modelId="{146B036B-86B3-7248-9C1E-045FC473F35B}" type="presParOf" srcId="{CCF239EC-C1B0-F840-A679-017B6CC582CA}" destId="{A2D74B08-289F-0A46-BA21-DDBF45B84D47}" srcOrd="0" destOrd="0" presId="urn:microsoft.com/office/officeart/2008/layout/AlternatingHexagons"/>
    <dgm:cxn modelId="{CD18B9E1-8CE6-7840-9461-11AEDA3F539E}" type="presParOf" srcId="{CCF239EC-C1B0-F840-A679-017B6CC582CA}" destId="{F52EE172-401F-464D-8DAC-8951DA5DBB64}" srcOrd="1" destOrd="0" presId="urn:microsoft.com/office/officeart/2008/layout/AlternatingHexagons"/>
    <dgm:cxn modelId="{0D03B0F1-8FDF-D74C-818B-4CE93994DCDA}" type="presParOf" srcId="{CCF239EC-C1B0-F840-A679-017B6CC582CA}" destId="{9CD48644-5186-DA4C-8C37-D2BE9A052596}" srcOrd="2" destOrd="0" presId="urn:microsoft.com/office/officeart/2008/layout/AlternatingHexagons"/>
    <dgm:cxn modelId="{717E6BAB-3114-194B-9E25-8BE764550B5E}" type="presParOf" srcId="{CCF239EC-C1B0-F840-A679-017B6CC582CA}" destId="{A6004B74-3FF4-3846-A9BB-BF036A7D5897}" srcOrd="3" destOrd="0" presId="urn:microsoft.com/office/officeart/2008/layout/AlternatingHexagons"/>
    <dgm:cxn modelId="{F4B8095C-659E-9D4E-BC0F-CC46D356BE9A}" type="presParOf" srcId="{CCF239EC-C1B0-F840-A679-017B6CC582CA}" destId="{C0B1CD85-DF21-9F40-A40F-3D25C43C115F}" srcOrd="4" destOrd="0" presId="urn:microsoft.com/office/officeart/2008/layout/AlternatingHexagons"/>
    <dgm:cxn modelId="{9080CA2B-594B-E947-ACB4-CC01E243516E}" type="presParOf" srcId="{721F577C-614D-8946-9BFC-84B5FEE87A45}" destId="{EF1ECBBC-D1BF-7E47-8B61-C3E0D248A96A}" srcOrd="1" destOrd="0" presId="urn:microsoft.com/office/officeart/2008/layout/AlternatingHexagons"/>
    <dgm:cxn modelId="{9937324A-B74B-FA4A-87AD-D31C290AF739}" type="presParOf" srcId="{721F577C-614D-8946-9BFC-84B5FEE87A45}" destId="{F81E9749-E525-2046-9830-F77C1B204611}" srcOrd="2" destOrd="0" presId="urn:microsoft.com/office/officeart/2008/layout/AlternatingHexagons"/>
    <dgm:cxn modelId="{381CA09F-A344-3F4B-8B3B-012A69F428B9}" type="presParOf" srcId="{F81E9749-E525-2046-9830-F77C1B204611}" destId="{8F22E658-3476-8D40-B00A-C0488F2191CE}" srcOrd="0" destOrd="0" presId="urn:microsoft.com/office/officeart/2008/layout/AlternatingHexagons"/>
    <dgm:cxn modelId="{87D0571D-B29E-054A-B57A-5EDA76081F55}" type="presParOf" srcId="{F81E9749-E525-2046-9830-F77C1B204611}" destId="{91CFE0E4-91D9-494E-B978-57EA0A799A8A}" srcOrd="1" destOrd="0" presId="urn:microsoft.com/office/officeart/2008/layout/AlternatingHexagons"/>
    <dgm:cxn modelId="{CD2197C9-2BCF-8C4C-A73D-C2AB287F84BD}" type="presParOf" srcId="{F81E9749-E525-2046-9830-F77C1B204611}" destId="{79DC2D22-CD83-D045-9120-6391DF87B3B8}" srcOrd="2" destOrd="0" presId="urn:microsoft.com/office/officeart/2008/layout/AlternatingHexagons"/>
    <dgm:cxn modelId="{57577555-8ECD-2340-9B1B-3431AC6BE921}" type="presParOf" srcId="{F81E9749-E525-2046-9830-F77C1B204611}" destId="{C09175AA-18AD-334F-A52C-508D2BBC3597}" srcOrd="3" destOrd="0" presId="urn:microsoft.com/office/officeart/2008/layout/AlternatingHexagons"/>
    <dgm:cxn modelId="{52BF92AB-0804-ED4C-A3A6-DE1DF057BC63}" type="presParOf" srcId="{F81E9749-E525-2046-9830-F77C1B204611}" destId="{A9020116-6C56-C54E-8146-A88205F7F87F}" srcOrd="4" destOrd="0" presId="urn:microsoft.com/office/officeart/2008/layout/AlternatingHexagons"/>
    <dgm:cxn modelId="{D8BD8DCB-1F83-A342-BE12-3BA7A8CB4851}" type="presParOf" srcId="{721F577C-614D-8946-9BFC-84B5FEE87A45}" destId="{40BE8F58-F75D-0D44-9928-000E877632C7}" srcOrd="3" destOrd="0" presId="urn:microsoft.com/office/officeart/2008/layout/AlternatingHexagons"/>
    <dgm:cxn modelId="{2671C310-549E-F242-B82A-12315CDF221F}" type="presParOf" srcId="{721F577C-614D-8946-9BFC-84B5FEE87A45}" destId="{3128DAE9-85C8-2D40-8136-007CF5FB13BA}" srcOrd="4" destOrd="0" presId="urn:microsoft.com/office/officeart/2008/layout/AlternatingHexagons"/>
    <dgm:cxn modelId="{2B092574-129F-444E-9268-281CC46327A2}" type="presParOf" srcId="{3128DAE9-85C8-2D40-8136-007CF5FB13BA}" destId="{72ABB9A2-C508-7F47-A5EA-426310F4D71F}" srcOrd="0" destOrd="0" presId="urn:microsoft.com/office/officeart/2008/layout/AlternatingHexagons"/>
    <dgm:cxn modelId="{CE2B1EA6-7146-0A46-8C1B-01A03978B0D8}" type="presParOf" srcId="{3128DAE9-85C8-2D40-8136-007CF5FB13BA}" destId="{A4D140EE-C698-0044-915F-637E4D13259D}" srcOrd="1" destOrd="0" presId="urn:microsoft.com/office/officeart/2008/layout/AlternatingHexagons"/>
    <dgm:cxn modelId="{01D7CD5E-0A68-6843-BABC-2BCB436C6190}" type="presParOf" srcId="{3128DAE9-85C8-2D40-8136-007CF5FB13BA}" destId="{0120FC15-1086-4540-840C-C1F2856E3F2A}" srcOrd="2" destOrd="0" presId="urn:microsoft.com/office/officeart/2008/layout/AlternatingHexagons"/>
    <dgm:cxn modelId="{D6B82FB8-D601-3441-926B-B2DCE3645B33}" type="presParOf" srcId="{3128DAE9-85C8-2D40-8136-007CF5FB13BA}" destId="{3ADA5E2F-4944-9545-9993-4A94CDCF98CB}" srcOrd="3" destOrd="0" presId="urn:microsoft.com/office/officeart/2008/layout/AlternatingHexagons"/>
    <dgm:cxn modelId="{C3DE8411-39E6-CA46-96D5-965902101C93}" type="presParOf" srcId="{3128DAE9-85C8-2D40-8136-007CF5FB13BA}" destId="{BDBEBC87-795F-A54B-8D41-5811078A4B97}" srcOrd="4" destOrd="0" presId="urn:microsoft.com/office/officeart/2008/layout/AlternatingHexagons"/>
    <dgm:cxn modelId="{71534650-3429-FA4F-9AEF-63BC519F2621}" type="presParOf" srcId="{721F577C-614D-8946-9BFC-84B5FEE87A45}" destId="{DD2FB69A-F1F5-C446-A0DD-645A9DB92ADB}" srcOrd="5" destOrd="0" presId="urn:microsoft.com/office/officeart/2008/layout/AlternatingHexagons"/>
    <dgm:cxn modelId="{FCFC4841-5D7F-F541-AAD2-E7DB880A2714}" type="presParOf" srcId="{721F577C-614D-8946-9BFC-84B5FEE87A45}" destId="{FBE38342-D9D6-A84E-881E-2909B7E42B18}" srcOrd="6" destOrd="0" presId="urn:microsoft.com/office/officeart/2008/layout/AlternatingHexagons"/>
    <dgm:cxn modelId="{6568C76F-48B8-5F42-AE61-D84346E8392C}" type="presParOf" srcId="{FBE38342-D9D6-A84E-881E-2909B7E42B18}" destId="{4BE8681C-0517-D046-B4C3-294A219263EF}" srcOrd="0" destOrd="0" presId="urn:microsoft.com/office/officeart/2008/layout/AlternatingHexagons"/>
    <dgm:cxn modelId="{2FC64757-FEEA-3049-BA16-4B360955C2F5}" type="presParOf" srcId="{FBE38342-D9D6-A84E-881E-2909B7E42B18}" destId="{90B9EB28-F1B8-2C4B-8996-53A089B4BAE4}" srcOrd="1" destOrd="0" presId="urn:microsoft.com/office/officeart/2008/layout/AlternatingHexagons"/>
    <dgm:cxn modelId="{34BDB521-01C9-3A40-B2AE-050BC5064563}" type="presParOf" srcId="{FBE38342-D9D6-A84E-881E-2909B7E42B18}" destId="{909EC6DE-B9BF-A44E-8579-714A822352EF}" srcOrd="2" destOrd="0" presId="urn:microsoft.com/office/officeart/2008/layout/AlternatingHexagons"/>
    <dgm:cxn modelId="{510CE5FC-07DC-0244-9CE7-22F7337A9428}" type="presParOf" srcId="{FBE38342-D9D6-A84E-881E-2909B7E42B18}" destId="{0ED9E054-A3E2-1242-9DE5-9C0ADC2698BC}" srcOrd="3" destOrd="0" presId="urn:microsoft.com/office/officeart/2008/layout/AlternatingHexagons"/>
    <dgm:cxn modelId="{C66F1B2E-5057-BF46-AA81-35F99A7C5140}" type="presParOf" srcId="{FBE38342-D9D6-A84E-881E-2909B7E42B18}" destId="{256D176E-3ED3-1846-B42F-9205635CDAA5}" srcOrd="4" destOrd="0" presId="urn:microsoft.com/office/officeart/2008/layout/AlternatingHexagons"/>
    <dgm:cxn modelId="{60044065-15A3-6E47-94F5-3589A5922BF7}" type="presParOf" srcId="{721F577C-614D-8946-9BFC-84B5FEE87A45}" destId="{AF4B06C0-81ED-CD4E-9FC9-189190A243C8}" srcOrd="7" destOrd="0" presId="urn:microsoft.com/office/officeart/2008/layout/AlternatingHexagons"/>
    <dgm:cxn modelId="{3C6C6767-070F-9849-B198-177986C2686A}" type="presParOf" srcId="{721F577C-614D-8946-9BFC-84B5FEE87A45}" destId="{9E02000B-8076-B741-AB1F-C91633063D15}" srcOrd="8" destOrd="0" presId="urn:microsoft.com/office/officeart/2008/layout/AlternatingHexagons"/>
    <dgm:cxn modelId="{04B0985A-69D3-2C4A-88C2-8184339D7C24}" type="presParOf" srcId="{9E02000B-8076-B741-AB1F-C91633063D15}" destId="{2A755097-674E-5E43-97BC-01C7A4629BB8}" srcOrd="0" destOrd="0" presId="urn:microsoft.com/office/officeart/2008/layout/AlternatingHexagons"/>
    <dgm:cxn modelId="{1965EAF4-1246-1648-B8BB-4E1B962425BA}" type="presParOf" srcId="{9E02000B-8076-B741-AB1F-C91633063D15}" destId="{3B79D36C-9AC8-3D4D-A545-8D6F8143A846}" srcOrd="1" destOrd="0" presId="urn:microsoft.com/office/officeart/2008/layout/AlternatingHexagons"/>
    <dgm:cxn modelId="{69EC2480-8840-B646-89B6-B6DAE73D619D}" type="presParOf" srcId="{9E02000B-8076-B741-AB1F-C91633063D15}" destId="{46E6F160-7F3A-154B-8783-EB4339E19EA4}" srcOrd="2" destOrd="0" presId="urn:microsoft.com/office/officeart/2008/layout/AlternatingHexagons"/>
    <dgm:cxn modelId="{35700E07-3217-A04F-AC17-8AB56C2EDC93}" type="presParOf" srcId="{9E02000B-8076-B741-AB1F-C91633063D15}" destId="{5C460D07-89CA-A442-B475-CD5FC1D429D4}" srcOrd="3" destOrd="0" presId="urn:microsoft.com/office/officeart/2008/layout/AlternatingHexagons"/>
    <dgm:cxn modelId="{55952DB4-F577-104A-850D-131612119910}" type="presParOf" srcId="{9E02000B-8076-B741-AB1F-C91633063D15}" destId="{8AE011F1-63D9-7A47-B43C-6088885A105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DABDDF-2A85-0F4F-9A9C-BDC96A5789F3}" type="doc">
      <dgm:prSet loTypeId="urn:microsoft.com/office/officeart/2005/8/layout/arrow3" loCatId="" qsTypeId="urn:microsoft.com/office/officeart/2005/8/quickstyle/simple1" qsCatId="simple" csTypeId="urn:microsoft.com/office/officeart/2005/8/colors/accent1_2" csCatId="accent1" phldr="1"/>
      <dgm:spPr/>
      <dgm:t>
        <a:bodyPr/>
        <a:lstStyle/>
        <a:p>
          <a:endParaRPr lang="en-GB"/>
        </a:p>
      </dgm:t>
    </dgm:pt>
    <dgm:pt modelId="{A55D0B67-47DA-A74F-BB2C-E7B782645E43}">
      <dgm:prSet phldrT="[Text]" custT="1"/>
      <dgm:spPr/>
      <dgm:t>
        <a:bodyPr/>
        <a:lstStyle/>
        <a:p>
          <a:pPr algn="just"/>
          <a:r>
            <a:rPr lang="en-GB" sz="1100" dirty="0">
              <a:solidFill>
                <a:schemeClr val="tx1"/>
              </a:solidFill>
            </a:rPr>
            <a:t>OPEN DATA</a:t>
          </a:r>
        </a:p>
        <a:p>
          <a:pPr algn="just"/>
          <a:r>
            <a:rPr lang="en-US" sz="1100" dirty="0">
              <a:solidFill>
                <a:schemeClr val="tx1"/>
              </a:solidFill>
              <a:latin typeface="Arial" panose="020B0604020202020204" pitchFamily="34" charset="0"/>
              <a:cs typeface="Arial" panose="020B0604020202020204" pitchFamily="34" charset="0"/>
            </a:rPr>
            <a:t>Open data should be available to everyone to access, use and share without any implications and restrictions on patents, copyrights and licenses</a:t>
          </a:r>
          <a:endParaRPr lang="en-GB" sz="1100" dirty="0">
            <a:solidFill>
              <a:schemeClr val="tx1"/>
            </a:solidFill>
          </a:endParaRPr>
        </a:p>
      </dgm:t>
    </dgm:pt>
    <dgm:pt modelId="{42A11F86-6A87-7C42-A420-93452FF0EB93}" type="parTrans" cxnId="{7A11AAA4-B486-724A-8292-8073DC032694}">
      <dgm:prSet/>
      <dgm:spPr/>
      <dgm:t>
        <a:bodyPr/>
        <a:lstStyle/>
        <a:p>
          <a:endParaRPr lang="en-GB"/>
        </a:p>
      </dgm:t>
    </dgm:pt>
    <dgm:pt modelId="{BF44C149-E79E-F844-B67F-A1893D496D94}" type="sibTrans" cxnId="{7A11AAA4-B486-724A-8292-8073DC032694}">
      <dgm:prSet/>
      <dgm:spPr/>
      <dgm:t>
        <a:bodyPr/>
        <a:lstStyle/>
        <a:p>
          <a:endParaRPr lang="en-GB"/>
        </a:p>
      </dgm:t>
    </dgm:pt>
    <dgm:pt modelId="{ED1AEE3F-360F-D54A-A8CF-279F335667F0}">
      <dgm:prSet phldrT="[Text]" custT="1"/>
      <dgm:spPr/>
      <dgm:t>
        <a:bodyPr/>
        <a:lstStyle/>
        <a:p>
          <a:pPr algn="ctr"/>
          <a:r>
            <a:rPr lang="en-GB" sz="1100" dirty="0">
              <a:solidFill>
                <a:schemeClr val="tx1"/>
              </a:solidFill>
            </a:rPr>
            <a:t>FAIR DATA</a:t>
          </a:r>
        </a:p>
        <a:p>
          <a:pPr algn="just"/>
          <a:r>
            <a:rPr lang="en-US" sz="1100" dirty="0">
              <a:solidFill>
                <a:schemeClr val="tx1"/>
              </a:solidFill>
              <a:latin typeface="Arial" panose="020B0604020202020204" pitchFamily="34" charset="0"/>
              <a:cs typeface="Arial" panose="020B0604020202020204" pitchFamily="34" charset="0"/>
            </a:rPr>
            <a:t>Data are made available to everyone to access, use and share </a:t>
          </a:r>
          <a:r>
            <a:rPr lang="en-US" sz="1100" b="1" dirty="0">
              <a:solidFill>
                <a:srgbClr val="FF0000"/>
              </a:solidFill>
              <a:latin typeface="Arial" panose="020B0604020202020204" pitchFamily="34" charset="0"/>
              <a:cs typeface="Arial" panose="020B0604020202020204" pitchFamily="34" charset="0"/>
            </a:rPr>
            <a:t>under certain conditions</a:t>
          </a:r>
          <a:r>
            <a:rPr lang="en-US" sz="1100" dirty="0">
              <a:solidFill>
                <a:schemeClr val="tx1"/>
              </a:solidFill>
              <a:latin typeface="Arial" panose="020B0604020202020204" pitchFamily="34" charset="0"/>
              <a:cs typeface="Arial" panose="020B0604020202020204" pitchFamily="34" charset="0"/>
            </a:rPr>
            <a:t>, depending upon the types of data.</a:t>
          </a:r>
          <a:endParaRPr lang="en-GB" sz="1100" dirty="0">
            <a:solidFill>
              <a:schemeClr val="tx1"/>
            </a:solidFill>
          </a:endParaRPr>
        </a:p>
      </dgm:t>
    </dgm:pt>
    <dgm:pt modelId="{00859983-E44F-614A-B18C-35474BE1BA92}" type="sibTrans" cxnId="{C979DA65-E89F-6F43-BC4F-69E8C91A7E89}">
      <dgm:prSet/>
      <dgm:spPr/>
      <dgm:t>
        <a:bodyPr/>
        <a:lstStyle/>
        <a:p>
          <a:endParaRPr lang="en-GB"/>
        </a:p>
      </dgm:t>
    </dgm:pt>
    <dgm:pt modelId="{C8736B26-2F14-5442-AB1E-221A1CD0648F}" type="parTrans" cxnId="{C979DA65-E89F-6F43-BC4F-69E8C91A7E89}">
      <dgm:prSet/>
      <dgm:spPr/>
      <dgm:t>
        <a:bodyPr/>
        <a:lstStyle/>
        <a:p>
          <a:endParaRPr lang="en-GB"/>
        </a:p>
      </dgm:t>
    </dgm:pt>
    <dgm:pt modelId="{84EB9B5F-964F-5F41-B542-CE55D2E09B93}" type="pres">
      <dgm:prSet presAssocID="{0FDABDDF-2A85-0F4F-9A9C-BDC96A5789F3}" presName="compositeShape" presStyleCnt="0">
        <dgm:presLayoutVars>
          <dgm:chMax val="2"/>
          <dgm:dir/>
          <dgm:resizeHandles val="exact"/>
        </dgm:presLayoutVars>
      </dgm:prSet>
      <dgm:spPr/>
    </dgm:pt>
    <dgm:pt modelId="{F03373DA-B438-124D-A363-7035026D8CA6}" type="pres">
      <dgm:prSet presAssocID="{0FDABDDF-2A85-0F4F-9A9C-BDC96A5789F3}" presName="divider" presStyleLbl="fgShp" presStyleIdx="0" presStyleCnt="1"/>
      <dgm:spPr>
        <a:solidFill>
          <a:srgbClr val="FF0000"/>
        </a:solidFill>
      </dgm:spPr>
    </dgm:pt>
    <dgm:pt modelId="{7E63A652-3A1D-DD4D-B895-5A3EEDC0933F}" type="pres">
      <dgm:prSet presAssocID="{A55D0B67-47DA-A74F-BB2C-E7B782645E43}" presName="downArrow" presStyleLbl="node1" presStyleIdx="0" presStyleCnt="2" custScaleX="58033"/>
      <dgm:spPr>
        <a:solidFill>
          <a:srgbClr val="00B050"/>
        </a:solidFill>
        <a:ln>
          <a:solidFill>
            <a:schemeClr val="tx1"/>
          </a:solidFill>
        </a:ln>
      </dgm:spPr>
    </dgm:pt>
    <dgm:pt modelId="{3A08BDD3-0468-684F-9266-75CD6A17EF13}" type="pres">
      <dgm:prSet presAssocID="{A55D0B67-47DA-A74F-BB2C-E7B782645E43}" presName="downArrowText" presStyleLbl="revTx" presStyleIdx="0" presStyleCnt="2" custScaleX="146585">
        <dgm:presLayoutVars>
          <dgm:bulletEnabled val="1"/>
        </dgm:presLayoutVars>
      </dgm:prSet>
      <dgm:spPr/>
    </dgm:pt>
    <dgm:pt modelId="{10D4E3E9-6860-D843-995F-0D5D3F3915E0}" type="pres">
      <dgm:prSet presAssocID="{ED1AEE3F-360F-D54A-A8CF-279F335667F0}" presName="upArrow" presStyleLbl="node1" presStyleIdx="1" presStyleCnt="2" custScaleX="64289" custLinFactNeighborX="-17236" custLinFactNeighborY="2506"/>
      <dgm:spPr>
        <a:solidFill>
          <a:srgbClr val="3000F5"/>
        </a:solidFill>
        <a:ln w="28575">
          <a:solidFill>
            <a:srgbClr val="F6EB45"/>
          </a:solidFill>
        </a:ln>
      </dgm:spPr>
    </dgm:pt>
    <dgm:pt modelId="{3D835381-32FE-0741-A16F-E470A1EF6F90}" type="pres">
      <dgm:prSet presAssocID="{ED1AEE3F-360F-D54A-A8CF-279F335667F0}" presName="upArrowText" presStyleLbl="revTx" presStyleIdx="1" presStyleCnt="2" custScaleX="135643" custLinFactNeighborX="345" custLinFactNeighborY="592">
        <dgm:presLayoutVars>
          <dgm:bulletEnabled val="1"/>
        </dgm:presLayoutVars>
      </dgm:prSet>
      <dgm:spPr/>
    </dgm:pt>
  </dgm:ptLst>
  <dgm:cxnLst>
    <dgm:cxn modelId="{AC315C00-8ED2-7845-8391-5C8CA3D1751B}" type="presOf" srcId="{ED1AEE3F-360F-D54A-A8CF-279F335667F0}" destId="{3D835381-32FE-0741-A16F-E470A1EF6F90}" srcOrd="0" destOrd="0" presId="urn:microsoft.com/office/officeart/2005/8/layout/arrow3"/>
    <dgm:cxn modelId="{A9ED8E05-EECF-5D47-9AC7-07BC96ADBA39}" type="presOf" srcId="{A55D0B67-47DA-A74F-BB2C-E7B782645E43}" destId="{3A08BDD3-0468-684F-9266-75CD6A17EF13}" srcOrd="0" destOrd="0" presId="urn:microsoft.com/office/officeart/2005/8/layout/arrow3"/>
    <dgm:cxn modelId="{C979DA65-E89F-6F43-BC4F-69E8C91A7E89}" srcId="{0FDABDDF-2A85-0F4F-9A9C-BDC96A5789F3}" destId="{ED1AEE3F-360F-D54A-A8CF-279F335667F0}" srcOrd="1" destOrd="0" parTransId="{C8736B26-2F14-5442-AB1E-221A1CD0648F}" sibTransId="{00859983-E44F-614A-B18C-35474BE1BA92}"/>
    <dgm:cxn modelId="{7A11AAA4-B486-724A-8292-8073DC032694}" srcId="{0FDABDDF-2A85-0F4F-9A9C-BDC96A5789F3}" destId="{A55D0B67-47DA-A74F-BB2C-E7B782645E43}" srcOrd="0" destOrd="0" parTransId="{42A11F86-6A87-7C42-A420-93452FF0EB93}" sibTransId="{BF44C149-E79E-F844-B67F-A1893D496D94}"/>
    <dgm:cxn modelId="{3CD519A7-1C62-9841-858F-7F9A28514142}" type="presOf" srcId="{0FDABDDF-2A85-0F4F-9A9C-BDC96A5789F3}" destId="{84EB9B5F-964F-5F41-B542-CE55D2E09B93}" srcOrd="0" destOrd="0" presId="urn:microsoft.com/office/officeart/2005/8/layout/arrow3"/>
    <dgm:cxn modelId="{149B1853-0DAA-5143-8EC8-870BFE8E4BFB}" type="presParOf" srcId="{84EB9B5F-964F-5F41-B542-CE55D2E09B93}" destId="{F03373DA-B438-124D-A363-7035026D8CA6}" srcOrd="0" destOrd="0" presId="urn:microsoft.com/office/officeart/2005/8/layout/arrow3"/>
    <dgm:cxn modelId="{DE7F64EC-2CDA-564F-BF04-3DAD2FA86354}" type="presParOf" srcId="{84EB9B5F-964F-5F41-B542-CE55D2E09B93}" destId="{7E63A652-3A1D-DD4D-B895-5A3EEDC0933F}" srcOrd="1" destOrd="0" presId="urn:microsoft.com/office/officeart/2005/8/layout/arrow3"/>
    <dgm:cxn modelId="{A1E4A87B-A672-5A4F-A487-FA9268351BC7}" type="presParOf" srcId="{84EB9B5F-964F-5F41-B542-CE55D2E09B93}" destId="{3A08BDD3-0468-684F-9266-75CD6A17EF13}" srcOrd="2" destOrd="0" presId="urn:microsoft.com/office/officeart/2005/8/layout/arrow3"/>
    <dgm:cxn modelId="{FB7537A4-8B08-5149-9144-D83E4BD77FE8}" type="presParOf" srcId="{84EB9B5F-964F-5F41-B542-CE55D2E09B93}" destId="{10D4E3E9-6860-D843-995F-0D5D3F3915E0}" srcOrd="3" destOrd="0" presId="urn:microsoft.com/office/officeart/2005/8/layout/arrow3"/>
    <dgm:cxn modelId="{EAA6B28E-39C1-C04B-8A42-29755C9D8526}" type="presParOf" srcId="{84EB9B5F-964F-5F41-B542-CE55D2E09B93}" destId="{3D835381-32FE-0741-A16F-E470A1EF6F90}" srcOrd="4" destOrd="0" presId="urn:microsoft.com/office/officeart/2005/8/layout/arrow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C6F1B-728D-A74E-8BC3-742A41C28EEB}">
      <dsp:nvSpPr>
        <dsp:cNvPr id="0" name=""/>
        <dsp:cNvSpPr/>
      </dsp:nvSpPr>
      <dsp:spPr>
        <a:xfrm rot="5400000">
          <a:off x="2074558" y="-775037"/>
          <a:ext cx="565711" cy="2218743"/>
        </a:xfrm>
        <a:prstGeom prst="round2SameRect">
          <a:avLst/>
        </a:prstGeom>
        <a:solidFill>
          <a:srgbClr val="00B0F0">
            <a:alpha val="45098"/>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6350" lvl="1" indent="0" algn="just" defTabSz="266700">
            <a:lnSpc>
              <a:spcPct val="90000"/>
            </a:lnSpc>
            <a:spcBef>
              <a:spcPct val="0"/>
            </a:spcBef>
            <a:spcAft>
              <a:spcPct val="15000"/>
            </a:spcAft>
            <a:buChar char="•"/>
            <a:tabLst/>
          </a:pPr>
          <a:r>
            <a:rPr lang="en-GB" sz="600" b="1" kern="1200" dirty="0">
              <a:latin typeface="Arial" panose="020B0604020202020204" pitchFamily="34" charset="0"/>
              <a:cs typeface="Arial" panose="020B0604020202020204" pitchFamily="34" charset="0"/>
            </a:rPr>
            <a:t>Scientific publication, research data,  software, source code and hardware available in the public domain or under copyright that has been released under open licence.</a:t>
          </a:r>
        </a:p>
      </dsp:txBody>
      <dsp:txXfrm rot="-5400000">
        <a:off x="1248042" y="79095"/>
        <a:ext cx="2191127" cy="510479"/>
      </dsp:txXfrm>
    </dsp:sp>
    <dsp:sp modelId="{05E13A0F-3C44-304B-A43E-7A0882754511}">
      <dsp:nvSpPr>
        <dsp:cNvPr id="0" name=""/>
        <dsp:cNvSpPr/>
      </dsp:nvSpPr>
      <dsp:spPr>
        <a:xfrm>
          <a:off x="0" y="83"/>
          <a:ext cx="1248042" cy="668500"/>
        </a:xfrm>
        <a:prstGeom prst="roundRect">
          <a:avLst/>
        </a:prstGeom>
        <a:solidFill>
          <a:srgbClr val="3000F5">
            <a:alpha val="7411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GB" sz="1100" b="1" kern="1200" dirty="0"/>
            <a:t>Open Scientific Knowledge</a:t>
          </a:r>
        </a:p>
      </dsp:txBody>
      <dsp:txXfrm>
        <a:off x="32633" y="32716"/>
        <a:ext cx="1182776" cy="603234"/>
      </dsp:txXfrm>
    </dsp:sp>
    <dsp:sp modelId="{6E18202A-83B1-4549-8B96-1456124515B7}">
      <dsp:nvSpPr>
        <dsp:cNvPr id="0" name=""/>
        <dsp:cNvSpPr/>
      </dsp:nvSpPr>
      <dsp:spPr>
        <a:xfrm rot="5400000">
          <a:off x="2074558" y="-73112"/>
          <a:ext cx="565711" cy="2218743"/>
        </a:xfrm>
        <a:prstGeom prst="round2SameRect">
          <a:avLst/>
        </a:prstGeom>
        <a:solidFill>
          <a:srgbClr val="00B0F0">
            <a:alpha val="45098"/>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266700">
            <a:lnSpc>
              <a:spcPct val="90000"/>
            </a:lnSpc>
            <a:spcBef>
              <a:spcPct val="0"/>
            </a:spcBef>
            <a:spcAft>
              <a:spcPct val="15000"/>
            </a:spcAft>
            <a:buChar char="•"/>
          </a:pPr>
          <a:r>
            <a:rPr lang="en-GB" sz="600" b="1" kern="1200" dirty="0">
              <a:latin typeface="Arial" panose="020B0604020202020204" pitchFamily="34" charset="0"/>
              <a:cs typeface="Arial" panose="020B0604020202020204" pitchFamily="34" charset="0"/>
            </a:rPr>
            <a:t>Scientific equipment or sets of instruments,  knowledge-based resources such as repositories, archives and scientific data, open computational and digital infrastructures needed to support open science and serve the needs of different communities.</a:t>
          </a:r>
        </a:p>
      </dsp:txBody>
      <dsp:txXfrm rot="-5400000">
        <a:off x="1248042" y="781020"/>
        <a:ext cx="2191127" cy="510479"/>
      </dsp:txXfrm>
    </dsp:sp>
    <dsp:sp modelId="{E393B0F9-D788-304C-8A6A-8D3B284E0A90}">
      <dsp:nvSpPr>
        <dsp:cNvPr id="0" name=""/>
        <dsp:cNvSpPr/>
      </dsp:nvSpPr>
      <dsp:spPr>
        <a:xfrm>
          <a:off x="0" y="702008"/>
          <a:ext cx="1248042" cy="668500"/>
        </a:xfrm>
        <a:prstGeom prst="roundRect">
          <a:avLst/>
        </a:prstGeom>
        <a:solidFill>
          <a:srgbClr val="3000F5">
            <a:alpha val="7411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GB" sz="1100" b="1" kern="1200" dirty="0"/>
            <a:t>Open Science </a:t>
          </a:r>
          <a:r>
            <a:rPr lang="en-GB" sz="1100" b="1" kern="1200" dirty="0" err="1"/>
            <a:t>Infrastuctures</a:t>
          </a:r>
          <a:endParaRPr lang="en-GB" sz="1100" b="1" kern="1200" dirty="0"/>
        </a:p>
      </dsp:txBody>
      <dsp:txXfrm>
        <a:off x="32633" y="734641"/>
        <a:ext cx="1182776" cy="603234"/>
      </dsp:txXfrm>
    </dsp:sp>
    <dsp:sp modelId="{A2FD9C01-011A-A14F-9DF9-A070FDA84A34}">
      <dsp:nvSpPr>
        <dsp:cNvPr id="0" name=""/>
        <dsp:cNvSpPr/>
      </dsp:nvSpPr>
      <dsp:spPr>
        <a:xfrm rot="5400000">
          <a:off x="2006764" y="643992"/>
          <a:ext cx="696694" cy="2216576"/>
        </a:xfrm>
        <a:prstGeom prst="round2SameRect">
          <a:avLst/>
        </a:prstGeom>
        <a:solidFill>
          <a:srgbClr val="00B0F0">
            <a:alpha val="45098"/>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266700">
            <a:lnSpc>
              <a:spcPct val="90000"/>
            </a:lnSpc>
            <a:spcBef>
              <a:spcPct val="0"/>
            </a:spcBef>
            <a:spcAft>
              <a:spcPct val="15000"/>
            </a:spcAft>
            <a:buChar char="•"/>
          </a:pPr>
          <a:r>
            <a:rPr lang="en-GB" sz="600" b="1" kern="1200" dirty="0">
              <a:latin typeface="Arial" panose="020B0604020202020204" pitchFamily="34" charset="0"/>
              <a:cs typeface="Arial" panose="020B0604020202020204" pitchFamily="34" charset="0"/>
            </a:rPr>
            <a:t>Citizen and participatory science and other extended collaborations between scientists and societal actors beyond the scientific community, opening up practices and tools that are part of research cycles and making scientific process more inclusive to the broader inquiring society</a:t>
          </a:r>
        </a:p>
      </dsp:txBody>
      <dsp:txXfrm rot="-5400000">
        <a:off x="1246823" y="1437943"/>
        <a:ext cx="2182566" cy="628674"/>
      </dsp:txXfrm>
    </dsp:sp>
    <dsp:sp modelId="{857966CF-BB38-C040-AE93-D5E35C7DAB30}">
      <dsp:nvSpPr>
        <dsp:cNvPr id="0" name=""/>
        <dsp:cNvSpPr/>
      </dsp:nvSpPr>
      <dsp:spPr>
        <a:xfrm>
          <a:off x="0" y="1418031"/>
          <a:ext cx="1246824" cy="668500"/>
        </a:xfrm>
        <a:prstGeom prst="roundRect">
          <a:avLst/>
        </a:prstGeom>
        <a:solidFill>
          <a:srgbClr val="3000F5">
            <a:alpha val="7411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GB" sz="1100" b="1" kern="1200" dirty="0"/>
            <a:t>Open Engagement of Societal Actor</a:t>
          </a:r>
        </a:p>
      </dsp:txBody>
      <dsp:txXfrm>
        <a:off x="32633" y="1450664"/>
        <a:ext cx="1181558" cy="603234"/>
      </dsp:txXfrm>
    </dsp:sp>
    <dsp:sp modelId="{66C75A39-E092-8F4A-ABD8-0A1E154E6DE4}">
      <dsp:nvSpPr>
        <dsp:cNvPr id="0" name=""/>
        <dsp:cNvSpPr/>
      </dsp:nvSpPr>
      <dsp:spPr>
        <a:xfrm rot="5400000">
          <a:off x="2074558" y="1358931"/>
          <a:ext cx="565711" cy="2218743"/>
        </a:xfrm>
        <a:prstGeom prst="round2SameRect">
          <a:avLst/>
        </a:prstGeom>
        <a:solidFill>
          <a:srgbClr val="00B0F0">
            <a:alpha val="45098"/>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266700">
            <a:lnSpc>
              <a:spcPct val="90000"/>
            </a:lnSpc>
            <a:spcBef>
              <a:spcPct val="0"/>
            </a:spcBef>
            <a:spcAft>
              <a:spcPct val="15000"/>
            </a:spcAft>
            <a:buChar char="•"/>
          </a:pPr>
          <a:r>
            <a:rPr lang="en-GB" sz="600" b="1" kern="1200" dirty="0">
              <a:latin typeface="Arial" panose="020B0604020202020204" pitchFamily="34" charset="0"/>
              <a:cs typeface="Arial" panose="020B0604020202020204" pitchFamily="34" charset="0"/>
            </a:rPr>
            <a:t>Recognition of complementarities between diverse </a:t>
          </a:r>
          <a:r>
            <a:rPr lang="en-GB" sz="600" b="1" kern="1200" dirty="0" err="1">
              <a:latin typeface="Arial" panose="020B0604020202020204" pitchFamily="34" charset="0"/>
              <a:cs typeface="Arial" panose="020B0604020202020204" pitchFamily="34" charset="0"/>
            </a:rPr>
            <a:t>espitemologies</a:t>
          </a:r>
          <a:r>
            <a:rPr lang="en-GB" sz="600" b="1" kern="1200" dirty="0">
              <a:latin typeface="Arial" panose="020B0604020202020204" pitchFamily="34" charset="0"/>
              <a:cs typeface="Arial" panose="020B0604020202020204" pitchFamily="34" charset="0"/>
            </a:rPr>
            <a:t> including indigenous </a:t>
          </a:r>
          <a:r>
            <a:rPr lang="en-GB" sz="600" b="1" kern="1200" dirty="0" err="1">
              <a:latin typeface="Arial" panose="020B0604020202020204" pitchFamily="34" charset="0"/>
              <a:cs typeface="Arial" panose="020B0604020202020204" pitchFamily="34" charset="0"/>
            </a:rPr>
            <a:t>knowledgesystems</a:t>
          </a:r>
          <a:r>
            <a:rPr lang="en-GB" sz="600" b="1" kern="1200" dirty="0">
              <a:latin typeface="Arial" panose="020B0604020202020204" pitchFamily="34" charset="0"/>
              <a:cs typeface="Arial" panose="020B0604020202020204" pitchFamily="34" charset="0"/>
            </a:rPr>
            <a:t>.</a:t>
          </a:r>
        </a:p>
      </dsp:txBody>
      <dsp:txXfrm rot="-5400000">
        <a:off x="1248042" y="2213063"/>
        <a:ext cx="2191127" cy="510479"/>
      </dsp:txXfrm>
    </dsp:sp>
    <dsp:sp modelId="{DD6B9ACA-85BC-5843-BCBE-5DBECDED9578}">
      <dsp:nvSpPr>
        <dsp:cNvPr id="0" name=""/>
        <dsp:cNvSpPr/>
      </dsp:nvSpPr>
      <dsp:spPr>
        <a:xfrm>
          <a:off x="0" y="2134053"/>
          <a:ext cx="1248042" cy="668500"/>
        </a:xfrm>
        <a:prstGeom prst="roundRect">
          <a:avLst/>
        </a:prstGeom>
        <a:solidFill>
          <a:srgbClr val="3000F5">
            <a:alpha val="7411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GB" sz="1100" b="1" kern="1200" dirty="0"/>
            <a:t>Open Dialogue with Other Knowledge Systems</a:t>
          </a:r>
        </a:p>
      </dsp:txBody>
      <dsp:txXfrm>
        <a:off x="32633" y="2166686"/>
        <a:ext cx="1182776" cy="603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74B08-289F-0A46-BA21-DDBF45B84D47}">
      <dsp:nvSpPr>
        <dsp:cNvPr id="0" name=""/>
        <dsp:cNvSpPr/>
      </dsp:nvSpPr>
      <dsp:spPr>
        <a:xfrm rot="5400000">
          <a:off x="2749688" y="33165"/>
          <a:ext cx="725078" cy="775536"/>
        </a:xfrm>
        <a:prstGeom prst="hexagon">
          <a:avLst>
            <a:gd name="adj" fmla="val 25000"/>
            <a:gd name="vf" fmla="val 115470"/>
          </a:avLst>
        </a:prstGeom>
        <a:solidFill>
          <a:srgbClr val="00B050">
            <a:alpha val="5882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288925">
            <a:lnSpc>
              <a:spcPct val="90000"/>
            </a:lnSpc>
            <a:spcBef>
              <a:spcPct val="0"/>
            </a:spcBef>
            <a:spcAft>
              <a:spcPct val="35000"/>
            </a:spcAft>
            <a:buNone/>
          </a:pPr>
          <a:r>
            <a:rPr lang="en-GB" sz="650" b="1" kern="1200" dirty="0">
              <a:solidFill>
                <a:schemeClr val="tx1"/>
              </a:solidFill>
            </a:rPr>
            <a:t>Efficiency, cost effectiveness and reproducible</a:t>
          </a:r>
        </a:p>
      </dsp:txBody>
      <dsp:txXfrm rot="-5400000">
        <a:off x="2853715" y="179240"/>
        <a:ext cx="517024" cy="483386"/>
      </dsp:txXfrm>
    </dsp:sp>
    <dsp:sp modelId="{F52EE172-401F-464D-8DAC-8951DA5DBB64}">
      <dsp:nvSpPr>
        <dsp:cNvPr id="0" name=""/>
        <dsp:cNvSpPr/>
      </dsp:nvSpPr>
      <dsp:spPr>
        <a:xfrm>
          <a:off x="2956497" y="153285"/>
          <a:ext cx="779009" cy="41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endParaRPr lang="en-GB" sz="700" b="1" kern="1200" dirty="0"/>
        </a:p>
      </dsp:txBody>
      <dsp:txXfrm>
        <a:off x="2956497" y="153285"/>
        <a:ext cx="779009" cy="418822"/>
      </dsp:txXfrm>
    </dsp:sp>
    <dsp:sp modelId="{C0B1CD85-DF21-9F40-A40F-3D25C43C115F}">
      <dsp:nvSpPr>
        <dsp:cNvPr id="0" name=""/>
        <dsp:cNvSpPr/>
      </dsp:nvSpPr>
      <dsp:spPr>
        <a:xfrm rot="5400000">
          <a:off x="2027077" y="81426"/>
          <a:ext cx="711439" cy="697596"/>
        </a:xfrm>
        <a:prstGeom prst="hexagon">
          <a:avLst>
            <a:gd name="adj" fmla="val 25000"/>
            <a:gd name="vf" fmla="val 115470"/>
          </a:avLst>
        </a:prstGeom>
        <a:solidFill>
          <a:srgbClr val="00B0F0">
            <a:alpha val="7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1"/>
              </a:solidFill>
            </a:rPr>
            <a:t>Quality and integrity</a:t>
          </a:r>
        </a:p>
      </dsp:txBody>
      <dsp:txXfrm rot="-5400000">
        <a:off x="2149133" y="191925"/>
        <a:ext cx="467326" cy="476599"/>
      </dsp:txXfrm>
    </dsp:sp>
    <dsp:sp modelId="{8F22E658-3476-8D40-B00A-C0488F2191CE}">
      <dsp:nvSpPr>
        <dsp:cNvPr id="0" name=""/>
        <dsp:cNvSpPr/>
      </dsp:nvSpPr>
      <dsp:spPr>
        <a:xfrm rot="5400000">
          <a:off x="1564646" y="560994"/>
          <a:ext cx="795106" cy="80372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288925">
            <a:lnSpc>
              <a:spcPct val="90000"/>
            </a:lnSpc>
            <a:spcBef>
              <a:spcPct val="0"/>
            </a:spcBef>
            <a:spcAft>
              <a:spcPct val="35000"/>
            </a:spcAft>
            <a:buNone/>
          </a:pPr>
          <a:r>
            <a:rPr lang="en-GB" sz="650" b="1" kern="1200" dirty="0"/>
            <a:t>Transparency and impact</a:t>
          </a:r>
        </a:p>
      </dsp:txBody>
      <dsp:txXfrm rot="-5400000">
        <a:off x="1694292" y="697819"/>
        <a:ext cx="535814" cy="530070"/>
      </dsp:txXfrm>
    </dsp:sp>
    <dsp:sp modelId="{91CFE0E4-91D9-494E-B978-57EA0A799A8A}">
      <dsp:nvSpPr>
        <dsp:cNvPr id="0" name=""/>
        <dsp:cNvSpPr/>
      </dsp:nvSpPr>
      <dsp:spPr>
        <a:xfrm>
          <a:off x="1222573" y="807834"/>
          <a:ext cx="753879" cy="418822"/>
        </a:xfrm>
        <a:prstGeom prst="rect">
          <a:avLst/>
        </a:prstGeom>
        <a:noFill/>
        <a:ln>
          <a:noFill/>
        </a:ln>
        <a:effectLst/>
      </dsp:spPr>
      <dsp:style>
        <a:lnRef idx="0">
          <a:scrgbClr r="0" g="0" b="0"/>
        </a:lnRef>
        <a:fillRef idx="0">
          <a:scrgbClr r="0" g="0" b="0"/>
        </a:fillRef>
        <a:effectRef idx="0">
          <a:scrgbClr r="0" g="0" b="0"/>
        </a:effectRef>
        <a:fontRef idx="minor"/>
      </dsp:style>
    </dsp:sp>
    <dsp:sp modelId="{A9020116-6C56-C54E-8146-A88205F7F87F}">
      <dsp:nvSpPr>
        <dsp:cNvPr id="0" name=""/>
        <dsp:cNvSpPr/>
      </dsp:nvSpPr>
      <dsp:spPr>
        <a:xfrm rot="5400000">
          <a:off x="2388364" y="596373"/>
          <a:ext cx="721274" cy="747467"/>
        </a:xfrm>
        <a:prstGeom prst="hexagon">
          <a:avLst>
            <a:gd name="adj" fmla="val 25000"/>
            <a:gd name="vf" fmla="val 115470"/>
          </a:avLst>
        </a:prstGeom>
        <a:solidFill>
          <a:srgbClr val="FF15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GB" sz="700" b="1" kern="1200" dirty="0"/>
            <a:t>Economic benefits and access to resources</a:t>
          </a:r>
        </a:p>
      </dsp:txBody>
      <dsp:txXfrm rot="-5400000">
        <a:off x="2499846" y="729681"/>
        <a:ext cx="498311" cy="480850"/>
      </dsp:txXfrm>
    </dsp:sp>
    <dsp:sp modelId="{72ABB9A2-C508-7F47-A5EA-426310F4D71F}">
      <dsp:nvSpPr>
        <dsp:cNvPr id="0" name=""/>
        <dsp:cNvSpPr/>
      </dsp:nvSpPr>
      <dsp:spPr>
        <a:xfrm rot="5400000">
          <a:off x="2764404" y="1157128"/>
          <a:ext cx="785054" cy="775032"/>
        </a:xfrm>
        <a:prstGeom prst="hexagon">
          <a:avLst>
            <a:gd name="adj" fmla="val 25000"/>
            <a:gd name="vf" fmla="val 115470"/>
          </a:avLst>
        </a:prstGeom>
        <a:solidFill>
          <a:srgbClr val="F6EB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1"/>
              </a:solidFill>
            </a:rPr>
            <a:t>Better-informed decisions</a:t>
          </a:r>
        </a:p>
      </dsp:txBody>
      <dsp:txXfrm rot="-5400000">
        <a:off x="2897762" y="1282124"/>
        <a:ext cx="518338" cy="525040"/>
      </dsp:txXfrm>
    </dsp:sp>
    <dsp:sp modelId="{A4D140EE-C698-0044-915F-637E4D13259D}">
      <dsp:nvSpPr>
        <dsp:cNvPr id="0" name=""/>
        <dsp:cNvSpPr/>
      </dsp:nvSpPr>
      <dsp:spPr>
        <a:xfrm>
          <a:off x="2956497" y="1497589"/>
          <a:ext cx="779009" cy="418822"/>
        </a:xfrm>
        <a:prstGeom prst="rect">
          <a:avLst/>
        </a:prstGeom>
        <a:noFill/>
        <a:ln>
          <a:noFill/>
        </a:ln>
        <a:effectLst/>
      </dsp:spPr>
      <dsp:style>
        <a:lnRef idx="0">
          <a:scrgbClr r="0" g="0" b="0"/>
        </a:lnRef>
        <a:fillRef idx="0">
          <a:scrgbClr r="0" g="0" b="0"/>
        </a:fillRef>
        <a:effectRef idx="0">
          <a:scrgbClr r="0" g="0" b="0"/>
        </a:effectRef>
        <a:fontRef idx="minor"/>
      </dsp:style>
    </dsp:sp>
    <dsp:sp modelId="{BDBEBC87-795F-A54B-8D41-5811078A4B97}">
      <dsp:nvSpPr>
        <dsp:cNvPr id="0" name=""/>
        <dsp:cNvSpPr/>
      </dsp:nvSpPr>
      <dsp:spPr>
        <a:xfrm rot="5400000">
          <a:off x="1951196" y="1155689"/>
          <a:ext cx="795489" cy="809587"/>
        </a:xfrm>
        <a:prstGeom prst="hexagon">
          <a:avLst>
            <a:gd name="adj" fmla="val 25000"/>
            <a:gd name="vf" fmla="val 115470"/>
          </a:avLst>
        </a:prstGeom>
        <a:solidFill>
          <a:srgbClr val="FF0000">
            <a:alpha val="6392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1"/>
              </a:solidFill>
            </a:rPr>
            <a:t>Collaboration, </a:t>
          </a:r>
          <a:r>
            <a:rPr lang="en-GB" sz="700" b="1" kern="1200" dirty="0" err="1">
              <a:solidFill>
                <a:schemeClr val="tx1"/>
              </a:solidFill>
            </a:rPr>
            <a:t>visibiility</a:t>
          </a:r>
          <a:r>
            <a:rPr lang="en-GB" sz="700" b="1" kern="1200" dirty="0">
              <a:solidFill>
                <a:schemeClr val="tx1"/>
              </a:solidFill>
            </a:rPr>
            <a:t>, credit and purpose</a:t>
          </a:r>
        </a:p>
      </dsp:txBody>
      <dsp:txXfrm rot="-5400000">
        <a:off x="2079079" y="1295320"/>
        <a:ext cx="539725" cy="530326"/>
      </dsp:txXfrm>
    </dsp:sp>
    <dsp:sp modelId="{4BE8681C-0517-D046-B4C3-294A219263EF}">
      <dsp:nvSpPr>
        <dsp:cNvPr id="0" name=""/>
        <dsp:cNvSpPr/>
      </dsp:nvSpPr>
      <dsp:spPr>
        <a:xfrm rot="5400000">
          <a:off x="1617922" y="1736335"/>
          <a:ext cx="714789" cy="796056"/>
        </a:xfrm>
        <a:prstGeom prst="hexagon">
          <a:avLst>
            <a:gd name="adj" fmla="val 25000"/>
            <a:gd name="vf" fmla="val 115470"/>
          </a:avLst>
        </a:prstGeom>
        <a:solidFill>
          <a:srgbClr val="F8B8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1"/>
              </a:solidFill>
            </a:rPr>
            <a:t>Innovation and networking</a:t>
          </a:r>
        </a:p>
      </dsp:txBody>
      <dsp:txXfrm rot="-5400000">
        <a:off x="1709965" y="1896101"/>
        <a:ext cx="530704" cy="476526"/>
      </dsp:txXfrm>
    </dsp:sp>
    <dsp:sp modelId="{90B9EB28-F1B8-2C4B-8996-53A089B4BAE4}">
      <dsp:nvSpPr>
        <dsp:cNvPr id="0" name=""/>
        <dsp:cNvSpPr/>
      </dsp:nvSpPr>
      <dsp:spPr>
        <a:xfrm>
          <a:off x="1222573" y="2147186"/>
          <a:ext cx="753879" cy="418822"/>
        </a:xfrm>
        <a:prstGeom prst="rect">
          <a:avLst/>
        </a:prstGeom>
        <a:noFill/>
        <a:ln>
          <a:noFill/>
        </a:ln>
        <a:effectLst/>
      </dsp:spPr>
      <dsp:style>
        <a:lnRef idx="0">
          <a:scrgbClr r="0" g="0" b="0"/>
        </a:lnRef>
        <a:fillRef idx="0">
          <a:scrgbClr r="0" g="0" b="0"/>
        </a:fillRef>
        <a:effectRef idx="0">
          <a:scrgbClr r="0" g="0" b="0"/>
        </a:effectRef>
        <a:fontRef idx="minor"/>
      </dsp:style>
    </dsp:sp>
    <dsp:sp modelId="{256D176E-3ED3-1846-B42F-9205635CDAA5}">
      <dsp:nvSpPr>
        <dsp:cNvPr id="0" name=""/>
        <dsp:cNvSpPr/>
      </dsp:nvSpPr>
      <dsp:spPr>
        <a:xfrm rot="5400000">
          <a:off x="2434753" y="1718622"/>
          <a:ext cx="687852" cy="790785"/>
        </a:xfrm>
        <a:prstGeom prst="hexagon">
          <a:avLst>
            <a:gd name="adj" fmla="val 25000"/>
            <a:gd name="vf" fmla="val 11547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1"/>
              </a:solidFill>
            </a:rPr>
            <a:t>Public engagement and trust</a:t>
          </a:r>
        </a:p>
      </dsp:txBody>
      <dsp:txXfrm rot="-5400000">
        <a:off x="2515084" y="1884731"/>
        <a:ext cx="527190" cy="458568"/>
      </dsp:txXfrm>
    </dsp:sp>
    <dsp:sp modelId="{2A755097-674E-5E43-97BC-01C7A4629BB8}">
      <dsp:nvSpPr>
        <dsp:cNvPr id="0" name=""/>
        <dsp:cNvSpPr/>
      </dsp:nvSpPr>
      <dsp:spPr>
        <a:xfrm rot="5400000">
          <a:off x="2815081" y="2289944"/>
          <a:ext cx="717100" cy="720558"/>
        </a:xfrm>
        <a:prstGeom prst="hexagon">
          <a:avLst>
            <a:gd name="adj" fmla="val 25000"/>
            <a:gd name="vf" fmla="val 115470"/>
          </a:avLst>
        </a:prstGeom>
        <a:solidFill>
          <a:srgbClr val="BD1D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GB" sz="700" b="1" kern="1200" dirty="0"/>
            <a:t>Human rights and equity</a:t>
          </a:r>
        </a:p>
      </dsp:txBody>
      <dsp:txXfrm rot="-5400000">
        <a:off x="2933445" y="2411190"/>
        <a:ext cx="480372" cy="478066"/>
      </dsp:txXfrm>
    </dsp:sp>
    <dsp:sp modelId="{3B79D36C-9AC8-3D4D-A545-8D6F8143A846}">
      <dsp:nvSpPr>
        <dsp:cNvPr id="0" name=""/>
        <dsp:cNvSpPr/>
      </dsp:nvSpPr>
      <dsp:spPr>
        <a:xfrm>
          <a:off x="2956497" y="2757588"/>
          <a:ext cx="779009" cy="418822"/>
        </a:xfrm>
        <a:prstGeom prst="rect">
          <a:avLst/>
        </a:prstGeom>
        <a:noFill/>
        <a:ln>
          <a:noFill/>
        </a:ln>
        <a:effectLst/>
      </dsp:spPr>
      <dsp:style>
        <a:lnRef idx="0">
          <a:scrgbClr r="0" g="0" b="0"/>
        </a:lnRef>
        <a:fillRef idx="0">
          <a:scrgbClr r="0" g="0" b="0"/>
        </a:fillRef>
        <a:effectRef idx="0">
          <a:scrgbClr r="0" g="0" b="0"/>
        </a:effectRef>
        <a:fontRef idx="minor"/>
      </dsp:style>
    </dsp:sp>
    <dsp:sp modelId="{8AE011F1-63D9-7A47-B43C-6088885A1055}">
      <dsp:nvSpPr>
        <dsp:cNvPr id="0" name=""/>
        <dsp:cNvSpPr/>
      </dsp:nvSpPr>
      <dsp:spPr>
        <a:xfrm rot="5400000">
          <a:off x="2053814" y="2268965"/>
          <a:ext cx="698302" cy="762516"/>
        </a:xfrm>
        <a:prstGeom prst="hexagon">
          <a:avLst>
            <a:gd name="adj" fmla="val 2500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en-GB" sz="700" b="1" kern="1200" dirty="0">
              <a:solidFill>
                <a:schemeClr val="tx1"/>
              </a:solidFill>
            </a:rPr>
            <a:t>Global goals and benefits</a:t>
          </a:r>
        </a:p>
      </dsp:txBody>
      <dsp:txXfrm rot="-5400000">
        <a:off x="2148793" y="2417456"/>
        <a:ext cx="508344" cy="4655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73DA-B438-124D-A363-7035026D8CA6}">
      <dsp:nvSpPr>
        <dsp:cNvPr id="0" name=""/>
        <dsp:cNvSpPr/>
      </dsp:nvSpPr>
      <dsp:spPr>
        <a:xfrm rot="21300000">
          <a:off x="14084" y="1131426"/>
          <a:ext cx="4561630" cy="522375"/>
        </a:xfrm>
        <a:prstGeom prst="mathMinus">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63A652-3A1D-DD4D-B895-5A3EEDC0933F}">
      <dsp:nvSpPr>
        <dsp:cNvPr id="0" name=""/>
        <dsp:cNvSpPr/>
      </dsp:nvSpPr>
      <dsp:spPr>
        <a:xfrm>
          <a:off x="839706" y="139261"/>
          <a:ext cx="799079" cy="1114091"/>
        </a:xfrm>
        <a:prstGeom prst="downArrow">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08BDD3-0468-684F-9266-75CD6A17EF13}">
      <dsp:nvSpPr>
        <dsp:cNvPr id="0" name=""/>
        <dsp:cNvSpPr/>
      </dsp:nvSpPr>
      <dsp:spPr>
        <a:xfrm>
          <a:off x="2090488" y="0"/>
          <a:ext cx="2152946" cy="116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just" defTabSz="488950">
            <a:lnSpc>
              <a:spcPct val="90000"/>
            </a:lnSpc>
            <a:spcBef>
              <a:spcPct val="0"/>
            </a:spcBef>
            <a:spcAft>
              <a:spcPct val="35000"/>
            </a:spcAft>
            <a:buNone/>
          </a:pPr>
          <a:r>
            <a:rPr lang="en-GB" sz="1100" kern="1200" dirty="0">
              <a:solidFill>
                <a:schemeClr val="tx1"/>
              </a:solidFill>
            </a:rPr>
            <a:t>OPEN DATA</a:t>
          </a:r>
        </a:p>
        <a:p>
          <a:pPr marL="0" lvl="0" indent="0" algn="just" defTabSz="488950">
            <a:lnSpc>
              <a:spcPct val="90000"/>
            </a:lnSpc>
            <a:spcBef>
              <a:spcPct val="0"/>
            </a:spcBef>
            <a:spcAft>
              <a:spcPct val="35000"/>
            </a:spcAft>
            <a:buNone/>
          </a:pPr>
          <a:r>
            <a:rPr lang="en-US" sz="1100" kern="1200" dirty="0">
              <a:solidFill>
                <a:schemeClr val="tx1"/>
              </a:solidFill>
              <a:latin typeface="Arial" panose="020B0604020202020204" pitchFamily="34" charset="0"/>
              <a:cs typeface="Arial" panose="020B0604020202020204" pitchFamily="34" charset="0"/>
            </a:rPr>
            <a:t>Open data should be available to everyone to access, use and share without any implications and restrictions on patents, copyrights and licenses</a:t>
          </a:r>
          <a:endParaRPr lang="en-GB" sz="1100" kern="1200" dirty="0">
            <a:solidFill>
              <a:schemeClr val="tx1"/>
            </a:solidFill>
          </a:endParaRPr>
        </a:p>
      </dsp:txBody>
      <dsp:txXfrm>
        <a:off x="2090488" y="0"/>
        <a:ext cx="2152946" cy="1169796"/>
      </dsp:txXfrm>
    </dsp:sp>
    <dsp:sp modelId="{10D4E3E9-6860-D843-995F-0D5D3F3915E0}">
      <dsp:nvSpPr>
        <dsp:cNvPr id="0" name=""/>
        <dsp:cNvSpPr/>
      </dsp:nvSpPr>
      <dsp:spPr>
        <a:xfrm>
          <a:off x="2670614" y="1559795"/>
          <a:ext cx="885220" cy="1114091"/>
        </a:xfrm>
        <a:prstGeom prst="upArrow">
          <a:avLst/>
        </a:prstGeom>
        <a:solidFill>
          <a:srgbClr val="3000F5"/>
        </a:solidFill>
        <a:ln w="28575" cap="flat" cmpd="sng" algn="ctr">
          <a:solidFill>
            <a:srgbClr val="F6EB4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835381-32FE-0741-A16F-E470A1EF6F90}">
      <dsp:nvSpPr>
        <dsp:cNvPr id="0" name=""/>
        <dsp:cNvSpPr/>
      </dsp:nvSpPr>
      <dsp:spPr>
        <a:xfrm>
          <a:off x="431786" y="1615432"/>
          <a:ext cx="1992237" cy="116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FAIR DATA</a:t>
          </a:r>
        </a:p>
        <a:p>
          <a:pPr marL="0" lvl="0" indent="0" algn="just" defTabSz="488950">
            <a:lnSpc>
              <a:spcPct val="90000"/>
            </a:lnSpc>
            <a:spcBef>
              <a:spcPct val="0"/>
            </a:spcBef>
            <a:spcAft>
              <a:spcPct val="35000"/>
            </a:spcAft>
            <a:buNone/>
          </a:pPr>
          <a:r>
            <a:rPr lang="en-US" sz="1100" kern="1200" dirty="0">
              <a:solidFill>
                <a:schemeClr val="tx1"/>
              </a:solidFill>
              <a:latin typeface="Arial" panose="020B0604020202020204" pitchFamily="34" charset="0"/>
              <a:cs typeface="Arial" panose="020B0604020202020204" pitchFamily="34" charset="0"/>
            </a:rPr>
            <a:t>Data are made available to everyone to access, use and share </a:t>
          </a:r>
          <a:r>
            <a:rPr lang="en-US" sz="1100" b="1" kern="1200" dirty="0">
              <a:solidFill>
                <a:srgbClr val="FF0000"/>
              </a:solidFill>
              <a:latin typeface="Arial" panose="020B0604020202020204" pitchFamily="34" charset="0"/>
              <a:cs typeface="Arial" panose="020B0604020202020204" pitchFamily="34" charset="0"/>
            </a:rPr>
            <a:t>under certain conditions</a:t>
          </a:r>
          <a:r>
            <a:rPr lang="en-US" sz="1100" kern="1200" dirty="0">
              <a:solidFill>
                <a:schemeClr val="tx1"/>
              </a:solidFill>
              <a:latin typeface="Arial" panose="020B0604020202020204" pitchFamily="34" charset="0"/>
              <a:cs typeface="Arial" panose="020B0604020202020204" pitchFamily="34" charset="0"/>
            </a:rPr>
            <a:t>, depending upon the types of data.</a:t>
          </a:r>
          <a:endParaRPr lang="en-GB" sz="1100" kern="1200" dirty="0">
            <a:solidFill>
              <a:schemeClr val="tx1"/>
            </a:solidFill>
          </a:endParaRPr>
        </a:p>
      </dsp:txBody>
      <dsp:txXfrm>
        <a:off x="431786" y="1615432"/>
        <a:ext cx="1992237" cy="116979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18B271-5798-4BB7-BE50-CB5048CE69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a:extLst>
              <a:ext uri="{FF2B5EF4-FFF2-40B4-BE49-F238E27FC236}">
                <a16:creationId xmlns:a16="http://schemas.microsoft.com/office/drawing/2014/main" id="{F5909043-9954-48DF-BD16-B92C938FC7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EAD2E2-1AB9-415C-AFCE-8BB868F9CAE9}" type="datetimeFigureOut">
              <a:rPr lang="id-ID" smtClean="0"/>
              <a:t>18/09/23</a:t>
            </a:fld>
            <a:endParaRPr lang="id-ID"/>
          </a:p>
        </p:txBody>
      </p:sp>
      <p:sp>
        <p:nvSpPr>
          <p:cNvPr id="4" name="Footer Placeholder 3">
            <a:extLst>
              <a:ext uri="{FF2B5EF4-FFF2-40B4-BE49-F238E27FC236}">
                <a16:creationId xmlns:a16="http://schemas.microsoft.com/office/drawing/2014/main" id="{FF5AF2DB-3637-44A9-88BC-E7292312F4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a:extLst>
              <a:ext uri="{FF2B5EF4-FFF2-40B4-BE49-F238E27FC236}">
                <a16:creationId xmlns:a16="http://schemas.microsoft.com/office/drawing/2014/main" id="{69EEF9F3-5097-40DE-9207-261CFFE760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E479A8-CA16-4675-9948-46C3FE2583BE}" type="slidenum">
              <a:rPr lang="id-ID" smtClean="0"/>
              <a:t>‹#›</a:t>
            </a:fld>
            <a:endParaRPr lang="id-ID"/>
          </a:p>
        </p:txBody>
      </p:sp>
    </p:spTree>
    <p:extLst>
      <p:ext uri="{BB962C8B-B14F-4D97-AF65-F5344CB8AC3E}">
        <p14:creationId xmlns:p14="http://schemas.microsoft.com/office/powerpoint/2010/main" val="1246972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E453E-2229-AB49-AB76-55D335366683}" type="datetimeFigureOut">
              <a:rPr lang="en-US" smtClean="0"/>
              <a:t>9/18/23</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E8D53-730F-7143-B839-80900023AD14}" type="slidenum">
              <a:rPr lang="en-US" smtClean="0"/>
              <a:t>‹#›</a:t>
            </a:fld>
            <a:endParaRPr lang="en-US"/>
          </a:p>
        </p:txBody>
      </p:sp>
    </p:spTree>
    <p:extLst>
      <p:ext uri="{BB962C8B-B14F-4D97-AF65-F5344CB8AC3E}">
        <p14:creationId xmlns:p14="http://schemas.microsoft.com/office/powerpoint/2010/main" val="1826129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40600CD5-04FC-4304-8B8A-47F1AFBBB604}" type="slidenum">
              <a:rPr lang="en-MY" smtClean="0"/>
              <a:t>1</a:t>
            </a:fld>
            <a:endParaRPr lang="en-MY"/>
          </a:p>
        </p:txBody>
      </p:sp>
    </p:spTree>
    <p:extLst>
      <p:ext uri="{BB962C8B-B14F-4D97-AF65-F5344CB8AC3E}">
        <p14:creationId xmlns:p14="http://schemas.microsoft.com/office/powerpoint/2010/main" val="362954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14</a:t>
            </a:fld>
            <a:endParaRPr lang="en-US"/>
          </a:p>
        </p:txBody>
      </p:sp>
    </p:spTree>
    <p:extLst>
      <p:ext uri="{BB962C8B-B14F-4D97-AF65-F5344CB8AC3E}">
        <p14:creationId xmlns:p14="http://schemas.microsoft.com/office/powerpoint/2010/main" val="7490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15</a:t>
            </a:fld>
            <a:endParaRPr lang="en-US"/>
          </a:p>
        </p:txBody>
      </p:sp>
    </p:spTree>
    <p:extLst>
      <p:ext uri="{BB962C8B-B14F-4D97-AF65-F5344CB8AC3E}">
        <p14:creationId xmlns:p14="http://schemas.microsoft.com/office/powerpoint/2010/main" val="625842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16</a:t>
            </a:fld>
            <a:endParaRPr lang="en-US"/>
          </a:p>
        </p:txBody>
      </p:sp>
    </p:spTree>
    <p:extLst>
      <p:ext uri="{BB962C8B-B14F-4D97-AF65-F5344CB8AC3E}">
        <p14:creationId xmlns:p14="http://schemas.microsoft.com/office/powerpoint/2010/main" val="309639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23</a:t>
            </a:fld>
            <a:endParaRPr lang="en-US"/>
          </a:p>
        </p:txBody>
      </p:sp>
    </p:spTree>
    <p:extLst>
      <p:ext uri="{BB962C8B-B14F-4D97-AF65-F5344CB8AC3E}">
        <p14:creationId xmlns:p14="http://schemas.microsoft.com/office/powerpoint/2010/main" val="303496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25</a:t>
            </a:fld>
            <a:endParaRPr lang="en-US"/>
          </a:p>
        </p:txBody>
      </p:sp>
    </p:spTree>
    <p:extLst>
      <p:ext uri="{BB962C8B-B14F-4D97-AF65-F5344CB8AC3E}">
        <p14:creationId xmlns:p14="http://schemas.microsoft.com/office/powerpoint/2010/main" val="1798693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26</a:t>
            </a:fld>
            <a:endParaRPr lang="en-US"/>
          </a:p>
        </p:txBody>
      </p:sp>
    </p:spTree>
    <p:extLst>
      <p:ext uri="{BB962C8B-B14F-4D97-AF65-F5344CB8AC3E}">
        <p14:creationId xmlns:p14="http://schemas.microsoft.com/office/powerpoint/2010/main" val="99427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2</a:t>
            </a:fld>
            <a:endParaRPr lang="en-US"/>
          </a:p>
        </p:txBody>
      </p:sp>
    </p:spTree>
    <p:extLst>
      <p:ext uri="{BB962C8B-B14F-4D97-AF65-F5344CB8AC3E}">
        <p14:creationId xmlns:p14="http://schemas.microsoft.com/office/powerpoint/2010/main" val="322245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3</a:t>
            </a:fld>
            <a:endParaRPr lang="en-US"/>
          </a:p>
        </p:txBody>
      </p:sp>
    </p:spTree>
    <p:extLst>
      <p:ext uri="{BB962C8B-B14F-4D97-AF65-F5344CB8AC3E}">
        <p14:creationId xmlns:p14="http://schemas.microsoft.com/office/powerpoint/2010/main" val="114078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6</a:t>
            </a:fld>
            <a:endParaRPr lang="en-US"/>
          </a:p>
        </p:txBody>
      </p:sp>
    </p:spTree>
    <p:extLst>
      <p:ext uri="{BB962C8B-B14F-4D97-AF65-F5344CB8AC3E}">
        <p14:creationId xmlns:p14="http://schemas.microsoft.com/office/powerpoint/2010/main" val="195882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8</a:t>
            </a:fld>
            <a:endParaRPr lang="en-US"/>
          </a:p>
        </p:txBody>
      </p:sp>
    </p:spTree>
    <p:extLst>
      <p:ext uri="{BB962C8B-B14F-4D97-AF65-F5344CB8AC3E}">
        <p14:creationId xmlns:p14="http://schemas.microsoft.com/office/powerpoint/2010/main" val="411353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A71A602C-4AEF-431D-9BC5-4FA2E0D7907C}" type="slidenum">
              <a:rPr lang="en-US" smtClean="0"/>
              <a:t>9</a:t>
            </a:fld>
            <a:endParaRPr lang="en-US"/>
          </a:p>
        </p:txBody>
      </p:sp>
    </p:spTree>
    <p:extLst>
      <p:ext uri="{BB962C8B-B14F-4D97-AF65-F5344CB8AC3E}">
        <p14:creationId xmlns:p14="http://schemas.microsoft.com/office/powerpoint/2010/main" val="963731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academy champion OS initiative </a:t>
            </a:r>
          </a:p>
          <a:p>
            <a:pPr marL="228600" indent="-228600">
              <a:buAutoNum type="arabicPeriod"/>
            </a:pPr>
            <a:r>
              <a:rPr lang="en-US" dirty="0"/>
              <a:t>Concerted effort by R&amp;D in My to start the culture of sharing research data, nationally and internationally</a:t>
            </a:r>
          </a:p>
          <a:p>
            <a:pPr marL="228600" indent="-228600">
              <a:buAutoNum type="arabicPeriod"/>
            </a:pPr>
            <a:r>
              <a:rPr lang="en-US" dirty="0"/>
              <a:t>Uphold integrity of our research</a:t>
            </a:r>
          </a:p>
          <a:p>
            <a:pPr marL="228600" indent="-228600">
              <a:buAutoNum type="arabicPeriod"/>
            </a:pPr>
            <a:r>
              <a:rPr lang="en-US" dirty="0"/>
              <a:t>Inclusive innovation ecosystem </a:t>
            </a:r>
          </a:p>
          <a:p>
            <a:pPr marL="228600" indent="-228600">
              <a:buAutoNum type="arabicPeriod"/>
            </a:pPr>
            <a:r>
              <a:rPr lang="en-US" dirty="0"/>
              <a:t>Accelerate translation of knowledge towards product, services and solutions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11</a:t>
            </a:fld>
            <a:endParaRPr lang="en-US"/>
          </a:p>
        </p:txBody>
      </p:sp>
    </p:spTree>
    <p:extLst>
      <p:ext uri="{BB962C8B-B14F-4D97-AF65-F5344CB8AC3E}">
        <p14:creationId xmlns:p14="http://schemas.microsoft.com/office/powerpoint/2010/main" val="388650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12</a:t>
            </a:fld>
            <a:endParaRPr lang="en-US"/>
          </a:p>
        </p:txBody>
      </p:sp>
    </p:spTree>
    <p:extLst>
      <p:ext uri="{BB962C8B-B14F-4D97-AF65-F5344CB8AC3E}">
        <p14:creationId xmlns:p14="http://schemas.microsoft.com/office/powerpoint/2010/main" val="544082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242 trained data stewards</a:t>
            </a:r>
          </a:p>
          <a:p>
            <a:pPr marL="171450" indent="-171450">
              <a:buFont typeface="Arial" panose="020B0604020202020204" pitchFamily="34" charset="0"/>
              <a:buChar char="•"/>
            </a:pPr>
            <a:r>
              <a:rPr lang="en-US" dirty="0"/>
              <a:t>2mil public reach via </a:t>
            </a:r>
            <a:r>
              <a:rPr lang="en-US" dirty="0" err="1"/>
              <a:t>socmed</a:t>
            </a:r>
            <a:r>
              <a:rPr lang="en-US" dirty="0"/>
              <a:t> platform</a:t>
            </a:r>
          </a:p>
          <a:p>
            <a:pPr marL="171450" indent="-171450">
              <a:buFont typeface="Arial" panose="020B0604020202020204" pitchFamily="34" charset="0"/>
              <a:buChar char="•"/>
            </a:pPr>
            <a:r>
              <a:rPr lang="en-US" dirty="0"/>
              <a:t>MOSP platform launched on 16 may 2023</a:t>
            </a:r>
          </a:p>
        </p:txBody>
      </p:sp>
      <p:sp>
        <p:nvSpPr>
          <p:cNvPr id="4" name="Slide Number Placeholder 3"/>
          <p:cNvSpPr>
            <a:spLocks noGrp="1"/>
          </p:cNvSpPr>
          <p:nvPr>
            <p:ph type="sldNum" sz="quarter" idx="5"/>
          </p:nvPr>
        </p:nvSpPr>
        <p:spPr/>
        <p:txBody>
          <a:bodyPr/>
          <a:lstStyle/>
          <a:p>
            <a:fld id="{372E8D53-730F-7143-B839-80900023AD14}" type="slidenum">
              <a:rPr lang="en-US" smtClean="0"/>
              <a:t>13</a:t>
            </a:fld>
            <a:endParaRPr lang="en-US"/>
          </a:p>
        </p:txBody>
      </p:sp>
    </p:spTree>
    <p:extLst>
      <p:ext uri="{BB962C8B-B14F-4D97-AF65-F5344CB8AC3E}">
        <p14:creationId xmlns:p14="http://schemas.microsoft.com/office/powerpoint/2010/main" val="3765882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441" y="538839"/>
            <a:ext cx="4388644" cy="1146269"/>
          </a:xfrm>
        </p:spPr>
        <p:txBody>
          <a:bodyPr anchor="b"/>
          <a:lstStyle>
            <a:lvl1pPr algn="ctr">
              <a:defRPr sz="2879"/>
            </a:lvl1pPr>
          </a:lstStyle>
          <a:p>
            <a:r>
              <a:rPr lang="en-US"/>
              <a:t>Click to edit Master title style</a:t>
            </a:r>
            <a:endParaRPr lang="en-US" dirty="0"/>
          </a:p>
        </p:txBody>
      </p:sp>
      <p:sp>
        <p:nvSpPr>
          <p:cNvPr id="3" name="Subtitle 2"/>
          <p:cNvSpPr>
            <a:spLocks noGrp="1"/>
          </p:cNvSpPr>
          <p:nvPr>
            <p:ph type="subTitle" idx="1"/>
          </p:nvPr>
        </p:nvSpPr>
        <p:spPr>
          <a:xfrm>
            <a:off x="731441" y="1729312"/>
            <a:ext cx="4388644" cy="794919"/>
          </a:xfrm>
        </p:spPr>
        <p:txBody>
          <a:bodyPr/>
          <a:lstStyle>
            <a:lvl1pPr marL="0" indent="0" algn="ctr">
              <a:buNone/>
              <a:defRPr sz="1152"/>
            </a:lvl1pPr>
            <a:lvl2pPr marL="219410" indent="0" algn="ctr">
              <a:buNone/>
              <a:defRPr sz="960"/>
            </a:lvl2pPr>
            <a:lvl3pPr marL="438821" indent="0" algn="ctr">
              <a:buNone/>
              <a:defRPr sz="864"/>
            </a:lvl3pPr>
            <a:lvl4pPr marL="658231" indent="0" algn="ctr">
              <a:buNone/>
              <a:defRPr sz="768"/>
            </a:lvl4pPr>
            <a:lvl5pPr marL="877641" indent="0" algn="ctr">
              <a:buNone/>
              <a:defRPr sz="768"/>
            </a:lvl5pPr>
            <a:lvl6pPr marL="1097051" indent="0" algn="ctr">
              <a:buNone/>
              <a:defRPr sz="768"/>
            </a:lvl6pPr>
            <a:lvl7pPr marL="1316462" indent="0" algn="ctr">
              <a:buNone/>
              <a:defRPr sz="768"/>
            </a:lvl7pPr>
            <a:lvl8pPr marL="1535872" indent="0" algn="ctr">
              <a:buNone/>
              <a:defRPr sz="768"/>
            </a:lvl8pPr>
            <a:lvl9pPr marL="1755282" indent="0" algn="ctr">
              <a:buNone/>
              <a:defRPr sz="76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C654A1-69A3-4817-91A3-50E9B079674D}" type="datetimeFigureOut">
              <a:rPr lang="id-ID" smtClean="0"/>
              <a:t>18/09/23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1626974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54A1-69A3-4817-91A3-50E9B079674D}" type="datetimeFigureOut">
              <a:rPr lang="id-ID" smtClean="0"/>
              <a:t>18/09/23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324938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187499" y="175294"/>
            <a:ext cx="1261735" cy="27902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02292" y="175294"/>
            <a:ext cx="3712061" cy="279022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54A1-69A3-4817-91A3-50E9B079674D}" type="datetimeFigureOut">
              <a:rPr lang="id-ID" smtClean="0"/>
              <a:t>18/09/23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2607853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1DB2E4-EE13-4BDD-A2EB-AC2F7631D671}"/>
              </a:ext>
            </a:extLst>
          </p:cNvPr>
          <p:cNvSpPr>
            <a:spLocks noGrp="1"/>
          </p:cNvSpPr>
          <p:nvPr>
            <p:ph type="pic" sz="quarter" idx="11"/>
          </p:nvPr>
        </p:nvSpPr>
        <p:spPr>
          <a:xfrm>
            <a:off x="358488" y="266758"/>
            <a:ext cx="2039112" cy="2657241"/>
          </a:xfrm>
          <a:custGeom>
            <a:avLst/>
            <a:gdLst/>
            <a:ahLst/>
            <a:cxnLst/>
            <a:rect l="l" t="t" r="r" b="b"/>
            <a:pathLst>
              <a:path w="1703207" h="2219511">
                <a:moveTo>
                  <a:pt x="896112" y="0"/>
                </a:moveTo>
                <a:cubicBezTo>
                  <a:pt x="1051399" y="0"/>
                  <a:pt x="1190613" y="27694"/>
                  <a:pt x="1313754" y="83083"/>
                </a:cubicBezTo>
                <a:cubicBezTo>
                  <a:pt x="1436896" y="138472"/>
                  <a:pt x="1532590" y="217352"/>
                  <a:pt x="1600837" y="319722"/>
                </a:cubicBezTo>
                <a:cubicBezTo>
                  <a:pt x="1669084" y="422093"/>
                  <a:pt x="1703207" y="539052"/>
                  <a:pt x="1703207" y="670601"/>
                </a:cubicBezTo>
                <a:lnTo>
                  <a:pt x="1183937" y="670601"/>
                </a:lnTo>
                <a:cubicBezTo>
                  <a:pt x="1183937" y="582572"/>
                  <a:pt x="1156984" y="514325"/>
                  <a:pt x="1103079" y="465860"/>
                </a:cubicBezTo>
                <a:cubicBezTo>
                  <a:pt x="1049173" y="417394"/>
                  <a:pt x="976228" y="393162"/>
                  <a:pt x="884243" y="393162"/>
                </a:cubicBezTo>
                <a:cubicBezTo>
                  <a:pt x="791269" y="393162"/>
                  <a:pt x="717829" y="413685"/>
                  <a:pt x="663924" y="454732"/>
                </a:cubicBezTo>
                <a:cubicBezTo>
                  <a:pt x="610019" y="495779"/>
                  <a:pt x="583066" y="547954"/>
                  <a:pt x="583066" y="611255"/>
                </a:cubicBezTo>
                <a:cubicBezTo>
                  <a:pt x="583066" y="666644"/>
                  <a:pt x="612739" y="716841"/>
                  <a:pt x="672084" y="761844"/>
                </a:cubicBezTo>
                <a:cubicBezTo>
                  <a:pt x="731429" y="806847"/>
                  <a:pt x="835778" y="853334"/>
                  <a:pt x="985130" y="901305"/>
                </a:cubicBezTo>
                <a:cubicBezTo>
                  <a:pt x="1134482" y="949276"/>
                  <a:pt x="1257129" y="1000956"/>
                  <a:pt x="1353070" y="1056344"/>
                </a:cubicBezTo>
                <a:cubicBezTo>
                  <a:pt x="1586495" y="1190860"/>
                  <a:pt x="1703207" y="1376314"/>
                  <a:pt x="1703207" y="1612706"/>
                </a:cubicBezTo>
                <a:cubicBezTo>
                  <a:pt x="1703207" y="1801622"/>
                  <a:pt x="1631993" y="1949985"/>
                  <a:pt x="1489564" y="2057795"/>
                </a:cubicBezTo>
                <a:cubicBezTo>
                  <a:pt x="1347136" y="2165605"/>
                  <a:pt x="1151791" y="2219511"/>
                  <a:pt x="903530" y="2219511"/>
                </a:cubicBezTo>
                <a:cubicBezTo>
                  <a:pt x="728462" y="2219511"/>
                  <a:pt x="569961" y="2188107"/>
                  <a:pt x="428027" y="2125300"/>
                </a:cubicBezTo>
                <a:cubicBezTo>
                  <a:pt x="286093" y="2062493"/>
                  <a:pt x="179272" y="1976443"/>
                  <a:pt x="107563" y="1867148"/>
                </a:cubicBezTo>
                <a:cubicBezTo>
                  <a:pt x="35854" y="1757854"/>
                  <a:pt x="0" y="1631993"/>
                  <a:pt x="0" y="1489565"/>
                </a:cubicBezTo>
                <a:lnTo>
                  <a:pt x="522237" y="1489565"/>
                </a:lnTo>
                <a:cubicBezTo>
                  <a:pt x="522237" y="1605288"/>
                  <a:pt x="552157" y="1690597"/>
                  <a:pt x="611997" y="1745491"/>
                </a:cubicBezTo>
                <a:cubicBezTo>
                  <a:pt x="671837" y="1800385"/>
                  <a:pt x="769015" y="1827832"/>
                  <a:pt x="903530" y="1827832"/>
                </a:cubicBezTo>
                <a:cubicBezTo>
                  <a:pt x="989581" y="1827832"/>
                  <a:pt x="1057581" y="1809287"/>
                  <a:pt x="1107530" y="1772196"/>
                </a:cubicBezTo>
                <a:cubicBezTo>
                  <a:pt x="1157479" y="1735105"/>
                  <a:pt x="1182453" y="1682931"/>
                  <a:pt x="1182453" y="1615673"/>
                </a:cubicBezTo>
                <a:cubicBezTo>
                  <a:pt x="1182453" y="1539513"/>
                  <a:pt x="1155500" y="1480168"/>
                  <a:pt x="1101595" y="1437638"/>
                </a:cubicBezTo>
                <a:cubicBezTo>
                  <a:pt x="1047690" y="1395107"/>
                  <a:pt x="952985" y="1351092"/>
                  <a:pt x="817480" y="1305594"/>
                </a:cubicBezTo>
                <a:cubicBezTo>
                  <a:pt x="681975" y="1260096"/>
                  <a:pt x="571197" y="1216082"/>
                  <a:pt x="485147" y="1173551"/>
                </a:cubicBezTo>
                <a:cubicBezTo>
                  <a:pt x="205235" y="1036068"/>
                  <a:pt x="65279" y="847153"/>
                  <a:pt x="65279" y="606804"/>
                </a:cubicBezTo>
                <a:cubicBezTo>
                  <a:pt x="65279" y="487125"/>
                  <a:pt x="100145" y="381540"/>
                  <a:pt x="169875" y="290049"/>
                </a:cubicBezTo>
                <a:cubicBezTo>
                  <a:pt x="239606" y="198559"/>
                  <a:pt x="338267" y="127345"/>
                  <a:pt x="465859" y="76407"/>
                </a:cubicBezTo>
                <a:cubicBezTo>
                  <a:pt x="593452" y="25469"/>
                  <a:pt x="736869" y="0"/>
                  <a:pt x="896112" y="0"/>
                </a:cubicBezTo>
                <a:close/>
              </a:path>
            </a:pathLst>
          </a:custGeom>
        </p:spPr>
        <p:txBody>
          <a:bodyPr wrap="square">
            <a:noAutofit/>
          </a:bodyPr>
          <a:lstStyle/>
          <a:p>
            <a:endParaRPr lang="id-ID"/>
          </a:p>
        </p:txBody>
      </p:sp>
    </p:spTree>
    <p:extLst>
      <p:ext uri="{BB962C8B-B14F-4D97-AF65-F5344CB8AC3E}">
        <p14:creationId xmlns:p14="http://schemas.microsoft.com/office/powerpoint/2010/main" val="2215842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DF60BDE-7466-460F-8185-0CF1902AF40D}"/>
              </a:ext>
            </a:extLst>
          </p:cNvPr>
          <p:cNvSpPr>
            <a:spLocks noGrp="1"/>
          </p:cNvSpPr>
          <p:nvPr>
            <p:ph type="pic" sz="quarter" idx="12"/>
          </p:nvPr>
        </p:nvSpPr>
        <p:spPr>
          <a:xfrm>
            <a:off x="213359" y="404429"/>
            <a:ext cx="2979101" cy="2504371"/>
          </a:xfrm>
          <a:custGeom>
            <a:avLst/>
            <a:gdLst/>
            <a:ahLst/>
            <a:cxnLst/>
            <a:rect l="l" t="t" r="r" b="b"/>
            <a:pathLst>
              <a:path w="2569648" h="2160166">
                <a:moveTo>
                  <a:pt x="0" y="0"/>
                </a:moveTo>
                <a:lnTo>
                  <a:pt x="517787" y="0"/>
                </a:lnTo>
                <a:lnTo>
                  <a:pt x="765554" y="1354555"/>
                </a:lnTo>
                <a:lnTo>
                  <a:pt x="1062280" y="0"/>
                </a:lnTo>
                <a:lnTo>
                  <a:pt x="1504402" y="0"/>
                </a:lnTo>
                <a:lnTo>
                  <a:pt x="1805579" y="1354555"/>
                </a:lnTo>
                <a:lnTo>
                  <a:pt x="2053345" y="0"/>
                </a:lnTo>
                <a:lnTo>
                  <a:pt x="2569648" y="0"/>
                </a:lnTo>
                <a:lnTo>
                  <a:pt x="2111206" y="2160166"/>
                </a:lnTo>
                <a:lnTo>
                  <a:pt x="1571165" y="2160166"/>
                </a:lnTo>
                <a:lnTo>
                  <a:pt x="1281857" y="928753"/>
                </a:lnTo>
                <a:lnTo>
                  <a:pt x="998484" y="2160166"/>
                </a:lnTo>
                <a:lnTo>
                  <a:pt x="459926" y="2160166"/>
                </a:lnTo>
                <a:close/>
              </a:path>
            </a:pathLst>
          </a:custGeom>
        </p:spPr>
        <p:txBody>
          <a:bodyPr wrap="square">
            <a:noAutofit/>
          </a:bodyPr>
          <a:lstStyle/>
          <a:p>
            <a:endParaRPr lang="id-ID"/>
          </a:p>
        </p:txBody>
      </p:sp>
    </p:spTree>
    <p:extLst>
      <p:ext uri="{BB962C8B-B14F-4D97-AF65-F5344CB8AC3E}">
        <p14:creationId xmlns:p14="http://schemas.microsoft.com/office/powerpoint/2010/main" val="1544571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08FF776-2644-49AE-9EED-9DD73AC3024A}"/>
              </a:ext>
            </a:extLst>
          </p:cNvPr>
          <p:cNvSpPr>
            <a:spLocks noGrp="1"/>
          </p:cNvSpPr>
          <p:nvPr>
            <p:ph type="pic" sz="quarter" idx="13"/>
          </p:nvPr>
        </p:nvSpPr>
        <p:spPr>
          <a:xfrm>
            <a:off x="251412" y="295558"/>
            <a:ext cx="2218188" cy="2604717"/>
          </a:xfrm>
          <a:custGeom>
            <a:avLst/>
            <a:gdLst/>
            <a:ahLst/>
            <a:cxnLst/>
            <a:rect l="l" t="t" r="r" b="b"/>
            <a:pathLst>
              <a:path w="1890145" h="2219511">
                <a:moveTo>
                  <a:pt x="945072" y="407998"/>
                </a:moveTo>
                <a:cubicBezTo>
                  <a:pt x="683953" y="407998"/>
                  <a:pt x="545976" y="603837"/>
                  <a:pt x="531139" y="995516"/>
                </a:cubicBezTo>
                <a:lnTo>
                  <a:pt x="529656" y="1154264"/>
                </a:lnTo>
                <a:cubicBezTo>
                  <a:pt x="529656" y="1365929"/>
                  <a:pt x="564768" y="1528634"/>
                  <a:pt x="634994" y="1642379"/>
                </a:cubicBezTo>
                <a:cubicBezTo>
                  <a:pt x="705219" y="1756123"/>
                  <a:pt x="809567" y="1812996"/>
                  <a:pt x="948039" y="1812996"/>
                </a:cubicBezTo>
                <a:cubicBezTo>
                  <a:pt x="1079588" y="1812996"/>
                  <a:pt x="1180970" y="1757113"/>
                  <a:pt x="1252184" y="1645346"/>
                </a:cubicBezTo>
                <a:cubicBezTo>
                  <a:pt x="1323398" y="1533579"/>
                  <a:pt x="1359500" y="1372852"/>
                  <a:pt x="1360489" y="1163166"/>
                </a:cubicBezTo>
                <a:lnTo>
                  <a:pt x="1360489" y="1063763"/>
                </a:lnTo>
                <a:cubicBezTo>
                  <a:pt x="1360489" y="849131"/>
                  <a:pt x="1324634" y="686179"/>
                  <a:pt x="1252926" y="574906"/>
                </a:cubicBezTo>
                <a:cubicBezTo>
                  <a:pt x="1181217" y="463634"/>
                  <a:pt x="1078599" y="407998"/>
                  <a:pt x="945072" y="407998"/>
                </a:cubicBezTo>
                <a:close/>
                <a:moveTo>
                  <a:pt x="945072" y="0"/>
                </a:moveTo>
                <a:cubicBezTo>
                  <a:pt x="1128053" y="0"/>
                  <a:pt x="1291253" y="43520"/>
                  <a:pt x="1434670" y="130559"/>
                </a:cubicBezTo>
                <a:cubicBezTo>
                  <a:pt x="1578088" y="217599"/>
                  <a:pt x="1689608" y="341482"/>
                  <a:pt x="1769229" y="502209"/>
                </a:cubicBezTo>
                <a:cubicBezTo>
                  <a:pt x="1848850" y="662935"/>
                  <a:pt x="1889156" y="847153"/>
                  <a:pt x="1890145" y="1054861"/>
                </a:cubicBezTo>
                <a:lnTo>
                  <a:pt x="1890145" y="1154264"/>
                </a:lnTo>
                <a:cubicBezTo>
                  <a:pt x="1890145" y="1364940"/>
                  <a:pt x="1851076" y="1551383"/>
                  <a:pt x="1772938" y="1713593"/>
                </a:cubicBezTo>
                <a:cubicBezTo>
                  <a:pt x="1694800" y="1875803"/>
                  <a:pt x="1583775" y="2000675"/>
                  <a:pt x="1439863" y="2088209"/>
                </a:cubicBezTo>
                <a:cubicBezTo>
                  <a:pt x="1295951" y="2175744"/>
                  <a:pt x="1132010" y="2219511"/>
                  <a:pt x="948039" y="2219511"/>
                </a:cubicBezTo>
                <a:cubicBezTo>
                  <a:pt x="764069" y="2219511"/>
                  <a:pt x="600870" y="2177227"/>
                  <a:pt x="458441" y="2092660"/>
                </a:cubicBezTo>
                <a:cubicBezTo>
                  <a:pt x="316013" y="2008093"/>
                  <a:pt x="204988" y="1887177"/>
                  <a:pt x="125366" y="1729913"/>
                </a:cubicBezTo>
                <a:cubicBezTo>
                  <a:pt x="45745" y="1572648"/>
                  <a:pt x="3956" y="1392139"/>
                  <a:pt x="0" y="1188388"/>
                </a:cubicBezTo>
                <a:lnTo>
                  <a:pt x="0" y="1066730"/>
                </a:lnTo>
                <a:cubicBezTo>
                  <a:pt x="0" y="855065"/>
                  <a:pt x="38821" y="668375"/>
                  <a:pt x="116465" y="506659"/>
                </a:cubicBezTo>
                <a:cubicBezTo>
                  <a:pt x="194108" y="344944"/>
                  <a:pt x="305380" y="220072"/>
                  <a:pt x="450282" y="132043"/>
                </a:cubicBezTo>
                <a:cubicBezTo>
                  <a:pt x="595183" y="44014"/>
                  <a:pt x="760113" y="0"/>
                  <a:pt x="945072" y="0"/>
                </a:cubicBezTo>
                <a:close/>
              </a:path>
            </a:pathLst>
          </a:custGeom>
        </p:spPr>
        <p:txBody>
          <a:bodyPr wrap="square">
            <a:noAutofit/>
          </a:bodyPr>
          <a:lstStyle/>
          <a:p>
            <a:endParaRPr lang="id-ID"/>
          </a:p>
        </p:txBody>
      </p:sp>
    </p:spTree>
    <p:extLst>
      <p:ext uri="{BB962C8B-B14F-4D97-AF65-F5344CB8AC3E}">
        <p14:creationId xmlns:p14="http://schemas.microsoft.com/office/powerpoint/2010/main" val="3841101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335996E-8DD1-4A29-8DD7-BA4BE9C2BA6F}"/>
              </a:ext>
            </a:extLst>
          </p:cNvPr>
          <p:cNvSpPr>
            <a:spLocks noGrp="1"/>
          </p:cNvSpPr>
          <p:nvPr>
            <p:ph type="pic" sz="quarter" idx="14"/>
          </p:nvPr>
        </p:nvSpPr>
        <p:spPr>
          <a:xfrm>
            <a:off x="216851" y="368428"/>
            <a:ext cx="2151949" cy="2574559"/>
          </a:xfrm>
          <a:custGeom>
            <a:avLst/>
            <a:gdLst/>
            <a:ahLst/>
            <a:cxnLst/>
            <a:rect l="l" t="t" r="r" b="b"/>
            <a:pathLst>
              <a:path w="1805578" h="2160166">
                <a:moveTo>
                  <a:pt x="0" y="0"/>
                </a:moveTo>
                <a:lnTo>
                  <a:pt x="1805578" y="0"/>
                </a:lnTo>
                <a:lnTo>
                  <a:pt x="1805578" y="402064"/>
                </a:lnTo>
                <a:lnTo>
                  <a:pt x="1157232" y="402064"/>
                </a:lnTo>
                <a:lnTo>
                  <a:pt x="1157232" y="2160166"/>
                </a:lnTo>
                <a:lnTo>
                  <a:pt x="636477" y="2160166"/>
                </a:lnTo>
                <a:lnTo>
                  <a:pt x="636477" y="402064"/>
                </a:lnTo>
                <a:lnTo>
                  <a:pt x="0" y="402064"/>
                </a:lnTo>
                <a:close/>
              </a:path>
            </a:pathLst>
          </a:custGeom>
        </p:spPr>
        <p:txBody>
          <a:bodyPr wrap="square">
            <a:noAutofit/>
          </a:bodyPr>
          <a:lstStyle/>
          <a:p>
            <a:endParaRPr lang="id-ID"/>
          </a:p>
        </p:txBody>
      </p:sp>
    </p:spTree>
    <p:extLst>
      <p:ext uri="{BB962C8B-B14F-4D97-AF65-F5344CB8AC3E}">
        <p14:creationId xmlns:p14="http://schemas.microsoft.com/office/powerpoint/2010/main" val="739272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0" y="0"/>
            <a:ext cx="5851525" cy="3292475"/>
          </a:xfrm>
        </p:spPr>
        <p:txBody>
          <a:bodyPr/>
          <a:lstStyle/>
          <a:p>
            <a:endParaRPr lang="id-ID"/>
          </a:p>
        </p:txBody>
      </p:sp>
      <p:sp>
        <p:nvSpPr>
          <p:cNvPr id="3" name="Picture Placeholder 7">
            <a:extLst>
              <a:ext uri="{FF2B5EF4-FFF2-40B4-BE49-F238E27FC236}">
                <a16:creationId xmlns:a16="http://schemas.microsoft.com/office/drawing/2014/main" id="{CFC34142-8E6E-4F1D-AD2C-32BBF05836DD}"/>
              </a:ext>
            </a:extLst>
          </p:cNvPr>
          <p:cNvSpPr>
            <a:spLocks noGrp="1"/>
          </p:cNvSpPr>
          <p:nvPr>
            <p:ph type="pic" sz="quarter" idx="11"/>
          </p:nvPr>
        </p:nvSpPr>
        <p:spPr>
          <a:xfrm>
            <a:off x="1669830" y="939562"/>
            <a:ext cx="2511865" cy="1413350"/>
          </a:xfrm>
        </p:spPr>
        <p:txBody>
          <a:bodyPr/>
          <a:lstStyle/>
          <a:p>
            <a:endParaRPr lang="id-ID" dirty="0"/>
          </a:p>
        </p:txBody>
      </p:sp>
    </p:spTree>
    <p:extLst>
      <p:ext uri="{BB962C8B-B14F-4D97-AF65-F5344CB8AC3E}">
        <p14:creationId xmlns:p14="http://schemas.microsoft.com/office/powerpoint/2010/main" val="795042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1428751" y="444501"/>
            <a:ext cx="4041775" cy="2403474"/>
          </a:xfrm>
        </p:spPr>
        <p:txBody>
          <a:bodyPr/>
          <a:lstStyle/>
          <a:p>
            <a:endParaRPr lang="id-ID"/>
          </a:p>
        </p:txBody>
      </p:sp>
    </p:spTree>
    <p:extLst>
      <p:ext uri="{BB962C8B-B14F-4D97-AF65-F5344CB8AC3E}">
        <p14:creationId xmlns:p14="http://schemas.microsoft.com/office/powerpoint/2010/main" val="2288330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0" y="1"/>
            <a:ext cx="5851525" cy="1707419"/>
          </a:xfrm>
        </p:spPr>
        <p:txBody>
          <a:bodyPr/>
          <a:lstStyle/>
          <a:p>
            <a:endParaRPr lang="id-ID"/>
          </a:p>
        </p:txBody>
      </p:sp>
      <p:sp>
        <p:nvSpPr>
          <p:cNvPr id="3" name="Picture Placeholder 2">
            <a:extLst>
              <a:ext uri="{FF2B5EF4-FFF2-40B4-BE49-F238E27FC236}">
                <a16:creationId xmlns:a16="http://schemas.microsoft.com/office/drawing/2014/main" id="{F7483DCA-8FD7-4496-97C0-8329C87A2DFC}"/>
              </a:ext>
            </a:extLst>
          </p:cNvPr>
          <p:cNvSpPr>
            <a:spLocks noGrp="1"/>
          </p:cNvSpPr>
          <p:nvPr>
            <p:ph type="pic" sz="quarter" idx="11"/>
          </p:nvPr>
        </p:nvSpPr>
        <p:spPr>
          <a:xfrm>
            <a:off x="1861212" y="1448657"/>
            <a:ext cx="517525" cy="517525"/>
          </a:xfrm>
        </p:spPr>
        <p:txBody>
          <a:bodyPr/>
          <a:lstStyle/>
          <a:p>
            <a:endParaRPr lang="id-ID"/>
          </a:p>
        </p:txBody>
      </p:sp>
    </p:spTree>
    <p:extLst>
      <p:ext uri="{BB962C8B-B14F-4D97-AF65-F5344CB8AC3E}">
        <p14:creationId xmlns:p14="http://schemas.microsoft.com/office/powerpoint/2010/main" val="2338867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0" y="619201"/>
            <a:ext cx="5851525" cy="1707419"/>
          </a:xfrm>
        </p:spPr>
        <p:txBody>
          <a:bodyPr/>
          <a:lstStyle/>
          <a:p>
            <a:endParaRPr lang="id-ID"/>
          </a:p>
        </p:txBody>
      </p:sp>
    </p:spTree>
    <p:extLst>
      <p:ext uri="{BB962C8B-B14F-4D97-AF65-F5344CB8AC3E}">
        <p14:creationId xmlns:p14="http://schemas.microsoft.com/office/powerpoint/2010/main" val="3684126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54A1-69A3-4817-91A3-50E9B079674D}" type="datetimeFigureOut">
              <a:rPr lang="id-ID" smtClean="0"/>
              <a:t>18/09/23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486825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A90506-9108-4C4F-BBD8-21FF9A7D2910}"/>
              </a:ext>
            </a:extLst>
          </p:cNvPr>
          <p:cNvSpPr>
            <a:spLocks noGrp="1"/>
          </p:cNvSpPr>
          <p:nvPr>
            <p:ph type="pic" sz="quarter" idx="10"/>
          </p:nvPr>
        </p:nvSpPr>
        <p:spPr>
          <a:xfrm>
            <a:off x="0" y="1"/>
            <a:ext cx="1868488" cy="3051175"/>
          </a:xfrm>
        </p:spPr>
        <p:txBody>
          <a:bodyPr/>
          <a:lstStyle/>
          <a:p>
            <a:endParaRPr lang="id-ID"/>
          </a:p>
        </p:txBody>
      </p:sp>
      <p:sp>
        <p:nvSpPr>
          <p:cNvPr id="7" name="Picture Placeholder 4">
            <a:extLst>
              <a:ext uri="{FF2B5EF4-FFF2-40B4-BE49-F238E27FC236}">
                <a16:creationId xmlns:a16="http://schemas.microsoft.com/office/drawing/2014/main" id="{33528B37-6A86-40A1-8663-C6270A1F1738}"/>
              </a:ext>
            </a:extLst>
          </p:cNvPr>
          <p:cNvSpPr>
            <a:spLocks noGrp="1"/>
          </p:cNvSpPr>
          <p:nvPr>
            <p:ph type="pic" sz="quarter" idx="11"/>
          </p:nvPr>
        </p:nvSpPr>
        <p:spPr>
          <a:xfrm>
            <a:off x="1991517" y="1"/>
            <a:ext cx="1868488" cy="3051175"/>
          </a:xfrm>
        </p:spPr>
        <p:txBody>
          <a:bodyPr/>
          <a:lstStyle/>
          <a:p>
            <a:endParaRPr lang="id-ID"/>
          </a:p>
        </p:txBody>
      </p:sp>
      <p:sp>
        <p:nvSpPr>
          <p:cNvPr id="9" name="Picture Placeholder 4">
            <a:extLst>
              <a:ext uri="{FF2B5EF4-FFF2-40B4-BE49-F238E27FC236}">
                <a16:creationId xmlns:a16="http://schemas.microsoft.com/office/drawing/2014/main" id="{C4E079BA-5B27-49F1-9253-16482E8AD2B2}"/>
              </a:ext>
            </a:extLst>
          </p:cNvPr>
          <p:cNvSpPr>
            <a:spLocks noGrp="1"/>
          </p:cNvSpPr>
          <p:nvPr>
            <p:ph type="pic" sz="quarter" idx="12"/>
          </p:nvPr>
        </p:nvSpPr>
        <p:spPr>
          <a:xfrm>
            <a:off x="1991517" y="0"/>
            <a:ext cx="1868488" cy="3051175"/>
          </a:xfrm>
        </p:spPr>
        <p:txBody>
          <a:bodyPr/>
          <a:lstStyle/>
          <a:p>
            <a:endParaRPr lang="id-ID"/>
          </a:p>
        </p:txBody>
      </p:sp>
      <p:sp>
        <p:nvSpPr>
          <p:cNvPr id="10" name="Picture Placeholder 4">
            <a:extLst>
              <a:ext uri="{FF2B5EF4-FFF2-40B4-BE49-F238E27FC236}">
                <a16:creationId xmlns:a16="http://schemas.microsoft.com/office/drawing/2014/main" id="{CAF5628F-8045-46B4-BFE9-1B3E9AEB1B4F}"/>
              </a:ext>
            </a:extLst>
          </p:cNvPr>
          <p:cNvSpPr>
            <a:spLocks noGrp="1"/>
          </p:cNvSpPr>
          <p:nvPr>
            <p:ph type="pic" sz="quarter" idx="13"/>
          </p:nvPr>
        </p:nvSpPr>
        <p:spPr>
          <a:xfrm>
            <a:off x="3983037" y="1"/>
            <a:ext cx="1868488" cy="3051175"/>
          </a:xfrm>
        </p:spPr>
        <p:txBody>
          <a:bodyPr/>
          <a:lstStyle/>
          <a:p>
            <a:endParaRPr lang="id-ID"/>
          </a:p>
        </p:txBody>
      </p:sp>
    </p:spTree>
    <p:extLst>
      <p:ext uri="{BB962C8B-B14F-4D97-AF65-F5344CB8AC3E}">
        <p14:creationId xmlns:p14="http://schemas.microsoft.com/office/powerpoint/2010/main" val="3088452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A90506-9108-4C4F-BBD8-21FF9A7D2910}"/>
              </a:ext>
            </a:extLst>
          </p:cNvPr>
          <p:cNvSpPr>
            <a:spLocks noGrp="1"/>
          </p:cNvSpPr>
          <p:nvPr>
            <p:ph type="pic" sz="quarter" idx="10"/>
          </p:nvPr>
        </p:nvSpPr>
        <p:spPr>
          <a:xfrm>
            <a:off x="0" y="0"/>
            <a:ext cx="1868488" cy="3292475"/>
          </a:xfrm>
        </p:spPr>
        <p:txBody>
          <a:bodyPr/>
          <a:lstStyle/>
          <a:p>
            <a:endParaRPr lang="id-ID"/>
          </a:p>
        </p:txBody>
      </p:sp>
      <p:sp>
        <p:nvSpPr>
          <p:cNvPr id="10" name="Picture Placeholder 4">
            <a:extLst>
              <a:ext uri="{FF2B5EF4-FFF2-40B4-BE49-F238E27FC236}">
                <a16:creationId xmlns:a16="http://schemas.microsoft.com/office/drawing/2014/main" id="{CAF5628F-8045-46B4-BFE9-1B3E9AEB1B4F}"/>
              </a:ext>
            </a:extLst>
          </p:cNvPr>
          <p:cNvSpPr>
            <a:spLocks noGrp="1"/>
          </p:cNvSpPr>
          <p:nvPr>
            <p:ph type="pic" sz="quarter" idx="13"/>
          </p:nvPr>
        </p:nvSpPr>
        <p:spPr>
          <a:xfrm>
            <a:off x="3983037" y="0"/>
            <a:ext cx="1868488" cy="3292475"/>
          </a:xfrm>
        </p:spPr>
        <p:txBody>
          <a:bodyPr/>
          <a:lstStyle/>
          <a:p>
            <a:endParaRPr lang="id-ID"/>
          </a:p>
        </p:txBody>
      </p:sp>
    </p:spTree>
    <p:extLst>
      <p:ext uri="{BB962C8B-B14F-4D97-AF65-F5344CB8AC3E}">
        <p14:creationId xmlns:p14="http://schemas.microsoft.com/office/powerpoint/2010/main" val="1242033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0" y="0"/>
            <a:ext cx="5851525" cy="3292475"/>
          </a:xfrm>
        </p:spPr>
        <p:txBody>
          <a:bodyPr/>
          <a:lstStyle/>
          <a:p>
            <a:endParaRPr lang="id-ID"/>
          </a:p>
        </p:txBody>
      </p:sp>
      <p:sp>
        <p:nvSpPr>
          <p:cNvPr id="3" name="Picture Placeholder 7">
            <a:extLst>
              <a:ext uri="{FF2B5EF4-FFF2-40B4-BE49-F238E27FC236}">
                <a16:creationId xmlns:a16="http://schemas.microsoft.com/office/drawing/2014/main" id="{95D4C8F6-125F-4380-82AA-4587C52E0AC8}"/>
              </a:ext>
            </a:extLst>
          </p:cNvPr>
          <p:cNvSpPr>
            <a:spLocks noGrp="1"/>
          </p:cNvSpPr>
          <p:nvPr>
            <p:ph type="pic" sz="quarter" idx="11"/>
          </p:nvPr>
        </p:nvSpPr>
        <p:spPr>
          <a:xfrm>
            <a:off x="243612" y="267038"/>
            <a:ext cx="5364301" cy="2758398"/>
          </a:xfrm>
        </p:spPr>
        <p:txBody>
          <a:bodyPr/>
          <a:lstStyle/>
          <a:p>
            <a:endParaRPr lang="id-ID"/>
          </a:p>
        </p:txBody>
      </p:sp>
      <p:sp>
        <p:nvSpPr>
          <p:cNvPr id="4" name="Picture Placeholder 3">
            <a:extLst>
              <a:ext uri="{FF2B5EF4-FFF2-40B4-BE49-F238E27FC236}">
                <a16:creationId xmlns:a16="http://schemas.microsoft.com/office/drawing/2014/main" id="{19D225CA-F63E-4836-BED0-F6D323299904}"/>
              </a:ext>
            </a:extLst>
          </p:cNvPr>
          <p:cNvSpPr>
            <a:spLocks noGrp="1"/>
          </p:cNvSpPr>
          <p:nvPr>
            <p:ph type="pic" sz="quarter" idx="12"/>
          </p:nvPr>
        </p:nvSpPr>
        <p:spPr>
          <a:xfrm>
            <a:off x="2586036" y="784492"/>
            <a:ext cx="679450" cy="679450"/>
          </a:xfrm>
          <a:prstGeom prst="ellipse">
            <a:avLst/>
          </a:prstGeom>
        </p:spPr>
        <p:txBody>
          <a:bodyPr/>
          <a:lstStyle/>
          <a:p>
            <a:endParaRPr lang="id-ID"/>
          </a:p>
        </p:txBody>
      </p:sp>
    </p:spTree>
    <p:extLst>
      <p:ext uri="{BB962C8B-B14F-4D97-AF65-F5344CB8AC3E}">
        <p14:creationId xmlns:p14="http://schemas.microsoft.com/office/powerpoint/2010/main" val="2390311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87C3312-6EB6-4518-86E3-6761DD0B696E}"/>
              </a:ext>
            </a:extLst>
          </p:cNvPr>
          <p:cNvSpPr>
            <a:spLocks noGrp="1"/>
          </p:cNvSpPr>
          <p:nvPr>
            <p:ph type="pic" sz="quarter" idx="10"/>
          </p:nvPr>
        </p:nvSpPr>
        <p:spPr>
          <a:xfrm>
            <a:off x="2762657" y="300949"/>
            <a:ext cx="1303709" cy="1303709"/>
          </a:xfrm>
        </p:spPr>
        <p:txBody>
          <a:bodyPr/>
          <a:lstStyle/>
          <a:p>
            <a:endParaRPr lang="id-ID"/>
          </a:p>
        </p:txBody>
      </p:sp>
      <p:sp>
        <p:nvSpPr>
          <p:cNvPr id="5" name="Picture Placeholder 2">
            <a:extLst>
              <a:ext uri="{FF2B5EF4-FFF2-40B4-BE49-F238E27FC236}">
                <a16:creationId xmlns:a16="http://schemas.microsoft.com/office/drawing/2014/main" id="{1CB62BEF-77D3-454F-9CF2-35CC3EE20614}"/>
              </a:ext>
            </a:extLst>
          </p:cNvPr>
          <p:cNvSpPr>
            <a:spLocks noGrp="1"/>
          </p:cNvSpPr>
          <p:nvPr>
            <p:ph type="pic" sz="quarter" idx="11"/>
          </p:nvPr>
        </p:nvSpPr>
        <p:spPr>
          <a:xfrm>
            <a:off x="4189380" y="300949"/>
            <a:ext cx="1303709" cy="1303709"/>
          </a:xfrm>
        </p:spPr>
        <p:txBody>
          <a:bodyPr/>
          <a:lstStyle/>
          <a:p>
            <a:endParaRPr lang="id-ID"/>
          </a:p>
        </p:txBody>
      </p:sp>
      <p:sp>
        <p:nvSpPr>
          <p:cNvPr id="6" name="Picture Placeholder 2">
            <a:extLst>
              <a:ext uri="{FF2B5EF4-FFF2-40B4-BE49-F238E27FC236}">
                <a16:creationId xmlns:a16="http://schemas.microsoft.com/office/drawing/2014/main" id="{CDC82EAD-EA20-4AF6-9A3D-B30E5D35CFCF}"/>
              </a:ext>
            </a:extLst>
          </p:cNvPr>
          <p:cNvSpPr>
            <a:spLocks noGrp="1"/>
          </p:cNvSpPr>
          <p:nvPr>
            <p:ph type="pic" sz="quarter" idx="12"/>
          </p:nvPr>
        </p:nvSpPr>
        <p:spPr>
          <a:xfrm>
            <a:off x="2762657" y="1730915"/>
            <a:ext cx="1303709" cy="1303709"/>
          </a:xfrm>
        </p:spPr>
        <p:txBody>
          <a:bodyPr/>
          <a:lstStyle/>
          <a:p>
            <a:endParaRPr lang="id-ID"/>
          </a:p>
        </p:txBody>
      </p:sp>
      <p:sp>
        <p:nvSpPr>
          <p:cNvPr id="7" name="Picture Placeholder 2">
            <a:extLst>
              <a:ext uri="{FF2B5EF4-FFF2-40B4-BE49-F238E27FC236}">
                <a16:creationId xmlns:a16="http://schemas.microsoft.com/office/drawing/2014/main" id="{37D1F77E-4293-4573-8450-24CDE862E6D1}"/>
              </a:ext>
            </a:extLst>
          </p:cNvPr>
          <p:cNvSpPr>
            <a:spLocks noGrp="1"/>
          </p:cNvSpPr>
          <p:nvPr>
            <p:ph type="pic" sz="quarter" idx="13"/>
          </p:nvPr>
        </p:nvSpPr>
        <p:spPr>
          <a:xfrm>
            <a:off x="4189380" y="1730915"/>
            <a:ext cx="1303709" cy="1303709"/>
          </a:xfrm>
        </p:spPr>
        <p:txBody>
          <a:bodyPr/>
          <a:lstStyle/>
          <a:p>
            <a:endParaRPr lang="id-ID"/>
          </a:p>
        </p:txBody>
      </p:sp>
    </p:spTree>
    <p:extLst>
      <p:ext uri="{BB962C8B-B14F-4D97-AF65-F5344CB8AC3E}">
        <p14:creationId xmlns:p14="http://schemas.microsoft.com/office/powerpoint/2010/main" val="2844901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87C3312-6EB6-4518-86E3-6761DD0B696E}"/>
              </a:ext>
            </a:extLst>
          </p:cNvPr>
          <p:cNvSpPr>
            <a:spLocks noGrp="1"/>
          </p:cNvSpPr>
          <p:nvPr>
            <p:ph type="pic" sz="quarter" idx="10"/>
          </p:nvPr>
        </p:nvSpPr>
        <p:spPr>
          <a:xfrm>
            <a:off x="1" y="1"/>
            <a:ext cx="1633890" cy="1633890"/>
          </a:xfrm>
        </p:spPr>
        <p:txBody>
          <a:bodyPr/>
          <a:lstStyle/>
          <a:p>
            <a:endParaRPr lang="id-ID"/>
          </a:p>
        </p:txBody>
      </p:sp>
      <p:sp>
        <p:nvSpPr>
          <p:cNvPr id="7" name="Picture Placeholder 2">
            <a:extLst>
              <a:ext uri="{FF2B5EF4-FFF2-40B4-BE49-F238E27FC236}">
                <a16:creationId xmlns:a16="http://schemas.microsoft.com/office/drawing/2014/main" id="{37D1F77E-4293-4573-8450-24CDE862E6D1}"/>
              </a:ext>
            </a:extLst>
          </p:cNvPr>
          <p:cNvSpPr>
            <a:spLocks noGrp="1"/>
          </p:cNvSpPr>
          <p:nvPr>
            <p:ph type="pic" sz="quarter" idx="13"/>
          </p:nvPr>
        </p:nvSpPr>
        <p:spPr>
          <a:xfrm>
            <a:off x="1633891" y="1633891"/>
            <a:ext cx="1658584" cy="1658584"/>
          </a:xfrm>
        </p:spPr>
        <p:txBody>
          <a:bodyPr/>
          <a:lstStyle/>
          <a:p>
            <a:endParaRPr lang="id-ID"/>
          </a:p>
        </p:txBody>
      </p:sp>
    </p:spTree>
    <p:extLst>
      <p:ext uri="{BB962C8B-B14F-4D97-AF65-F5344CB8AC3E}">
        <p14:creationId xmlns:p14="http://schemas.microsoft.com/office/powerpoint/2010/main" val="755580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87C3312-6EB6-4518-86E3-6761DD0B696E}"/>
              </a:ext>
            </a:extLst>
          </p:cNvPr>
          <p:cNvSpPr>
            <a:spLocks noGrp="1"/>
          </p:cNvSpPr>
          <p:nvPr>
            <p:ph type="pic" sz="quarter" idx="10"/>
          </p:nvPr>
        </p:nvSpPr>
        <p:spPr>
          <a:xfrm>
            <a:off x="2762657" y="300948"/>
            <a:ext cx="1303709" cy="2733675"/>
          </a:xfrm>
        </p:spPr>
        <p:txBody>
          <a:bodyPr/>
          <a:lstStyle/>
          <a:p>
            <a:endParaRPr lang="id-ID"/>
          </a:p>
        </p:txBody>
      </p:sp>
      <p:sp>
        <p:nvSpPr>
          <p:cNvPr id="5" name="Picture Placeholder 2">
            <a:extLst>
              <a:ext uri="{FF2B5EF4-FFF2-40B4-BE49-F238E27FC236}">
                <a16:creationId xmlns:a16="http://schemas.microsoft.com/office/drawing/2014/main" id="{1CB62BEF-77D3-454F-9CF2-35CC3EE20614}"/>
              </a:ext>
            </a:extLst>
          </p:cNvPr>
          <p:cNvSpPr>
            <a:spLocks noGrp="1"/>
          </p:cNvSpPr>
          <p:nvPr>
            <p:ph type="pic" sz="quarter" idx="11"/>
          </p:nvPr>
        </p:nvSpPr>
        <p:spPr>
          <a:xfrm>
            <a:off x="4189380" y="300949"/>
            <a:ext cx="1303709" cy="1303709"/>
          </a:xfrm>
        </p:spPr>
        <p:txBody>
          <a:bodyPr/>
          <a:lstStyle/>
          <a:p>
            <a:endParaRPr lang="id-ID"/>
          </a:p>
        </p:txBody>
      </p:sp>
      <p:sp>
        <p:nvSpPr>
          <p:cNvPr id="7" name="Picture Placeholder 2">
            <a:extLst>
              <a:ext uri="{FF2B5EF4-FFF2-40B4-BE49-F238E27FC236}">
                <a16:creationId xmlns:a16="http://schemas.microsoft.com/office/drawing/2014/main" id="{37D1F77E-4293-4573-8450-24CDE862E6D1}"/>
              </a:ext>
            </a:extLst>
          </p:cNvPr>
          <p:cNvSpPr>
            <a:spLocks noGrp="1"/>
          </p:cNvSpPr>
          <p:nvPr>
            <p:ph type="pic" sz="quarter" idx="13"/>
          </p:nvPr>
        </p:nvSpPr>
        <p:spPr>
          <a:xfrm>
            <a:off x="4189380" y="1730915"/>
            <a:ext cx="1303709" cy="1303709"/>
          </a:xfrm>
        </p:spPr>
        <p:txBody>
          <a:bodyPr/>
          <a:lstStyle/>
          <a:p>
            <a:endParaRPr lang="id-ID"/>
          </a:p>
        </p:txBody>
      </p:sp>
    </p:spTree>
    <p:extLst>
      <p:ext uri="{BB962C8B-B14F-4D97-AF65-F5344CB8AC3E}">
        <p14:creationId xmlns:p14="http://schemas.microsoft.com/office/powerpoint/2010/main" val="3862476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355397" y="690665"/>
            <a:ext cx="5140732" cy="982492"/>
          </a:xfrm>
        </p:spPr>
        <p:txBody>
          <a:bodyPr/>
          <a:lstStyle/>
          <a:p>
            <a:endParaRPr lang="id-ID"/>
          </a:p>
        </p:txBody>
      </p:sp>
    </p:spTree>
    <p:extLst>
      <p:ext uri="{BB962C8B-B14F-4D97-AF65-F5344CB8AC3E}">
        <p14:creationId xmlns:p14="http://schemas.microsoft.com/office/powerpoint/2010/main" val="117429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nodePh="1">
                                  <p:stCondLst>
                                    <p:cond delay="0"/>
                                  </p:stCondLst>
                                  <p:endCondLst>
                                    <p:cond evt="begin" delay="0">
                                      <p:tn val="5"/>
                                    </p:cond>
                                  </p:endCondLst>
                                  <p:childTnLst>
                                    <p:animScale>
                                      <p:cBhvr>
                                        <p:cTn id="6" dur="2500" fill="hold"/>
                                        <p:tgtEl>
                                          <p:spTgt spid="8"/>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355397" y="2235201"/>
            <a:ext cx="5140732" cy="752406"/>
          </a:xfrm>
        </p:spPr>
        <p:txBody>
          <a:bodyPr/>
          <a:lstStyle/>
          <a:p>
            <a:endParaRPr lang="id-ID"/>
          </a:p>
        </p:txBody>
      </p:sp>
    </p:spTree>
    <p:extLst>
      <p:ext uri="{BB962C8B-B14F-4D97-AF65-F5344CB8AC3E}">
        <p14:creationId xmlns:p14="http://schemas.microsoft.com/office/powerpoint/2010/main" val="184616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800" fill="hold"/>
                                        <p:tgtEl>
                                          <p:spTgt spid="8"/>
                                        </p:tgtEl>
                                        <p:attrNameLst>
                                          <p:attrName>ppt_x</p:attrName>
                                        </p:attrNameLst>
                                      </p:cBhvr>
                                      <p:tavLst>
                                        <p:tav tm="0">
                                          <p:val>
                                            <p:strVal val="1+#ppt_w/2"/>
                                          </p:val>
                                        </p:tav>
                                        <p:tav tm="100000">
                                          <p:val>
                                            <p:strVal val="#ppt_x"/>
                                          </p:val>
                                        </p:tav>
                                      </p:tavLst>
                                    </p:anim>
                                    <p:anim calcmode="lin" valueType="num">
                                      <p:cBhvr additive="base">
                                        <p:cTn id="8" dur="800" fill="hold"/>
                                        <p:tgtEl>
                                          <p:spTgt spid="8"/>
                                        </p:tgtEl>
                                        <p:attrNameLst>
                                          <p:attrName>ppt_y</p:attrName>
                                        </p:attrNameLst>
                                      </p:cBhvr>
                                      <p:tavLst>
                                        <p:tav tm="0">
                                          <p:val>
                                            <p:strVal val="#ppt_y"/>
                                          </p:val>
                                        </p:tav>
                                        <p:tav tm="100000">
                                          <p:val>
                                            <p:strVal val="#ppt_y"/>
                                          </p:val>
                                        </p:tav>
                                      </p:tavLst>
                                    </p:anim>
                                  </p:childTnLst>
                                </p:cTn>
                              </p:par>
                              <p:par>
                                <p:cTn id="9" presetID="6" presetClass="emph" presetSubtype="0" fill="hold" grpId="1" nodeType="withEffect" nodePh="1">
                                  <p:stCondLst>
                                    <p:cond delay="500"/>
                                  </p:stCondLst>
                                  <p:endCondLst>
                                    <p:cond evt="begin" delay="0">
                                      <p:tn val="9"/>
                                    </p:cond>
                                  </p:endCondLst>
                                  <p:childTnLst>
                                    <p:animScale>
                                      <p:cBhvr>
                                        <p:cTn id="10" dur="2000" fill="hold"/>
                                        <p:tgtEl>
                                          <p:spTgt spid="8"/>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2921225" y="0"/>
            <a:ext cx="2930300" cy="3292475"/>
          </a:xfrm>
        </p:spPr>
        <p:txBody>
          <a:bodyPr/>
          <a:lstStyle/>
          <a:p>
            <a:endParaRPr lang="id-ID"/>
          </a:p>
        </p:txBody>
      </p:sp>
    </p:spTree>
    <p:extLst>
      <p:ext uri="{BB962C8B-B14F-4D97-AF65-F5344CB8AC3E}">
        <p14:creationId xmlns:p14="http://schemas.microsoft.com/office/powerpoint/2010/main" val="105800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6" presetClass="emph" presetSubtype="0" fill="hold" grpId="1" nodeType="withEffect" nodePh="1">
                                  <p:stCondLst>
                                    <p:cond delay="750"/>
                                  </p:stCondLst>
                                  <p:endCondLst>
                                    <p:cond evt="begin" delay="0">
                                      <p:tn val="9"/>
                                    </p:cond>
                                  </p:endCondLst>
                                  <p:childTnLst>
                                    <p:animScale>
                                      <p:cBhvr>
                                        <p:cTn id="10" dur="2500" fill="hold"/>
                                        <p:tgtEl>
                                          <p:spTgt spid="8"/>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82AE5B1-55FA-42EA-AF6D-B06E6C303751}"/>
              </a:ext>
            </a:extLst>
          </p:cNvPr>
          <p:cNvSpPr>
            <a:spLocks noGrp="1"/>
          </p:cNvSpPr>
          <p:nvPr>
            <p:ph type="pic" sz="quarter" idx="11"/>
          </p:nvPr>
        </p:nvSpPr>
        <p:spPr>
          <a:xfrm>
            <a:off x="0" y="0"/>
            <a:ext cx="5851525" cy="3292475"/>
          </a:xfrm>
        </p:spPr>
        <p:txBody>
          <a:bodyPr/>
          <a:lstStyle/>
          <a:p>
            <a:endParaRPr lang="id-ID"/>
          </a:p>
        </p:txBody>
      </p:sp>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2921225" y="0"/>
            <a:ext cx="2930300" cy="3292475"/>
          </a:xfrm>
        </p:spPr>
        <p:txBody>
          <a:bodyPr/>
          <a:lstStyle/>
          <a:p>
            <a:endParaRPr lang="id-ID"/>
          </a:p>
        </p:txBody>
      </p:sp>
    </p:spTree>
    <p:extLst>
      <p:ext uri="{BB962C8B-B14F-4D97-AF65-F5344CB8AC3E}">
        <p14:creationId xmlns:p14="http://schemas.microsoft.com/office/powerpoint/2010/main" val="227573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9245" y="820833"/>
            <a:ext cx="5046940" cy="1369578"/>
          </a:xfrm>
        </p:spPr>
        <p:txBody>
          <a:bodyPr anchor="b"/>
          <a:lstStyle>
            <a:lvl1pPr>
              <a:defRPr sz="2879"/>
            </a:lvl1pPr>
          </a:lstStyle>
          <a:p>
            <a:r>
              <a:rPr lang="en-US"/>
              <a:t>Click to edit Master title style</a:t>
            </a:r>
            <a:endParaRPr lang="en-US" dirty="0"/>
          </a:p>
        </p:txBody>
      </p:sp>
      <p:sp>
        <p:nvSpPr>
          <p:cNvPr id="3" name="Text Placeholder 2"/>
          <p:cNvSpPr>
            <a:spLocks noGrp="1"/>
          </p:cNvSpPr>
          <p:nvPr>
            <p:ph type="body" idx="1"/>
          </p:nvPr>
        </p:nvSpPr>
        <p:spPr>
          <a:xfrm>
            <a:off x="399245" y="2203367"/>
            <a:ext cx="5046940" cy="720229"/>
          </a:xfrm>
        </p:spPr>
        <p:txBody>
          <a:bodyPr/>
          <a:lstStyle>
            <a:lvl1pPr marL="0" indent="0">
              <a:buNone/>
              <a:defRPr sz="1152">
                <a:solidFill>
                  <a:schemeClr val="tx1">
                    <a:tint val="75000"/>
                  </a:schemeClr>
                </a:solidFill>
              </a:defRPr>
            </a:lvl1pPr>
            <a:lvl2pPr marL="219410" indent="0">
              <a:buNone/>
              <a:defRPr sz="960">
                <a:solidFill>
                  <a:schemeClr val="tx1">
                    <a:tint val="75000"/>
                  </a:schemeClr>
                </a:solidFill>
              </a:defRPr>
            </a:lvl2pPr>
            <a:lvl3pPr marL="438821" indent="0">
              <a:buNone/>
              <a:defRPr sz="864">
                <a:solidFill>
                  <a:schemeClr val="tx1">
                    <a:tint val="75000"/>
                  </a:schemeClr>
                </a:solidFill>
              </a:defRPr>
            </a:lvl3pPr>
            <a:lvl4pPr marL="658231" indent="0">
              <a:buNone/>
              <a:defRPr sz="768">
                <a:solidFill>
                  <a:schemeClr val="tx1">
                    <a:tint val="75000"/>
                  </a:schemeClr>
                </a:solidFill>
              </a:defRPr>
            </a:lvl4pPr>
            <a:lvl5pPr marL="877641" indent="0">
              <a:buNone/>
              <a:defRPr sz="768">
                <a:solidFill>
                  <a:schemeClr val="tx1">
                    <a:tint val="75000"/>
                  </a:schemeClr>
                </a:solidFill>
              </a:defRPr>
            </a:lvl5pPr>
            <a:lvl6pPr marL="1097051" indent="0">
              <a:buNone/>
              <a:defRPr sz="768">
                <a:solidFill>
                  <a:schemeClr val="tx1">
                    <a:tint val="75000"/>
                  </a:schemeClr>
                </a:solidFill>
              </a:defRPr>
            </a:lvl6pPr>
            <a:lvl7pPr marL="1316462" indent="0">
              <a:buNone/>
              <a:defRPr sz="768">
                <a:solidFill>
                  <a:schemeClr val="tx1">
                    <a:tint val="75000"/>
                  </a:schemeClr>
                </a:solidFill>
              </a:defRPr>
            </a:lvl7pPr>
            <a:lvl8pPr marL="1535872" indent="0">
              <a:buNone/>
              <a:defRPr sz="768">
                <a:solidFill>
                  <a:schemeClr val="tx1">
                    <a:tint val="75000"/>
                  </a:schemeClr>
                </a:solidFill>
              </a:defRPr>
            </a:lvl8pPr>
            <a:lvl9pPr marL="1755282" indent="0">
              <a:buNone/>
              <a:defRPr sz="76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C654A1-69A3-4817-91A3-50E9B079674D}" type="datetimeFigureOut">
              <a:rPr lang="id-ID" smtClean="0"/>
              <a:t>18/09/23</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1521654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2419519" y="0"/>
            <a:ext cx="3432006" cy="3292475"/>
          </a:xfrm>
          <a:custGeom>
            <a:avLst/>
            <a:gdLst>
              <a:gd name="connsiteX0" fmla="*/ 0 w 2930300"/>
              <a:gd name="connsiteY0" fmla="*/ 0 h 3292475"/>
              <a:gd name="connsiteX1" fmla="*/ 2930300 w 2930300"/>
              <a:gd name="connsiteY1" fmla="*/ 0 h 3292475"/>
              <a:gd name="connsiteX2" fmla="*/ 2930300 w 2930300"/>
              <a:gd name="connsiteY2" fmla="*/ 3292475 h 3292475"/>
              <a:gd name="connsiteX3" fmla="*/ 0 w 2930300"/>
              <a:gd name="connsiteY3" fmla="*/ 3292475 h 3292475"/>
              <a:gd name="connsiteX4" fmla="*/ 0 w 2930300"/>
              <a:gd name="connsiteY4" fmla="*/ 0 h 3292475"/>
              <a:gd name="connsiteX0" fmla="*/ 501706 w 3432006"/>
              <a:gd name="connsiteY0" fmla="*/ 0 h 3292475"/>
              <a:gd name="connsiteX1" fmla="*/ 3432006 w 3432006"/>
              <a:gd name="connsiteY1" fmla="*/ 0 h 3292475"/>
              <a:gd name="connsiteX2" fmla="*/ 3432006 w 3432006"/>
              <a:gd name="connsiteY2" fmla="*/ 3292475 h 3292475"/>
              <a:gd name="connsiteX3" fmla="*/ 0 w 3432006"/>
              <a:gd name="connsiteY3" fmla="*/ 3284383 h 3292475"/>
              <a:gd name="connsiteX4" fmla="*/ 501706 w 3432006"/>
              <a:gd name="connsiteY4" fmla="*/ 0 h 3292475"/>
              <a:gd name="connsiteX0" fmla="*/ 1149069 w 3432006"/>
              <a:gd name="connsiteY0" fmla="*/ 0 h 3292475"/>
              <a:gd name="connsiteX1" fmla="*/ 3432006 w 3432006"/>
              <a:gd name="connsiteY1" fmla="*/ 0 h 3292475"/>
              <a:gd name="connsiteX2" fmla="*/ 3432006 w 3432006"/>
              <a:gd name="connsiteY2" fmla="*/ 3292475 h 3292475"/>
              <a:gd name="connsiteX3" fmla="*/ 0 w 3432006"/>
              <a:gd name="connsiteY3" fmla="*/ 3284383 h 3292475"/>
              <a:gd name="connsiteX4" fmla="*/ 1149069 w 3432006"/>
              <a:gd name="connsiteY4" fmla="*/ 0 h 32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006" h="3292475">
                <a:moveTo>
                  <a:pt x="1149069" y="0"/>
                </a:moveTo>
                <a:lnTo>
                  <a:pt x="3432006" y="0"/>
                </a:lnTo>
                <a:lnTo>
                  <a:pt x="3432006" y="3292475"/>
                </a:lnTo>
                <a:lnTo>
                  <a:pt x="0" y="3284383"/>
                </a:lnTo>
                <a:lnTo>
                  <a:pt x="1149069" y="0"/>
                </a:lnTo>
                <a:close/>
              </a:path>
            </a:pathLst>
          </a:custGeom>
        </p:spPr>
        <p:txBody>
          <a:bodyPr/>
          <a:lstStyle/>
          <a:p>
            <a:endParaRPr lang="id-ID"/>
          </a:p>
        </p:txBody>
      </p:sp>
    </p:spTree>
    <p:extLst>
      <p:ext uri="{BB962C8B-B14F-4D97-AF65-F5344CB8AC3E}">
        <p14:creationId xmlns:p14="http://schemas.microsoft.com/office/powerpoint/2010/main" val="3606522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flipH="1">
            <a:off x="0" y="0"/>
            <a:ext cx="3432006" cy="3292475"/>
          </a:xfrm>
          <a:custGeom>
            <a:avLst/>
            <a:gdLst>
              <a:gd name="connsiteX0" fmla="*/ 0 w 2930300"/>
              <a:gd name="connsiteY0" fmla="*/ 0 h 3292475"/>
              <a:gd name="connsiteX1" fmla="*/ 2930300 w 2930300"/>
              <a:gd name="connsiteY1" fmla="*/ 0 h 3292475"/>
              <a:gd name="connsiteX2" fmla="*/ 2930300 w 2930300"/>
              <a:gd name="connsiteY2" fmla="*/ 3292475 h 3292475"/>
              <a:gd name="connsiteX3" fmla="*/ 0 w 2930300"/>
              <a:gd name="connsiteY3" fmla="*/ 3292475 h 3292475"/>
              <a:gd name="connsiteX4" fmla="*/ 0 w 2930300"/>
              <a:gd name="connsiteY4" fmla="*/ 0 h 3292475"/>
              <a:gd name="connsiteX0" fmla="*/ 501706 w 3432006"/>
              <a:gd name="connsiteY0" fmla="*/ 0 h 3292475"/>
              <a:gd name="connsiteX1" fmla="*/ 3432006 w 3432006"/>
              <a:gd name="connsiteY1" fmla="*/ 0 h 3292475"/>
              <a:gd name="connsiteX2" fmla="*/ 3432006 w 3432006"/>
              <a:gd name="connsiteY2" fmla="*/ 3292475 h 3292475"/>
              <a:gd name="connsiteX3" fmla="*/ 0 w 3432006"/>
              <a:gd name="connsiteY3" fmla="*/ 3284383 h 3292475"/>
              <a:gd name="connsiteX4" fmla="*/ 501706 w 3432006"/>
              <a:gd name="connsiteY4" fmla="*/ 0 h 3292475"/>
              <a:gd name="connsiteX0" fmla="*/ 1149069 w 3432006"/>
              <a:gd name="connsiteY0" fmla="*/ 0 h 3292475"/>
              <a:gd name="connsiteX1" fmla="*/ 3432006 w 3432006"/>
              <a:gd name="connsiteY1" fmla="*/ 0 h 3292475"/>
              <a:gd name="connsiteX2" fmla="*/ 3432006 w 3432006"/>
              <a:gd name="connsiteY2" fmla="*/ 3292475 h 3292475"/>
              <a:gd name="connsiteX3" fmla="*/ 0 w 3432006"/>
              <a:gd name="connsiteY3" fmla="*/ 3284383 h 3292475"/>
              <a:gd name="connsiteX4" fmla="*/ 1149069 w 3432006"/>
              <a:gd name="connsiteY4" fmla="*/ 0 h 329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006" h="3292475">
                <a:moveTo>
                  <a:pt x="1149069" y="0"/>
                </a:moveTo>
                <a:lnTo>
                  <a:pt x="3432006" y="0"/>
                </a:lnTo>
                <a:lnTo>
                  <a:pt x="3432006" y="3292475"/>
                </a:lnTo>
                <a:lnTo>
                  <a:pt x="0" y="3284383"/>
                </a:lnTo>
                <a:lnTo>
                  <a:pt x="1149069" y="0"/>
                </a:lnTo>
                <a:close/>
              </a:path>
            </a:pathLst>
          </a:custGeom>
        </p:spPr>
        <p:txBody>
          <a:bodyPr/>
          <a:lstStyle/>
          <a:p>
            <a:endParaRPr lang="id-ID"/>
          </a:p>
        </p:txBody>
      </p:sp>
    </p:spTree>
    <p:extLst>
      <p:ext uri="{BB962C8B-B14F-4D97-AF65-F5344CB8AC3E}">
        <p14:creationId xmlns:p14="http://schemas.microsoft.com/office/powerpoint/2010/main" val="536358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C5826B3-4188-4CD7-836E-D62F9D1087BE}"/>
              </a:ext>
            </a:extLst>
          </p:cNvPr>
          <p:cNvSpPr>
            <a:spLocks noGrp="1"/>
          </p:cNvSpPr>
          <p:nvPr>
            <p:ph type="pic" sz="quarter" idx="10"/>
          </p:nvPr>
        </p:nvSpPr>
        <p:spPr>
          <a:xfrm flipH="1">
            <a:off x="-1" y="0"/>
            <a:ext cx="3172079" cy="3292475"/>
          </a:xfrm>
          <a:custGeom>
            <a:avLst/>
            <a:gdLst>
              <a:gd name="connsiteX0" fmla="*/ 1124793 w 2314322"/>
              <a:gd name="connsiteY0" fmla="*/ 0 h 3292475"/>
              <a:gd name="connsiteX1" fmla="*/ 565816 w 2314322"/>
              <a:gd name="connsiteY1" fmla="*/ 0 h 3292475"/>
              <a:gd name="connsiteX2" fmla="*/ 0 w 2314322"/>
              <a:gd name="connsiteY2" fmla="*/ 3292475 h 3292475"/>
              <a:gd name="connsiteX3" fmla="*/ 558977 w 2314322"/>
              <a:gd name="connsiteY3" fmla="*/ 3292475 h 3292475"/>
              <a:gd name="connsiteX4" fmla="*/ 2314322 w 2314322"/>
              <a:gd name="connsiteY4" fmla="*/ 0 h 3292475"/>
              <a:gd name="connsiteX5" fmla="*/ 1200094 w 2314322"/>
              <a:gd name="connsiteY5" fmla="*/ 0 h 3292475"/>
              <a:gd name="connsiteX6" fmla="*/ 639271 w 2314322"/>
              <a:gd name="connsiteY6" fmla="*/ 3284383 h 3292475"/>
              <a:gd name="connsiteX7" fmla="*/ 2314322 w 2314322"/>
              <a:gd name="connsiteY7" fmla="*/ 3292475 h 329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322" h="3292475">
                <a:moveTo>
                  <a:pt x="1124793" y="0"/>
                </a:moveTo>
                <a:lnTo>
                  <a:pt x="565816" y="0"/>
                </a:lnTo>
                <a:lnTo>
                  <a:pt x="0" y="3292475"/>
                </a:lnTo>
                <a:lnTo>
                  <a:pt x="558977" y="3292475"/>
                </a:lnTo>
                <a:close/>
                <a:moveTo>
                  <a:pt x="2314322" y="0"/>
                </a:moveTo>
                <a:lnTo>
                  <a:pt x="1200094" y="0"/>
                </a:lnTo>
                <a:lnTo>
                  <a:pt x="639271" y="3284383"/>
                </a:lnTo>
                <a:lnTo>
                  <a:pt x="2314322" y="3292475"/>
                </a:lnTo>
                <a:close/>
              </a:path>
            </a:pathLst>
          </a:custGeom>
        </p:spPr>
        <p:txBody>
          <a:bodyPr wrap="square">
            <a:noAutofit/>
          </a:bodyPr>
          <a:lstStyle/>
          <a:p>
            <a:endParaRPr lang="id-ID"/>
          </a:p>
        </p:txBody>
      </p:sp>
    </p:spTree>
    <p:extLst>
      <p:ext uri="{BB962C8B-B14F-4D97-AF65-F5344CB8AC3E}">
        <p14:creationId xmlns:p14="http://schemas.microsoft.com/office/powerpoint/2010/main" val="759314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0" y="0"/>
            <a:ext cx="2930300" cy="3292475"/>
          </a:xfrm>
        </p:spPr>
        <p:txBody>
          <a:bodyPr/>
          <a:lstStyle/>
          <a:p>
            <a:endParaRPr lang="id-ID"/>
          </a:p>
        </p:txBody>
      </p:sp>
    </p:spTree>
    <p:extLst>
      <p:ext uri="{BB962C8B-B14F-4D97-AF65-F5344CB8AC3E}">
        <p14:creationId xmlns:p14="http://schemas.microsoft.com/office/powerpoint/2010/main" val="291458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nodePh="1">
                                  <p:stCondLst>
                                    <p:cond delay="0"/>
                                  </p:stCondLst>
                                  <p:endCondLst>
                                    <p:cond evt="begin" delay="0">
                                      <p:tn val="5"/>
                                    </p:cond>
                                  </p:endCondLst>
                                  <p:childTnLst>
                                    <p:animScale>
                                      <p:cBhvr>
                                        <p:cTn id="6" dur="2800" fill="hold"/>
                                        <p:tgtEl>
                                          <p:spTgt spid="8"/>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171450" y="692151"/>
            <a:ext cx="1905000" cy="2600325"/>
          </a:xfrm>
        </p:spPr>
        <p:txBody>
          <a:bodyPr/>
          <a:lstStyle/>
          <a:p>
            <a:endParaRPr lang="id-ID"/>
          </a:p>
        </p:txBody>
      </p:sp>
      <p:sp>
        <p:nvSpPr>
          <p:cNvPr id="3" name="Picture Placeholder 2">
            <a:extLst>
              <a:ext uri="{FF2B5EF4-FFF2-40B4-BE49-F238E27FC236}">
                <a16:creationId xmlns:a16="http://schemas.microsoft.com/office/drawing/2014/main" id="{4D0F6AF0-DE49-490A-8760-60DBA9A3F391}"/>
              </a:ext>
            </a:extLst>
          </p:cNvPr>
          <p:cNvSpPr>
            <a:spLocks noGrp="1"/>
          </p:cNvSpPr>
          <p:nvPr>
            <p:ph type="pic" sz="quarter" idx="11"/>
          </p:nvPr>
        </p:nvSpPr>
        <p:spPr>
          <a:xfrm flipH="1" flipV="1">
            <a:off x="1098549" y="0"/>
            <a:ext cx="4752975" cy="3292475"/>
          </a:xfrm>
          <a:prstGeom prst="rtTriangle">
            <a:avLst/>
          </a:prstGeom>
        </p:spPr>
        <p:txBody>
          <a:bodyPr/>
          <a:lstStyle/>
          <a:p>
            <a:endParaRPr lang="id-ID"/>
          </a:p>
        </p:txBody>
      </p:sp>
    </p:spTree>
    <p:extLst>
      <p:ext uri="{BB962C8B-B14F-4D97-AF65-F5344CB8AC3E}">
        <p14:creationId xmlns:p14="http://schemas.microsoft.com/office/powerpoint/2010/main" val="1622354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0F6AF0-DE49-490A-8760-60DBA9A3F391}"/>
              </a:ext>
            </a:extLst>
          </p:cNvPr>
          <p:cNvSpPr>
            <a:spLocks noGrp="1"/>
          </p:cNvSpPr>
          <p:nvPr>
            <p:ph type="pic" sz="quarter" idx="11"/>
          </p:nvPr>
        </p:nvSpPr>
        <p:spPr>
          <a:xfrm flipH="1">
            <a:off x="0" y="0"/>
            <a:ext cx="5851524" cy="3292475"/>
          </a:xfrm>
          <a:prstGeom prst="rect">
            <a:avLst/>
          </a:prstGeom>
        </p:spPr>
        <p:txBody>
          <a:bodyPr/>
          <a:lstStyle/>
          <a:p>
            <a:endParaRPr lang="id-ID"/>
          </a:p>
        </p:txBody>
      </p:sp>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171450" y="692151"/>
            <a:ext cx="1905000" cy="2600325"/>
          </a:xfrm>
        </p:spPr>
        <p:txBody>
          <a:bodyPr/>
          <a:lstStyle/>
          <a:p>
            <a:endParaRPr lang="id-ID"/>
          </a:p>
        </p:txBody>
      </p:sp>
    </p:spTree>
    <p:extLst>
      <p:ext uri="{BB962C8B-B14F-4D97-AF65-F5344CB8AC3E}">
        <p14:creationId xmlns:p14="http://schemas.microsoft.com/office/powerpoint/2010/main" val="1625942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109296-6426-4867-9060-B4C86BCC29C6}"/>
              </a:ext>
            </a:extLst>
          </p:cNvPr>
          <p:cNvSpPr>
            <a:spLocks noGrp="1"/>
          </p:cNvSpPr>
          <p:nvPr>
            <p:ph type="pic" sz="quarter" idx="10"/>
          </p:nvPr>
        </p:nvSpPr>
        <p:spPr>
          <a:xfrm>
            <a:off x="182563" y="168276"/>
            <a:ext cx="1852612" cy="1851025"/>
          </a:xfrm>
        </p:spPr>
        <p:txBody>
          <a:bodyPr/>
          <a:lstStyle/>
          <a:p>
            <a:endParaRPr lang="id-ID"/>
          </a:p>
        </p:txBody>
      </p:sp>
    </p:spTree>
    <p:extLst>
      <p:ext uri="{BB962C8B-B14F-4D97-AF65-F5344CB8AC3E}">
        <p14:creationId xmlns:p14="http://schemas.microsoft.com/office/powerpoint/2010/main" val="3623841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F777D39-28B5-4EB0-AF9F-B3215B854DD5}"/>
              </a:ext>
            </a:extLst>
          </p:cNvPr>
          <p:cNvSpPr>
            <a:spLocks noGrp="1"/>
          </p:cNvSpPr>
          <p:nvPr>
            <p:ph type="pic" sz="quarter" idx="10"/>
          </p:nvPr>
        </p:nvSpPr>
        <p:spPr>
          <a:xfrm>
            <a:off x="216126" y="1168800"/>
            <a:ext cx="1888677" cy="1805775"/>
          </a:xfrm>
          <a:custGeom>
            <a:avLst/>
            <a:gdLst>
              <a:gd name="connsiteX0" fmla="*/ 463778 w 1888677"/>
              <a:gd name="connsiteY0" fmla="*/ 315764 h 1805775"/>
              <a:gd name="connsiteX1" fmla="*/ 464580 w 1888677"/>
              <a:gd name="connsiteY1" fmla="*/ 339083 h 1805775"/>
              <a:gd name="connsiteX2" fmla="*/ 464648 w 1888677"/>
              <a:gd name="connsiteY2" fmla="*/ 342142 h 1805775"/>
              <a:gd name="connsiteX3" fmla="*/ 448336 w 1888677"/>
              <a:gd name="connsiteY3" fmla="*/ 343691 h 1805775"/>
              <a:gd name="connsiteX4" fmla="*/ 437465 w 1888677"/>
              <a:gd name="connsiteY4" fmla="*/ 335499 h 1805775"/>
              <a:gd name="connsiteX5" fmla="*/ 460489 w 1888677"/>
              <a:gd name="connsiteY5" fmla="*/ 325632 h 1805775"/>
              <a:gd name="connsiteX6" fmla="*/ 463778 w 1888677"/>
              <a:gd name="connsiteY6" fmla="*/ 315764 h 1805775"/>
              <a:gd name="connsiteX7" fmla="*/ 1075571 w 1888677"/>
              <a:gd name="connsiteY7" fmla="*/ 0 h 1805775"/>
              <a:gd name="connsiteX8" fmla="*/ 1108463 w 1888677"/>
              <a:gd name="connsiteY8" fmla="*/ 9868 h 1805775"/>
              <a:gd name="connsiteX9" fmla="*/ 1118331 w 1888677"/>
              <a:gd name="connsiteY9" fmla="*/ 16446 h 1805775"/>
              <a:gd name="connsiteX10" fmla="*/ 1128198 w 1888677"/>
              <a:gd name="connsiteY10" fmla="*/ 13157 h 1805775"/>
              <a:gd name="connsiteX11" fmla="*/ 1134777 w 1888677"/>
              <a:gd name="connsiteY11" fmla="*/ 6578 h 1805775"/>
              <a:gd name="connsiteX12" fmla="*/ 1141355 w 1888677"/>
              <a:gd name="connsiteY12" fmla="*/ 13157 h 1805775"/>
              <a:gd name="connsiteX13" fmla="*/ 1151223 w 1888677"/>
              <a:gd name="connsiteY13" fmla="*/ 19735 h 1805775"/>
              <a:gd name="connsiteX14" fmla="*/ 1167669 w 1888677"/>
              <a:gd name="connsiteY14" fmla="*/ 39470 h 1805775"/>
              <a:gd name="connsiteX15" fmla="*/ 1174247 w 1888677"/>
              <a:gd name="connsiteY15" fmla="*/ 46049 h 1805775"/>
              <a:gd name="connsiteX16" fmla="*/ 1177536 w 1888677"/>
              <a:gd name="connsiteY16" fmla="*/ 55916 h 1805775"/>
              <a:gd name="connsiteX17" fmla="*/ 1203850 w 1888677"/>
              <a:gd name="connsiteY17" fmla="*/ 75652 h 1805775"/>
              <a:gd name="connsiteX18" fmla="*/ 1226875 w 1888677"/>
              <a:gd name="connsiteY18" fmla="*/ 92098 h 1805775"/>
              <a:gd name="connsiteX19" fmla="*/ 1259767 w 1888677"/>
              <a:gd name="connsiteY19" fmla="*/ 108544 h 1805775"/>
              <a:gd name="connsiteX20" fmla="*/ 1269634 w 1888677"/>
              <a:gd name="connsiteY20" fmla="*/ 115122 h 1805775"/>
              <a:gd name="connsiteX21" fmla="*/ 1276213 w 1888677"/>
              <a:gd name="connsiteY21" fmla="*/ 121701 h 1805775"/>
              <a:gd name="connsiteX22" fmla="*/ 1295948 w 1888677"/>
              <a:gd name="connsiteY22" fmla="*/ 134857 h 1805775"/>
              <a:gd name="connsiteX23" fmla="*/ 1309105 w 1888677"/>
              <a:gd name="connsiteY23" fmla="*/ 151304 h 1805775"/>
              <a:gd name="connsiteX24" fmla="*/ 1322262 w 1888677"/>
              <a:gd name="connsiteY24" fmla="*/ 157882 h 1805775"/>
              <a:gd name="connsiteX25" fmla="*/ 1338708 w 1888677"/>
              <a:gd name="connsiteY25" fmla="*/ 177617 h 1805775"/>
              <a:gd name="connsiteX26" fmla="*/ 1348575 w 1888677"/>
              <a:gd name="connsiteY26" fmla="*/ 213798 h 1805775"/>
              <a:gd name="connsiteX27" fmla="*/ 1351865 w 1888677"/>
              <a:gd name="connsiteY27" fmla="*/ 223666 h 1805775"/>
              <a:gd name="connsiteX28" fmla="*/ 1355154 w 1888677"/>
              <a:gd name="connsiteY28" fmla="*/ 236823 h 1805775"/>
              <a:gd name="connsiteX29" fmla="*/ 1361732 w 1888677"/>
              <a:gd name="connsiteY29" fmla="*/ 249980 h 1805775"/>
              <a:gd name="connsiteX30" fmla="*/ 1365021 w 1888677"/>
              <a:gd name="connsiteY30" fmla="*/ 266426 h 1805775"/>
              <a:gd name="connsiteX31" fmla="*/ 1371600 w 1888677"/>
              <a:gd name="connsiteY31" fmla="*/ 276293 h 1805775"/>
              <a:gd name="connsiteX32" fmla="*/ 1374889 w 1888677"/>
              <a:gd name="connsiteY32" fmla="*/ 296029 h 1805775"/>
              <a:gd name="connsiteX33" fmla="*/ 1381467 w 1888677"/>
              <a:gd name="connsiteY33" fmla="*/ 309186 h 1805775"/>
              <a:gd name="connsiteX34" fmla="*/ 1384757 w 1888677"/>
              <a:gd name="connsiteY34" fmla="*/ 319053 h 1805775"/>
              <a:gd name="connsiteX35" fmla="*/ 1391335 w 1888677"/>
              <a:gd name="connsiteY35" fmla="*/ 348656 h 1805775"/>
              <a:gd name="connsiteX36" fmla="*/ 1397913 w 1888677"/>
              <a:gd name="connsiteY36" fmla="*/ 358524 h 1805775"/>
              <a:gd name="connsiteX37" fmla="*/ 1411070 w 1888677"/>
              <a:gd name="connsiteY37" fmla="*/ 365102 h 1805775"/>
              <a:gd name="connsiteX38" fmla="*/ 1430806 w 1888677"/>
              <a:gd name="connsiteY38" fmla="*/ 391416 h 1805775"/>
              <a:gd name="connsiteX39" fmla="*/ 1437384 w 1888677"/>
              <a:gd name="connsiteY39" fmla="*/ 401283 h 1805775"/>
              <a:gd name="connsiteX40" fmla="*/ 1443962 w 1888677"/>
              <a:gd name="connsiteY40" fmla="*/ 407862 h 1805775"/>
              <a:gd name="connsiteX41" fmla="*/ 1450541 w 1888677"/>
              <a:gd name="connsiteY41" fmla="*/ 417729 h 1805775"/>
              <a:gd name="connsiteX42" fmla="*/ 1460408 w 1888677"/>
              <a:gd name="connsiteY42" fmla="*/ 424308 h 1805775"/>
              <a:gd name="connsiteX43" fmla="*/ 1466987 w 1888677"/>
              <a:gd name="connsiteY43" fmla="*/ 434175 h 1805775"/>
              <a:gd name="connsiteX44" fmla="*/ 1473565 w 1888677"/>
              <a:gd name="connsiteY44" fmla="*/ 440754 h 1805775"/>
              <a:gd name="connsiteX45" fmla="*/ 1486722 w 1888677"/>
              <a:gd name="connsiteY45" fmla="*/ 457200 h 1805775"/>
              <a:gd name="connsiteX46" fmla="*/ 1493300 w 1888677"/>
              <a:gd name="connsiteY46" fmla="*/ 467068 h 1805775"/>
              <a:gd name="connsiteX47" fmla="*/ 1499879 w 1888677"/>
              <a:gd name="connsiteY47" fmla="*/ 473646 h 1805775"/>
              <a:gd name="connsiteX48" fmla="*/ 1503168 w 1888677"/>
              <a:gd name="connsiteY48" fmla="*/ 483514 h 1805775"/>
              <a:gd name="connsiteX49" fmla="*/ 1529482 w 1888677"/>
              <a:gd name="connsiteY49" fmla="*/ 509827 h 1805775"/>
              <a:gd name="connsiteX50" fmla="*/ 1536060 w 1888677"/>
              <a:gd name="connsiteY50" fmla="*/ 519695 h 1805775"/>
              <a:gd name="connsiteX51" fmla="*/ 1539349 w 1888677"/>
              <a:gd name="connsiteY51" fmla="*/ 529563 h 1805775"/>
              <a:gd name="connsiteX52" fmla="*/ 1545928 w 1888677"/>
              <a:gd name="connsiteY52" fmla="*/ 536141 h 1805775"/>
              <a:gd name="connsiteX53" fmla="*/ 1552506 w 1888677"/>
              <a:gd name="connsiteY53" fmla="*/ 546009 h 1805775"/>
              <a:gd name="connsiteX54" fmla="*/ 1562374 w 1888677"/>
              <a:gd name="connsiteY54" fmla="*/ 565744 h 1805775"/>
              <a:gd name="connsiteX55" fmla="*/ 1578820 w 1888677"/>
              <a:gd name="connsiteY55" fmla="*/ 598636 h 1805775"/>
              <a:gd name="connsiteX56" fmla="*/ 1601844 w 1888677"/>
              <a:gd name="connsiteY56" fmla="*/ 634817 h 1805775"/>
              <a:gd name="connsiteX57" fmla="*/ 1608423 w 1888677"/>
              <a:gd name="connsiteY57" fmla="*/ 644685 h 1805775"/>
              <a:gd name="connsiteX58" fmla="*/ 1624869 w 1888677"/>
              <a:gd name="connsiteY58" fmla="*/ 664420 h 1805775"/>
              <a:gd name="connsiteX59" fmla="*/ 1657761 w 1888677"/>
              <a:gd name="connsiteY59" fmla="*/ 713758 h 1805775"/>
              <a:gd name="connsiteX60" fmla="*/ 1664339 w 1888677"/>
              <a:gd name="connsiteY60" fmla="*/ 723626 h 1805775"/>
              <a:gd name="connsiteX61" fmla="*/ 1674207 w 1888677"/>
              <a:gd name="connsiteY61" fmla="*/ 733493 h 1805775"/>
              <a:gd name="connsiteX62" fmla="*/ 1697231 w 1888677"/>
              <a:gd name="connsiteY62" fmla="*/ 769675 h 1805775"/>
              <a:gd name="connsiteX63" fmla="*/ 1703810 w 1888677"/>
              <a:gd name="connsiteY63" fmla="*/ 776253 h 1805775"/>
              <a:gd name="connsiteX64" fmla="*/ 1716967 w 1888677"/>
              <a:gd name="connsiteY64" fmla="*/ 795988 h 1805775"/>
              <a:gd name="connsiteX65" fmla="*/ 1726834 w 1888677"/>
              <a:gd name="connsiteY65" fmla="*/ 809145 h 1805775"/>
              <a:gd name="connsiteX66" fmla="*/ 1736702 w 1888677"/>
              <a:gd name="connsiteY66" fmla="*/ 832170 h 1805775"/>
              <a:gd name="connsiteX67" fmla="*/ 1756437 w 1888677"/>
              <a:gd name="connsiteY67" fmla="*/ 858483 h 1805775"/>
              <a:gd name="connsiteX68" fmla="*/ 1769594 w 1888677"/>
              <a:gd name="connsiteY68" fmla="*/ 878219 h 1805775"/>
              <a:gd name="connsiteX69" fmla="*/ 1776172 w 1888677"/>
              <a:gd name="connsiteY69" fmla="*/ 888086 h 1805775"/>
              <a:gd name="connsiteX70" fmla="*/ 1782751 w 1888677"/>
              <a:gd name="connsiteY70" fmla="*/ 901243 h 1805775"/>
              <a:gd name="connsiteX71" fmla="*/ 1792618 w 1888677"/>
              <a:gd name="connsiteY71" fmla="*/ 911111 h 1805775"/>
              <a:gd name="connsiteX72" fmla="*/ 1802486 w 1888677"/>
              <a:gd name="connsiteY72" fmla="*/ 927557 h 1805775"/>
              <a:gd name="connsiteX73" fmla="*/ 1825511 w 1888677"/>
              <a:gd name="connsiteY73" fmla="*/ 953870 h 1805775"/>
              <a:gd name="connsiteX74" fmla="*/ 1828800 w 1888677"/>
              <a:gd name="connsiteY74" fmla="*/ 967027 h 1805775"/>
              <a:gd name="connsiteX75" fmla="*/ 1835378 w 1888677"/>
              <a:gd name="connsiteY75" fmla="*/ 980184 h 1805775"/>
              <a:gd name="connsiteX76" fmla="*/ 1822221 w 1888677"/>
              <a:gd name="connsiteY76" fmla="*/ 1088728 h 1805775"/>
              <a:gd name="connsiteX77" fmla="*/ 1812354 w 1888677"/>
              <a:gd name="connsiteY77" fmla="*/ 1092017 h 1805775"/>
              <a:gd name="connsiteX78" fmla="*/ 1828800 w 1888677"/>
              <a:gd name="connsiteY78" fmla="*/ 1124909 h 1805775"/>
              <a:gd name="connsiteX79" fmla="*/ 1835378 w 1888677"/>
              <a:gd name="connsiteY79" fmla="*/ 1134777 h 1805775"/>
              <a:gd name="connsiteX80" fmla="*/ 1845246 w 1888677"/>
              <a:gd name="connsiteY80" fmla="*/ 1164380 h 1805775"/>
              <a:gd name="connsiteX81" fmla="*/ 1855113 w 1888677"/>
              <a:gd name="connsiteY81" fmla="*/ 1190693 h 1805775"/>
              <a:gd name="connsiteX82" fmla="*/ 1858403 w 1888677"/>
              <a:gd name="connsiteY82" fmla="*/ 1213718 h 1805775"/>
              <a:gd name="connsiteX83" fmla="*/ 1864981 w 1888677"/>
              <a:gd name="connsiteY83" fmla="*/ 1223586 h 1805775"/>
              <a:gd name="connsiteX84" fmla="*/ 1874849 w 1888677"/>
              <a:gd name="connsiteY84" fmla="*/ 1253188 h 1805775"/>
              <a:gd name="connsiteX85" fmla="*/ 1878138 w 1888677"/>
              <a:gd name="connsiteY85" fmla="*/ 1266345 h 1805775"/>
              <a:gd name="connsiteX86" fmla="*/ 1881427 w 1888677"/>
              <a:gd name="connsiteY86" fmla="*/ 1302527 h 1805775"/>
              <a:gd name="connsiteX87" fmla="*/ 1861692 w 1888677"/>
              <a:gd name="connsiteY87" fmla="*/ 1315683 h 1805775"/>
              <a:gd name="connsiteX88" fmla="*/ 1858403 w 1888677"/>
              <a:gd name="connsiteY88" fmla="*/ 1388046 h 1805775"/>
              <a:gd name="connsiteX89" fmla="*/ 1851824 w 1888677"/>
              <a:gd name="connsiteY89" fmla="*/ 1397914 h 1805775"/>
              <a:gd name="connsiteX90" fmla="*/ 1838667 w 1888677"/>
              <a:gd name="connsiteY90" fmla="*/ 1404492 h 1805775"/>
              <a:gd name="connsiteX91" fmla="*/ 1828800 w 1888677"/>
              <a:gd name="connsiteY91" fmla="*/ 1407781 h 1805775"/>
              <a:gd name="connsiteX92" fmla="*/ 1812354 w 1888677"/>
              <a:gd name="connsiteY92" fmla="*/ 1420938 h 1805775"/>
              <a:gd name="connsiteX93" fmla="*/ 1805775 w 1888677"/>
              <a:gd name="connsiteY93" fmla="*/ 1427516 h 1805775"/>
              <a:gd name="connsiteX94" fmla="*/ 1795908 w 1888677"/>
              <a:gd name="connsiteY94" fmla="*/ 1430806 h 1805775"/>
              <a:gd name="connsiteX95" fmla="*/ 1749859 w 1888677"/>
              <a:gd name="connsiteY95" fmla="*/ 1424227 h 1805775"/>
              <a:gd name="connsiteX96" fmla="*/ 1730124 w 1888677"/>
              <a:gd name="connsiteY96" fmla="*/ 1417649 h 1805775"/>
              <a:gd name="connsiteX97" fmla="*/ 1703810 w 1888677"/>
              <a:gd name="connsiteY97" fmla="*/ 1420938 h 1805775"/>
              <a:gd name="connsiteX98" fmla="*/ 1690653 w 1888677"/>
              <a:gd name="connsiteY98" fmla="*/ 1434095 h 1805775"/>
              <a:gd name="connsiteX99" fmla="*/ 1684075 w 1888677"/>
              <a:gd name="connsiteY99" fmla="*/ 1453830 h 1805775"/>
              <a:gd name="connsiteX100" fmla="*/ 1677496 w 1888677"/>
              <a:gd name="connsiteY100" fmla="*/ 1476855 h 1805775"/>
              <a:gd name="connsiteX101" fmla="*/ 1670918 w 1888677"/>
              <a:gd name="connsiteY101" fmla="*/ 1486722 h 1805775"/>
              <a:gd name="connsiteX102" fmla="*/ 1651183 w 1888677"/>
              <a:gd name="connsiteY102" fmla="*/ 1493301 h 1805775"/>
              <a:gd name="connsiteX103" fmla="*/ 1628158 w 1888677"/>
              <a:gd name="connsiteY103" fmla="*/ 1503168 h 1805775"/>
              <a:gd name="connsiteX104" fmla="*/ 1621580 w 1888677"/>
              <a:gd name="connsiteY104" fmla="*/ 1509747 h 1805775"/>
              <a:gd name="connsiteX105" fmla="*/ 1565663 w 1888677"/>
              <a:gd name="connsiteY105" fmla="*/ 1516325 h 1805775"/>
              <a:gd name="connsiteX106" fmla="*/ 1555795 w 1888677"/>
              <a:gd name="connsiteY106" fmla="*/ 1536060 h 1805775"/>
              <a:gd name="connsiteX107" fmla="*/ 1562374 w 1888677"/>
              <a:gd name="connsiteY107" fmla="*/ 1582109 h 1805775"/>
              <a:gd name="connsiteX108" fmla="*/ 1559085 w 1888677"/>
              <a:gd name="connsiteY108" fmla="*/ 1598555 h 1805775"/>
              <a:gd name="connsiteX109" fmla="*/ 1552506 w 1888677"/>
              <a:gd name="connsiteY109" fmla="*/ 1608423 h 1805775"/>
              <a:gd name="connsiteX110" fmla="*/ 1542639 w 1888677"/>
              <a:gd name="connsiteY110" fmla="*/ 1628158 h 1805775"/>
              <a:gd name="connsiteX111" fmla="*/ 1529482 w 1888677"/>
              <a:gd name="connsiteY111" fmla="*/ 1664339 h 1805775"/>
              <a:gd name="connsiteX112" fmla="*/ 1513036 w 1888677"/>
              <a:gd name="connsiteY112" fmla="*/ 1677496 h 1805775"/>
              <a:gd name="connsiteX113" fmla="*/ 1499879 w 1888677"/>
              <a:gd name="connsiteY113" fmla="*/ 1680786 h 1805775"/>
              <a:gd name="connsiteX114" fmla="*/ 1440673 w 1888677"/>
              <a:gd name="connsiteY114" fmla="*/ 1687364 h 1805775"/>
              <a:gd name="connsiteX115" fmla="*/ 1440673 w 1888677"/>
              <a:gd name="connsiteY115" fmla="*/ 1736702 h 1805775"/>
              <a:gd name="connsiteX116" fmla="*/ 1450541 w 1888677"/>
              <a:gd name="connsiteY116" fmla="*/ 1759727 h 1805775"/>
              <a:gd name="connsiteX117" fmla="*/ 1447252 w 1888677"/>
              <a:gd name="connsiteY117" fmla="*/ 1769594 h 1805775"/>
              <a:gd name="connsiteX118" fmla="*/ 1427516 w 1888677"/>
              <a:gd name="connsiteY118" fmla="*/ 1779462 h 1805775"/>
              <a:gd name="connsiteX119" fmla="*/ 1407781 w 1888677"/>
              <a:gd name="connsiteY119" fmla="*/ 1786040 h 1805775"/>
              <a:gd name="connsiteX120" fmla="*/ 1397913 w 1888677"/>
              <a:gd name="connsiteY120" fmla="*/ 1789329 h 1805775"/>
              <a:gd name="connsiteX121" fmla="*/ 1384757 w 1888677"/>
              <a:gd name="connsiteY121" fmla="*/ 1795908 h 1805775"/>
              <a:gd name="connsiteX122" fmla="*/ 1358443 w 1888677"/>
              <a:gd name="connsiteY122" fmla="*/ 1802486 h 1805775"/>
              <a:gd name="connsiteX123" fmla="*/ 1295948 w 1888677"/>
              <a:gd name="connsiteY123" fmla="*/ 1799197 h 1805775"/>
              <a:gd name="connsiteX124" fmla="*/ 1266345 w 1888677"/>
              <a:gd name="connsiteY124" fmla="*/ 1789329 h 1805775"/>
              <a:gd name="connsiteX125" fmla="*/ 1253188 w 1888677"/>
              <a:gd name="connsiteY125" fmla="*/ 1786040 h 1805775"/>
              <a:gd name="connsiteX126" fmla="*/ 1243321 w 1888677"/>
              <a:gd name="connsiteY126" fmla="*/ 1782751 h 1805775"/>
              <a:gd name="connsiteX127" fmla="*/ 1226875 w 1888677"/>
              <a:gd name="connsiteY127" fmla="*/ 1779462 h 1805775"/>
              <a:gd name="connsiteX128" fmla="*/ 1115041 w 1888677"/>
              <a:gd name="connsiteY128" fmla="*/ 1786040 h 1805775"/>
              <a:gd name="connsiteX129" fmla="*/ 1105174 w 1888677"/>
              <a:gd name="connsiteY129" fmla="*/ 1789329 h 1805775"/>
              <a:gd name="connsiteX130" fmla="*/ 1098595 w 1888677"/>
              <a:gd name="connsiteY130" fmla="*/ 1795908 h 1805775"/>
              <a:gd name="connsiteX131" fmla="*/ 1088728 w 1888677"/>
              <a:gd name="connsiteY131" fmla="*/ 1799197 h 1805775"/>
              <a:gd name="connsiteX132" fmla="*/ 1075571 w 1888677"/>
              <a:gd name="connsiteY132" fmla="*/ 1805775 h 1805775"/>
              <a:gd name="connsiteX133" fmla="*/ 1036100 w 1888677"/>
              <a:gd name="connsiteY133" fmla="*/ 1802486 h 1805775"/>
              <a:gd name="connsiteX134" fmla="*/ 1022944 w 1888677"/>
              <a:gd name="connsiteY134" fmla="*/ 1799197 h 1805775"/>
              <a:gd name="connsiteX135" fmla="*/ 1003208 w 1888677"/>
              <a:gd name="connsiteY135" fmla="*/ 1792619 h 1805775"/>
              <a:gd name="connsiteX136" fmla="*/ 993341 w 1888677"/>
              <a:gd name="connsiteY136" fmla="*/ 1789329 h 1805775"/>
              <a:gd name="connsiteX137" fmla="*/ 967027 w 1888677"/>
              <a:gd name="connsiteY137" fmla="*/ 1782751 h 1805775"/>
              <a:gd name="connsiteX138" fmla="*/ 953870 w 1888677"/>
              <a:gd name="connsiteY138" fmla="*/ 1776173 h 1805775"/>
              <a:gd name="connsiteX139" fmla="*/ 920978 w 1888677"/>
              <a:gd name="connsiteY139" fmla="*/ 1766305 h 1805775"/>
              <a:gd name="connsiteX140" fmla="*/ 901243 w 1888677"/>
              <a:gd name="connsiteY140" fmla="*/ 1756437 h 1805775"/>
              <a:gd name="connsiteX141" fmla="*/ 891375 w 1888677"/>
              <a:gd name="connsiteY141" fmla="*/ 1749859 h 1805775"/>
              <a:gd name="connsiteX142" fmla="*/ 878218 w 1888677"/>
              <a:gd name="connsiteY142" fmla="*/ 1746570 h 1805775"/>
              <a:gd name="connsiteX143" fmla="*/ 858483 w 1888677"/>
              <a:gd name="connsiteY143" fmla="*/ 1739991 h 1805775"/>
              <a:gd name="connsiteX144" fmla="*/ 848616 w 1888677"/>
              <a:gd name="connsiteY144" fmla="*/ 1730124 h 1805775"/>
              <a:gd name="connsiteX145" fmla="*/ 828880 w 1888677"/>
              <a:gd name="connsiteY145" fmla="*/ 1716967 h 1805775"/>
              <a:gd name="connsiteX146" fmla="*/ 805856 w 1888677"/>
              <a:gd name="connsiteY146" fmla="*/ 1690653 h 1805775"/>
              <a:gd name="connsiteX147" fmla="*/ 799277 w 1888677"/>
              <a:gd name="connsiteY147" fmla="*/ 1684075 h 1805775"/>
              <a:gd name="connsiteX148" fmla="*/ 786121 w 1888677"/>
              <a:gd name="connsiteY148" fmla="*/ 1677496 h 1805775"/>
              <a:gd name="connsiteX149" fmla="*/ 756518 w 1888677"/>
              <a:gd name="connsiteY149" fmla="*/ 1657761 h 1805775"/>
              <a:gd name="connsiteX150" fmla="*/ 746650 w 1888677"/>
              <a:gd name="connsiteY150" fmla="*/ 1651183 h 1805775"/>
              <a:gd name="connsiteX151" fmla="*/ 733493 w 1888677"/>
              <a:gd name="connsiteY151" fmla="*/ 1634737 h 1805775"/>
              <a:gd name="connsiteX152" fmla="*/ 723626 w 1888677"/>
              <a:gd name="connsiteY152" fmla="*/ 1628158 h 1805775"/>
              <a:gd name="connsiteX153" fmla="*/ 710469 w 1888677"/>
              <a:gd name="connsiteY153" fmla="*/ 1615001 h 1805775"/>
              <a:gd name="connsiteX154" fmla="*/ 703890 w 1888677"/>
              <a:gd name="connsiteY154" fmla="*/ 1608423 h 1805775"/>
              <a:gd name="connsiteX155" fmla="*/ 694023 w 1888677"/>
              <a:gd name="connsiteY155" fmla="*/ 1601845 h 1805775"/>
              <a:gd name="connsiteX156" fmla="*/ 687444 w 1888677"/>
              <a:gd name="connsiteY156" fmla="*/ 1595266 h 1805775"/>
              <a:gd name="connsiteX157" fmla="*/ 674288 w 1888677"/>
              <a:gd name="connsiteY157" fmla="*/ 1585398 h 1805775"/>
              <a:gd name="connsiteX158" fmla="*/ 651263 w 1888677"/>
              <a:gd name="connsiteY158" fmla="*/ 1555796 h 1805775"/>
              <a:gd name="connsiteX159" fmla="*/ 634817 w 1888677"/>
              <a:gd name="connsiteY159" fmla="*/ 1532771 h 1805775"/>
              <a:gd name="connsiteX160" fmla="*/ 621660 w 1888677"/>
              <a:gd name="connsiteY160" fmla="*/ 1513036 h 1805775"/>
              <a:gd name="connsiteX161" fmla="*/ 595347 w 1888677"/>
              <a:gd name="connsiteY161" fmla="*/ 1490011 h 1805775"/>
              <a:gd name="connsiteX162" fmla="*/ 578900 w 1888677"/>
              <a:gd name="connsiteY162" fmla="*/ 1470276 h 1805775"/>
              <a:gd name="connsiteX163" fmla="*/ 572322 w 1888677"/>
              <a:gd name="connsiteY163" fmla="*/ 1460409 h 1805775"/>
              <a:gd name="connsiteX164" fmla="*/ 559165 w 1888677"/>
              <a:gd name="connsiteY164" fmla="*/ 1447252 h 1805775"/>
              <a:gd name="connsiteX165" fmla="*/ 549298 w 1888677"/>
              <a:gd name="connsiteY165" fmla="*/ 1427516 h 1805775"/>
              <a:gd name="connsiteX166" fmla="*/ 542719 w 1888677"/>
              <a:gd name="connsiteY166" fmla="*/ 1420938 h 1805775"/>
              <a:gd name="connsiteX167" fmla="*/ 536141 w 1888677"/>
              <a:gd name="connsiteY167" fmla="*/ 1411070 h 1805775"/>
              <a:gd name="connsiteX168" fmla="*/ 529562 w 1888677"/>
              <a:gd name="connsiteY168" fmla="*/ 1404492 h 1805775"/>
              <a:gd name="connsiteX169" fmla="*/ 519695 w 1888677"/>
              <a:gd name="connsiteY169" fmla="*/ 1391335 h 1805775"/>
              <a:gd name="connsiteX170" fmla="*/ 506538 w 1888677"/>
              <a:gd name="connsiteY170" fmla="*/ 1378178 h 1805775"/>
              <a:gd name="connsiteX171" fmla="*/ 493381 w 1888677"/>
              <a:gd name="connsiteY171" fmla="*/ 1361732 h 1805775"/>
              <a:gd name="connsiteX172" fmla="*/ 486803 w 1888677"/>
              <a:gd name="connsiteY172" fmla="*/ 1351865 h 1805775"/>
              <a:gd name="connsiteX173" fmla="*/ 480224 w 1888677"/>
              <a:gd name="connsiteY173" fmla="*/ 1345286 h 1805775"/>
              <a:gd name="connsiteX174" fmla="*/ 473646 w 1888677"/>
              <a:gd name="connsiteY174" fmla="*/ 1335419 h 1805775"/>
              <a:gd name="connsiteX175" fmla="*/ 463778 w 1888677"/>
              <a:gd name="connsiteY175" fmla="*/ 1332129 h 1805775"/>
              <a:gd name="connsiteX176" fmla="*/ 457200 w 1888677"/>
              <a:gd name="connsiteY176" fmla="*/ 1322262 h 1805775"/>
              <a:gd name="connsiteX177" fmla="*/ 447332 w 1888677"/>
              <a:gd name="connsiteY177" fmla="*/ 1315683 h 1805775"/>
              <a:gd name="connsiteX178" fmla="*/ 434175 w 1888677"/>
              <a:gd name="connsiteY178" fmla="*/ 1305816 h 1805775"/>
              <a:gd name="connsiteX179" fmla="*/ 424308 w 1888677"/>
              <a:gd name="connsiteY179" fmla="*/ 1299237 h 1805775"/>
              <a:gd name="connsiteX180" fmla="*/ 407862 w 1888677"/>
              <a:gd name="connsiteY180" fmla="*/ 1282791 h 1805775"/>
              <a:gd name="connsiteX181" fmla="*/ 388126 w 1888677"/>
              <a:gd name="connsiteY181" fmla="*/ 1269634 h 1805775"/>
              <a:gd name="connsiteX182" fmla="*/ 374970 w 1888677"/>
              <a:gd name="connsiteY182" fmla="*/ 1256478 h 1805775"/>
              <a:gd name="connsiteX183" fmla="*/ 355234 w 1888677"/>
              <a:gd name="connsiteY183" fmla="*/ 1243321 h 1805775"/>
              <a:gd name="connsiteX184" fmla="*/ 345367 w 1888677"/>
              <a:gd name="connsiteY184" fmla="*/ 1223586 h 1805775"/>
              <a:gd name="connsiteX185" fmla="*/ 335499 w 1888677"/>
              <a:gd name="connsiteY185" fmla="*/ 1217007 h 1805775"/>
              <a:gd name="connsiteX186" fmla="*/ 325631 w 1888677"/>
              <a:gd name="connsiteY186" fmla="*/ 1200561 h 1805775"/>
              <a:gd name="connsiteX187" fmla="*/ 312475 w 1888677"/>
              <a:gd name="connsiteY187" fmla="*/ 1180826 h 1805775"/>
              <a:gd name="connsiteX188" fmla="*/ 299318 w 1888677"/>
              <a:gd name="connsiteY188" fmla="*/ 1157801 h 1805775"/>
              <a:gd name="connsiteX189" fmla="*/ 289450 w 1888677"/>
              <a:gd name="connsiteY189" fmla="*/ 1138066 h 1805775"/>
              <a:gd name="connsiteX190" fmla="*/ 279583 w 1888677"/>
              <a:gd name="connsiteY190" fmla="*/ 1131488 h 1805775"/>
              <a:gd name="connsiteX191" fmla="*/ 266426 w 1888677"/>
              <a:gd name="connsiteY191" fmla="*/ 1115042 h 1805775"/>
              <a:gd name="connsiteX192" fmla="*/ 266426 w 1888677"/>
              <a:gd name="connsiteY192" fmla="*/ 1105174 h 1805775"/>
              <a:gd name="connsiteX193" fmla="*/ 243401 w 1888677"/>
              <a:gd name="connsiteY193" fmla="*/ 1085439 h 1805775"/>
              <a:gd name="connsiteX194" fmla="*/ 236823 w 1888677"/>
              <a:gd name="connsiteY194" fmla="*/ 1078860 h 1805775"/>
              <a:gd name="connsiteX195" fmla="*/ 223666 w 1888677"/>
              <a:gd name="connsiteY195" fmla="*/ 1055836 h 1805775"/>
              <a:gd name="connsiteX196" fmla="*/ 217088 w 1888677"/>
              <a:gd name="connsiteY196" fmla="*/ 1045968 h 1805775"/>
              <a:gd name="connsiteX197" fmla="*/ 210509 w 1888677"/>
              <a:gd name="connsiteY197" fmla="*/ 1019655 h 1805775"/>
              <a:gd name="connsiteX198" fmla="*/ 203931 w 1888677"/>
              <a:gd name="connsiteY198" fmla="*/ 999919 h 1805775"/>
              <a:gd name="connsiteX199" fmla="*/ 200641 w 1888677"/>
              <a:gd name="connsiteY199" fmla="*/ 983473 h 1805775"/>
              <a:gd name="connsiteX200" fmla="*/ 187485 w 1888677"/>
              <a:gd name="connsiteY200" fmla="*/ 953870 h 1805775"/>
              <a:gd name="connsiteX201" fmla="*/ 184195 w 1888677"/>
              <a:gd name="connsiteY201" fmla="*/ 944003 h 1805775"/>
              <a:gd name="connsiteX202" fmla="*/ 167749 w 1888677"/>
              <a:gd name="connsiteY202" fmla="*/ 927557 h 1805775"/>
              <a:gd name="connsiteX203" fmla="*/ 151303 w 1888677"/>
              <a:gd name="connsiteY203" fmla="*/ 894665 h 1805775"/>
              <a:gd name="connsiteX204" fmla="*/ 144725 w 1888677"/>
              <a:gd name="connsiteY204" fmla="*/ 884797 h 1805775"/>
              <a:gd name="connsiteX205" fmla="*/ 138147 w 1888677"/>
              <a:gd name="connsiteY205" fmla="*/ 874929 h 1805775"/>
              <a:gd name="connsiteX206" fmla="*/ 128279 w 1888677"/>
              <a:gd name="connsiteY206" fmla="*/ 855194 h 1805775"/>
              <a:gd name="connsiteX207" fmla="*/ 121700 w 1888677"/>
              <a:gd name="connsiteY207" fmla="*/ 835459 h 1805775"/>
              <a:gd name="connsiteX208" fmla="*/ 118411 w 1888677"/>
              <a:gd name="connsiteY208" fmla="*/ 825591 h 1805775"/>
              <a:gd name="connsiteX209" fmla="*/ 111833 w 1888677"/>
              <a:gd name="connsiteY209" fmla="*/ 815724 h 1805775"/>
              <a:gd name="connsiteX210" fmla="*/ 105254 w 1888677"/>
              <a:gd name="connsiteY210" fmla="*/ 795988 h 1805775"/>
              <a:gd name="connsiteX211" fmla="*/ 92098 w 1888677"/>
              <a:gd name="connsiteY211" fmla="*/ 769675 h 1805775"/>
              <a:gd name="connsiteX212" fmla="*/ 82230 w 1888677"/>
              <a:gd name="connsiteY212" fmla="*/ 746650 h 1805775"/>
              <a:gd name="connsiteX213" fmla="*/ 65784 w 1888677"/>
              <a:gd name="connsiteY213" fmla="*/ 710469 h 1805775"/>
              <a:gd name="connsiteX214" fmla="*/ 55916 w 1888677"/>
              <a:gd name="connsiteY214" fmla="*/ 694023 h 1805775"/>
              <a:gd name="connsiteX215" fmla="*/ 36181 w 1888677"/>
              <a:gd name="connsiteY215" fmla="*/ 661131 h 1805775"/>
              <a:gd name="connsiteX216" fmla="*/ 23024 w 1888677"/>
              <a:gd name="connsiteY216" fmla="*/ 644685 h 1805775"/>
              <a:gd name="connsiteX217" fmla="*/ 13157 w 1888677"/>
              <a:gd name="connsiteY217" fmla="*/ 611793 h 1805775"/>
              <a:gd name="connsiteX218" fmla="*/ 9867 w 1888677"/>
              <a:gd name="connsiteY218" fmla="*/ 601925 h 1805775"/>
              <a:gd name="connsiteX219" fmla="*/ 6578 w 1888677"/>
              <a:gd name="connsiteY219" fmla="*/ 582190 h 1805775"/>
              <a:gd name="connsiteX220" fmla="*/ 3289 w 1888677"/>
              <a:gd name="connsiteY220" fmla="*/ 572322 h 1805775"/>
              <a:gd name="connsiteX221" fmla="*/ 0 w 1888677"/>
              <a:gd name="connsiteY221" fmla="*/ 542719 h 1805775"/>
              <a:gd name="connsiteX222" fmla="*/ 19735 w 1888677"/>
              <a:gd name="connsiteY222" fmla="*/ 513116 h 1805775"/>
              <a:gd name="connsiteX223" fmla="*/ 26313 w 1888677"/>
              <a:gd name="connsiteY223" fmla="*/ 503249 h 1805775"/>
              <a:gd name="connsiteX224" fmla="*/ 82230 w 1888677"/>
              <a:gd name="connsiteY224" fmla="*/ 480224 h 1805775"/>
              <a:gd name="connsiteX225" fmla="*/ 88808 w 1888677"/>
              <a:gd name="connsiteY225" fmla="*/ 470357 h 1805775"/>
              <a:gd name="connsiteX226" fmla="*/ 108544 w 1888677"/>
              <a:gd name="connsiteY226" fmla="*/ 457200 h 1805775"/>
              <a:gd name="connsiteX227" fmla="*/ 124990 w 1888677"/>
              <a:gd name="connsiteY227" fmla="*/ 460489 h 1805775"/>
              <a:gd name="connsiteX228" fmla="*/ 131568 w 1888677"/>
              <a:gd name="connsiteY228" fmla="*/ 450622 h 1805775"/>
              <a:gd name="connsiteX229" fmla="*/ 138147 w 1888677"/>
              <a:gd name="connsiteY229" fmla="*/ 424308 h 1805775"/>
              <a:gd name="connsiteX230" fmla="*/ 154593 w 1888677"/>
              <a:gd name="connsiteY230" fmla="*/ 440754 h 1805775"/>
              <a:gd name="connsiteX231" fmla="*/ 161171 w 1888677"/>
              <a:gd name="connsiteY231" fmla="*/ 450622 h 1805775"/>
              <a:gd name="connsiteX232" fmla="*/ 187485 w 1888677"/>
              <a:gd name="connsiteY232" fmla="*/ 476935 h 1805775"/>
              <a:gd name="connsiteX233" fmla="*/ 194063 w 1888677"/>
              <a:gd name="connsiteY233" fmla="*/ 483514 h 1805775"/>
              <a:gd name="connsiteX234" fmla="*/ 213798 w 1888677"/>
              <a:gd name="connsiteY234" fmla="*/ 496670 h 1805775"/>
              <a:gd name="connsiteX235" fmla="*/ 230244 w 1888677"/>
              <a:gd name="connsiteY235" fmla="*/ 513116 h 1805775"/>
              <a:gd name="connsiteX236" fmla="*/ 246690 w 1888677"/>
              <a:gd name="connsiteY236" fmla="*/ 542719 h 1805775"/>
              <a:gd name="connsiteX237" fmla="*/ 259847 w 1888677"/>
              <a:gd name="connsiteY237" fmla="*/ 569033 h 1805775"/>
              <a:gd name="connsiteX238" fmla="*/ 269715 w 1888677"/>
              <a:gd name="connsiteY238" fmla="*/ 592057 h 1805775"/>
              <a:gd name="connsiteX239" fmla="*/ 273004 w 1888677"/>
              <a:gd name="connsiteY239" fmla="*/ 605214 h 1805775"/>
              <a:gd name="connsiteX240" fmla="*/ 279583 w 1888677"/>
              <a:gd name="connsiteY240" fmla="*/ 611793 h 1805775"/>
              <a:gd name="connsiteX241" fmla="*/ 292739 w 1888677"/>
              <a:gd name="connsiteY241" fmla="*/ 631528 h 1805775"/>
              <a:gd name="connsiteX242" fmla="*/ 296029 w 1888677"/>
              <a:gd name="connsiteY242" fmla="*/ 641396 h 1805775"/>
              <a:gd name="connsiteX243" fmla="*/ 309185 w 1888677"/>
              <a:gd name="connsiteY243" fmla="*/ 657842 h 1805775"/>
              <a:gd name="connsiteX244" fmla="*/ 315764 w 1888677"/>
              <a:gd name="connsiteY244" fmla="*/ 667709 h 1805775"/>
              <a:gd name="connsiteX245" fmla="*/ 322342 w 1888677"/>
              <a:gd name="connsiteY245" fmla="*/ 690734 h 1805775"/>
              <a:gd name="connsiteX246" fmla="*/ 328921 w 1888677"/>
              <a:gd name="connsiteY246" fmla="*/ 700601 h 1805775"/>
              <a:gd name="connsiteX247" fmla="*/ 332210 w 1888677"/>
              <a:gd name="connsiteY247" fmla="*/ 710469 h 1805775"/>
              <a:gd name="connsiteX248" fmla="*/ 345367 w 1888677"/>
              <a:gd name="connsiteY248" fmla="*/ 726915 h 1805775"/>
              <a:gd name="connsiteX249" fmla="*/ 355234 w 1888677"/>
              <a:gd name="connsiteY249" fmla="*/ 684155 h 1805775"/>
              <a:gd name="connsiteX250" fmla="*/ 361813 w 1888677"/>
              <a:gd name="connsiteY250" fmla="*/ 664420 h 1805775"/>
              <a:gd name="connsiteX251" fmla="*/ 365102 w 1888677"/>
              <a:gd name="connsiteY251" fmla="*/ 654552 h 1805775"/>
              <a:gd name="connsiteX252" fmla="*/ 384837 w 1888677"/>
              <a:gd name="connsiteY252" fmla="*/ 644685 h 1805775"/>
              <a:gd name="connsiteX253" fmla="*/ 391416 w 1888677"/>
              <a:gd name="connsiteY253" fmla="*/ 638106 h 1805775"/>
              <a:gd name="connsiteX254" fmla="*/ 391416 w 1888677"/>
              <a:gd name="connsiteY254" fmla="*/ 598636 h 1805775"/>
              <a:gd name="connsiteX255" fmla="*/ 384837 w 1888677"/>
              <a:gd name="connsiteY255" fmla="*/ 585479 h 1805775"/>
              <a:gd name="connsiteX256" fmla="*/ 381548 w 1888677"/>
              <a:gd name="connsiteY256" fmla="*/ 575611 h 1805775"/>
              <a:gd name="connsiteX257" fmla="*/ 371680 w 1888677"/>
              <a:gd name="connsiteY257" fmla="*/ 565744 h 1805775"/>
              <a:gd name="connsiteX258" fmla="*/ 358524 w 1888677"/>
              <a:gd name="connsiteY258" fmla="*/ 546009 h 1805775"/>
              <a:gd name="connsiteX259" fmla="*/ 355234 w 1888677"/>
              <a:gd name="connsiteY259" fmla="*/ 536141 h 1805775"/>
              <a:gd name="connsiteX260" fmla="*/ 345367 w 1888677"/>
              <a:gd name="connsiteY260" fmla="*/ 516406 h 1805775"/>
              <a:gd name="connsiteX261" fmla="*/ 348656 w 1888677"/>
              <a:gd name="connsiteY261" fmla="*/ 460489 h 1805775"/>
              <a:gd name="connsiteX262" fmla="*/ 351945 w 1888677"/>
              <a:gd name="connsiteY262" fmla="*/ 450622 h 1805775"/>
              <a:gd name="connsiteX263" fmla="*/ 358524 w 1888677"/>
              <a:gd name="connsiteY263" fmla="*/ 444043 h 1805775"/>
              <a:gd name="connsiteX264" fmla="*/ 371680 w 1888677"/>
              <a:gd name="connsiteY264" fmla="*/ 424308 h 1805775"/>
              <a:gd name="connsiteX265" fmla="*/ 384837 w 1888677"/>
              <a:gd name="connsiteY265" fmla="*/ 404573 h 1805775"/>
              <a:gd name="connsiteX266" fmla="*/ 391416 w 1888677"/>
              <a:gd name="connsiteY266" fmla="*/ 394705 h 1805775"/>
              <a:gd name="connsiteX267" fmla="*/ 394705 w 1888677"/>
              <a:gd name="connsiteY267" fmla="*/ 378259 h 1805775"/>
              <a:gd name="connsiteX268" fmla="*/ 404572 w 1888677"/>
              <a:gd name="connsiteY268" fmla="*/ 374970 h 1805775"/>
              <a:gd name="connsiteX269" fmla="*/ 424308 w 1888677"/>
              <a:gd name="connsiteY269" fmla="*/ 388127 h 1805775"/>
              <a:gd name="connsiteX270" fmla="*/ 434175 w 1888677"/>
              <a:gd name="connsiteY270" fmla="*/ 391416 h 1805775"/>
              <a:gd name="connsiteX271" fmla="*/ 437465 w 1888677"/>
              <a:gd name="connsiteY271" fmla="*/ 381548 h 1805775"/>
              <a:gd name="connsiteX272" fmla="*/ 440754 w 1888677"/>
              <a:gd name="connsiteY272" fmla="*/ 351945 h 1805775"/>
              <a:gd name="connsiteX273" fmla="*/ 450621 w 1888677"/>
              <a:gd name="connsiteY273" fmla="*/ 348656 h 1805775"/>
              <a:gd name="connsiteX274" fmla="*/ 464821 w 1888677"/>
              <a:gd name="connsiteY274" fmla="*/ 350063 h 1805775"/>
              <a:gd name="connsiteX275" fmla="*/ 464648 w 1888677"/>
              <a:gd name="connsiteY275" fmla="*/ 342142 h 1805775"/>
              <a:gd name="connsiteX276" fmla="*/ 499959 w 1888677"/>
              <a:gd name="connsiteY276" fmla="*/ 338788 h 1805775"/>
              <a:gd name="connsiteX277" fmla="*/ 546008 w 1888677"/>
              <a:gd name="connsiteY277" fmla="*/ 332210 h 1805775"/>
              <a:gd name="connsiteX278" fmla="*/ 569033 w 1888677"/>
              <a:gd name="connsiteY278" fmla="*/ 328921 h 1805775"/>
              <a:gd name="connsiteX279" fmla="*/ 588768 w 1888677"/>
              <a:gd name="connsiteY279" fmla="*/ 322342 h 1805775"/>
              <a:gd name="connsiteX280" fmla="*/ 605214 w 1888677"/>
              <a:gd name="connsiteY280" fmla="*/ 312475 h 1805775"/>
              <a:gd name="connsiteX281" fmla="*/ 601925 w 1888677"/>
              <a:gd name="connsiteY281" fmla="*/ 299318 h 1805775"/>
              <a:gd name="connsiteX282" fmla="*/ 598636 w 1888677"/>
              <a:gd name="connsiteY282" fmla="*/ 289450 h 1805775"/>
              <a:gd name="connsiteX283" fmla="*/ 585479 w 1888677"/>
              <a:gd name="connsiteY283" fmla="*/ 286161 h 1805775"/>
              <a:gd name="connsiteX284" fmla="*/ 575611 w 1888677"/>
              <a:gd name="connsiteY284" fmla="*/ 279583 h 1805775"/>
              <a:gd name="connsiteX285" fmla="*/ 582190 w 1888677"/>
              <a:gd name="connsiteY285" fmla="*/ 269715 h 1805775"/>
              <a:gd name="connsiteX286" fmla="*/ 601925 w 1888677"/>
              <a:gd name="connsiteY286" fmla="*/ 256558 h 1805775"/>
              <a:gd name="connsiteX287" fmla="*/ 611793 w 1888677"/>
              <a:gd name="connsiteY287" fmla="*/ 249980 h 1805775"/>
              <a:gd name="connsiteX288" fmla="*/ 621660 w 1888677"/>
              <a:gd name="connsiteY288" fmla="*/ 243401 h 1805775"/>
              <a:gd name="connsiteX289" fmla="*/ 641395 w 1888677"/>
              <a:gd name="connsiteY289" fmla="*/ 236823 h 1805775"/>
              <a:gd name="connsiteX290" fmla="*/ 651263 w 1888677"/>
              <a:gd name="connsiteY290" fmla="*/ 233534 h 1805775"/>
              <a:gd name="connsiteX291" fmla="*/ 677577 w 1888677"/>
              <a:gd name="connsiteY291" fmla="*/ 230245 h 1805775"/>
              <a:gd name="connsiteX292" fmla="*/ 684155 w 1888677"/>
              <a:gd name="connsiteY292" fmla="*/ 223666 h 1805775"/>
              <a:gd name="connsiteX293" fmla="*/ 684155 w 1888677"/>
              <a:gd name="connsiteY293" fmla="*/ 167750 h 1805775"/>
              <a:gd name="connsiteX294" fmla="*/ 677577 w 1888677"/>
              <a:gd name="connsiteY294" fmla="*/ 148014 h 1805775"/>
              <a:gd name="connsiteX295" fmla="*/ 680866 w 1888677"/>
              <a:gd name="connsiteY295" fmla="*/ 108544 h 1805775"/>
              <a:gd name="connsiteX296" fmla="*/ 694023 w 1888677"/>
              <a:gd name="connsiteY296" fmla="*/ 92098 h 1805775"/>
              <a:gd name="connsiteX297" fmla="*/ 703890 w 1888677"/>
              <a:gd name="connsiteY297" fmla="*/ 85519 h 1805775"/>
              <a:gd name="connsiteX298" fmla="*/ 746650 w 1888677"/>
              <a:gd name="connsiteY298" fmla="*/ 75652 h 1805775"/>
              <a:gd name="connsiteX299" fmla="*/ 756518 w 1888677"/>
              <a:gd name="connsiteY299" fmla="*/ 72363 h 1805775"/>
              <a:gd name="connsiteX300" fmla="*/ 763096 w 1888677"/>
              <a:gd name="connsiteY300" fmla="*/ 65784 h 1805775"/>
              <a:gd name="connsiteX301" fmla="*/ 772964 w 1888677"/>
              <a:gd name="connsiteY301" fmla="*/ 59206 h 1805775"/>
              <a:gd name="connsiteX302" fmla="*/ 786121 w 1888677"/>
              <a:gd name="connsiteY302" fmla="*/ 52627 h 1805775"/>
              <a:gd name="connsiteX303" fmla="*/ 805856 w 1888677"/>
              <a:gd name="connsiteY303" fmla="*/ 39470 h 1805775"/>
              <a:gd name="connsiteX304" fmla="*/ 809145 w 1888677"/>
              <a:gd name="connsiteY304" fmla="*/ 29603 h 1805775"/>
              <a:gd name="connsiteX305" fmla="*/ 845326 w 1888677"/>
              <a:gd name="connsiteY305" fmla="*/ 26314 h 1805775"/>
              <a:gd name="connsiteX306" fmla="*/ 871640 w 1888677"/>
              <a:gd name="connsiteY306" fmla="*/ 36181 h 1805775"/>
              <a:gd name="connsiteX307" fmla="*/ 904532 w 1888677"/>
              <a:gd name="connsiteY307" fmla="*/ 52627 h 1805775"/>
              <a:gd name="connsiteX308" fmla="*/ 917689 w 1888677"/>
              <a:gd name="connsiteY308" fmla="*/ 59206 h 1805775"/>
              <a:gd name="connsiteX309" fmla="*/ 930846 w 1888677"/>
              <a:gd name="connsiteY309" fmla="*/ 55916 h 1805775"/>
              <a:gd name="connsiteX310" fmla="*/ 947292 w 1888677"/>
              <a:gd name="connsiteY310" fmla="*/ 42760 h 1805775"/>
              <a:gd name="connsiteX311" fmla="*/ 950581 w 1888677"/>
              <a:gd name="connsiteY311" fmla="*/ 26314 h 1805775"/>
              <a:gd name="connsiteX312" fmla="*/ 960449 w 1888677"/>
              <a:gd name="connsiteY312" fmla="*/ 29603 h 1805775"/>
              <a:gd name="connsiteX313" fmla="*/ 980184 w 1888677"/>
              <a:gd name="connsiteY313" fmla="*/ 42760 h 1805775"/>
              <a:gd name="connsiteX314" fmla="*/ 990052 w 1888677"/>
              <a:gd name="connsiteY314" fmla="*/ 49338 h 1805775"/>
              <a:gd name="connsiteX315" fmla="*/ 1003208 w 1888677"/>
              <a:gd name="connsiteY315" fmla="*/ 52627 h 1805775"/>
              <a:gd name="connsiteX316" fmla="*/ 1032811 w 1888677"/>
              <a:gd name="connsiteY316" fmla="*/ 46049 h 1805775"/>
              <a:gd name="connsiteX317" fmla="*/ 1039390 w 1888677"/>
              <a:gd name="connsiteY317" fmla="*/ 26314 h 1805775"/>
              <a:gd name="connsiteX318" fmla="*/ 1045968 w 1888677"/>
              <a:gd name="connsiteY318" fmla="*/ 19735 h 1805775"/>
              <a:gd name="connsiteX319" fmla="*/ 1052547 w 1888677"/>
              <a:gd name="connsiteY319" fmla="*/ 9868 h 1805775"/>
              <a:gd name="connsiteX320" fmla="*/ 1075571 w 1888677"/>
              <a:gd name="connsiteY320" fmla="*/ 0 h 180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Lst>
            <a:rect l="l" t="t" r="r" b="b"/>
            <a:pathLst>
              <a:path w="1888677" h="1805775">
                <a:moveTo>
                  <a:pt x="463778" y="315764"/>
                </a:moveTo>
                <a:cubicBezTo>
                  <a:pt x="463778" y="325973"/>
                  <a:pt x="464226" y="333556"/>
                  <a:pt x="464580" y="339083"/>
                </a:cubicBezTo>
                <a:lnTo>
                  <a:pt x="464648" y="342142"/>
                </a:lnTo>
                <a:lnTo>
                  <a:pt x="448336" y="343691"/>
                </a:lnTo>
                <a:cubicBezTo>
                  <a:pt x="410369" y="347790"/>
                  <a:pt x="411718" y="348374"/>
                  <a:pt x="437465" y="335499"/>
                </a:cubicBezTo>
                <a:cubicBezTo>
                  <a:pt x="445364" y="333524"/>
                  <a:pt x="454811" y="332729"/>
                  <a:pt x="460489" y="325632"/>
                </a:cubicBezTo>
                <a:cubicBezTo>
                  <a:pt x="462655" y="322925"/>
                  <a:pt x="463778" y="312297"/>
                  <a:pt x="463778" y="315764"/>
                </a:cubicBezTo>
                <a:close/>
                <a:moveTo>
                  <a:pt x="1075571" y="0"/>
                </a:moveTo>
                <a:cubicBezTo>
                  <a:pt x="1082928" y="1839"/>
                  <a:pt x="1103655" y="6663"/>
                  <a:pt x="1108463" y="9868"/>
                </a:cubicBezTo>
                <a:lnTo>
                  <a:pt x="1118331" y="16446"/>
                </a:lnTo>
                <a:cubicBezTo>
                  <a:pt x="1121620" y="15350"/>
                  <a:pt x="1125225" y="14941"/>
                  <a:pt x="1128198" y="13157"/>
                </a:cubicBezTo>
                <a:cubicBezTo>
                  <a:pt x="1130857" y="11561"/>
                  <a:pt x="1131676" y="6578"/>
                  <a:pt x="1134777" y="6578"/>
                </a:cubicBezTo>
                <a:cubicBezTo>
                  <a:pt x="1137878" y="6578"/>
                  <a:pt x="1138933" y="11220"/>
                  <a:pt x="1141355" y="13157"/>
                </a:cubicBezTo>
                <a:cubicBezTo>
                  <a:pt x="1144442" y="15627"/>
                  <a:pt x="1148136" y="17265"/>
                  <a:pt x="1151223" y="19735"/>
                </a:cubicBezTo>
                <a:cubicBezTo>
                  <a:pt x="1158656" y="25681"/>
                  <a:pt x="1161281" y="31804"/>
                  <a:pt x="1167669" y="39470"/>
                </a:cubicBezTo>
                <a:cubicBezTo>
                  <a:pt x="1169654" y="41852"/>
                  <a:pt x="1172054" y="43856"/>
                  <a:pt x="1174247" y="46049"/>
                </a:cubicBezTo>
                <a:cubicBezTo>
                  <a:pt x="1175343" y="49338"/>
                  <a:pt x="1175456" y="53142"/>
                  <a:pt x="1177536" y="55916"/>
                </a:cubicBezTo>
                <a:cubicBezTo>
                  <a:pt x="1190135" y="72715"/>
                  <a:pt x="1189444" y="70850"/>
                  <a:pt x="1203850" y="75652"/>
                </a:cubicBezTo>
                <a:cubicBezTo>
                  <a:pt x="1219459" y="91261"/>
                  <a:pt x="1211123" y="86848"/>
                  <a:pt x="1226875" y="92098"/>
                </a:cubicBezTo>
                <a:cubicBezTo>
                  <a:pt x="1250371" y="107763"/>
                  <a:pt x="1238940" y="103338"/>
                  <a:pt x="1259767" y="108544"/>
                </a:cubicBezTo>
                <a:cubicBezTo>
                  <a:pt x="1263056" y="110737"/>
                  <a:pt x="1266547" y="112653"/>
                  <a:pt x="1269634" y="115122"/>
                </a:cubicBezTo>
                <a:cubicBezTo>
                  <a:pt x="1272056" y="117059"/>
                  <a:pt x="1273732" y="119840"/>
                  <a:pt x="1276213" y="121701"/>
                </a:cubicBezTo>
                <a:cubicBezTo>
                  <a:pt x="1282538" y="126445"/>
                  <a:pt x="1295948" y="134857"/>
                  <a:pt x="1295948" y="134857"/>
                </a:cubicBezTo>
                <a:cubicBezTo>
                  <a:pt x="1299467" y="140137"/>
                  <a:pt x="1303480" y="147554"/>
                  <a:pt x="1309105" y="151304"/>
                </a:cubicBezTo>
                <a:cubicBezTo>
                  <a:pt x="1313185" y="154024"/>
                  <a:pt x="1317876" y="155689"/>
                  <a:pt x="1322262" y="157882"/>
                </a:cubicBezTo>
                <a:cubicBezTo>
                  <a:pt x="1328455" y="164076"/>
                  <a:pt x="1335046" y="169378"/>
                  <a:pt x="1338708" y="177617"/>
                </a:cubicBezTo>
                <a:cubicBezTo>
                  <a:pt x="1346773" y="195762"/>
                  <a:pt x="1344153" y="196111"/>
                  <a:pt x="1348575" y="213798"/>
                </a:cubicBezTo>
                <a:cubicBezTo>
                  <a:pt x="1349416" y="217162"/>
                  <a:pt x="1350912" y="220332"/>
                  <a:pt x="1351865" y="223666"/>
                </a:cubicBezTo>
                <a:cubicBezTo>
                  <a:pt x="1353107" y="228013"/>
                  <a:pt x="1353567" y="232590"/>
                  <a:pt x="1355154" y="236823"/>
                </a:cubicBezTo>
                <a:cubicBezTo>
                  <a:pt x="1356876" y="241414"/>
                  <a:pt x="1359539" y="245594"/>
                  <a:pt x="1361732" y="249980"/>
                </a:cubicBezTo>
                <a:cubicBezTo>
                  <a:pt x="1362828" y="255462"/>
                  <a:pt x="1363058" y="261191"/>
                  <a:pt x="1365021" y="266426"/>
                </a:cubicBezTo>
                <a:cubicBezTo>
                  <a:pt x="1366409" y="270127"/>
                  <a:pt x="1370350" y="272543"/>
                  <a:pt x="1371600" y="276293"/>
                </a:cubicBezTo>
                <a:cubicBezTo>
                  <a:pt x="1373709" y="282620"/>
                  <a:pt x="1372973" y="289641"/>
                  <a:pt x="1374889" y="296029"/>
                </a:cubicBezTo>
                <a:cubicBezTo>
                  <a:pt x="1376298" y="300725"/>
                  <a:pt x="1379535" y="304679"/>
                  <a:pt x="1381467" y="309186"/>
                </a:cubicBezTo>
                <a:cubicBezTo>
                  <a:pt x="1382833" y="312373"/>
                  <a:pt x="1383660" y="315764"/>
                  <a:pt x="1384757" y="319053"/>
                </a:cubicBezTo>
                <a:cubicBezTo>
                  <a:pt x="1386020" y="326633"/>
                  <a:pt x="1387287" y="340559"/>
                  <a:pt x="1391335" y="348656"/>
                </a:cubicBezTo>
                <a:cubicBezTo>
                  <a:pt x="1393103" y="352192"/>
                  <a:pt x="1394876" y="355993"/>
                  <a:pt x="1397913" y="358524"/>
                </a:cubicBezTo>
                <a:cubicBezTo>
                  <a:pt x="1401680" y="361663"/>
                  <a:pt x="1406684" y="362909"/>
                  <a:pt x="1411070" y="365102"/>
                </a:cubicBezTo>
                <a:cubicBezTo>
                  <a:pt x="1423239" y="377271"/>
                  <a:pt x="1415929" y="369101"/>
                  <a:pt x="1430806" y="391416"/>
                </a:cubicBezTo>
                <a:cubicBezTo>
                  <a:pt x="1432999" y="394705"/>
                  <a:pt x="1434589" y="398488"/>
                  <a:pt x="1437384" y="401283"/>
                </a:cubicBezTo>
                <a:cubicBezTo>
                  <a:pt x="1439577" y="403476"/>
                  <a:pt x="1442025" y="405440"/>
                  <a:pt x="1443962" y="407862"/>
                </a:cubicBezTo>
                <a:cubicBezTo>
                  <a:pt x="1446431" y="410949"/>
                  <a:pt x="1447746" y="414934"/>
                  <a:pt x="1450541" y="417729"/>
                </a:cubicBezTo>
                <a:cubicBezTo>
                  <a:pt x="1453336" y="420524"/>
                  <a:pt x="1457119" y="422115"/>
                  <a:pt x="1460408" y="424308"/>
                </a:cubicBezTo>
                <a:cubicBezTo>
                  <a:pt x="1462601" y="427597"/>
                  <a:pt x="1464518" y="431088"/>
                  <a:pt x="1466987" y="434175"/>
                </a:cubicBezTo>
                <a:cubicBezTo>
                  <a:pt x="1468924" y="436597"/>
                  <a:pt x="1471970" y="438095"/>
                  <a:pt x="1473565" y="440754"/>
                </a:cubicBezTo>
                <a:cubicBezTo>
                  <a:pt x="1484155" y="458406"/>
                  <a:pt x="1467070" y="444100"/>
                  <a:pt x="1486722" y="457200"/>
                </a:cubicBezTo>
                <a:cubicBezTo>
                  <a:pt x="1488915" y="460489"/>
                  <a:pt x="1490830" y="463981"/>
                  <a:pt x="1493300" y="467068"/>
                </a:cubicBezTo>
                <a:cubicBezTo>
                  <a:pt x="1495237" y="469490"/>
                  <a:pt x="1498283" y="470987"/>
                  <a:pt x="1499879" y="473646"/>
                </a:cubicBezTo>
                <a:cubicBezTo>
                  <a:pt x="1501663" y="476619"/>
                  <a:pt x="1500972" y="480831"/>
                  <a:pt x="1503168" y="483514"/>
                </a:cubicBezTo>
                <a:cubicBezTo>
                  <a:pt x="1511023" y="493114"/>
                  <a:pt x="1522602" y="499506"/>
                  <a:pt x="1529482" y="509827"/>
                </a:cubicBezTo>
                <a:cubicBezTo>
                  <a:pt x="1531675" y="513116"/>
                  <a:pt x="1534292" y="516159"/>
                  <a:pt x="1536060" y="519695"/>
                </a:cubicBezTo>
                <a:cubicBezTo>
                  <a:pt x="1537610" y="522796"/>
                  <a:pt x="1537565" y="526590"/>
                  <a:pt x="1539349" y="529563"/>
                </a:cubicBezTo>
                <a:cubicBezTo>
                  <a:pt x="1540945" y="532222"/>
                  <a:pt x="1543991" y="533719"/>
                  <a:pt x="1545928" y="536141"/>
                </a:cubicBezTo>
                <a:cubicBezTo>
                  <a:pt x="1548398" y="539228"/>
                  <a:pt x="1550738" y="542473"/>
                  <a:pt x="1552506" y="546009"/>
                </a:cubicBezTo>
                <a:cubicBezTo>
                  <a:pt x="1566119" y="573237"/>
                  <a:pt x="1543524" y="537471"/>
                  <a:pt x="1562374" y="565744"/>
                </a:cubicBezTo>
                <a:cubicBezTo>
                  <a:pt x="1567784" y="587386"/>
                  <a:pt x="1562799" y="573715"/>
                  <a:pt x="1578820" y="598636"/>
                </a:cubicBezTo>
                <a:cubicBezTo>
                  <a:pt x="1612172" y="650517"/>
                  <a:pt x="1583868" y="607854"/>
                  <a:pt x="1601844" y="634817"/>
                </a:cubicBezTo>
                <a:cubicBezTo>
                  <a:pt x="1604037" y="638106"/>
                  <a:pt x="1605628" y="641890"/>
                  <a:pt x="1608423" y="644685"/>
                </a:cubicBezTo>
                <a:cubicBezTo>
                  <a:pt x="1621085" y="657347"/>
                  <a:pt x="1615710" y="650682"/>
                  <a:pt x="1624869" y="664420"/>
                </a:cubicBezTo>
                <a:cubicBezTo>
                  <a:pt x="1634101" y="692119"/>
                  <a:pt x="1622554" y="660942"/>
                  <a:pt x="1657761" y="713758"/>
                </a:cubicBezTo>
                <a:cubicBezTo>
                  <a:pt x="1659954" y="717047"/>
                  <a:pt x="1661808" y="720589"/>
                  <a:pt x="1664339" y="723626"/>
                </a:cubicBezTo>
                <a:cubicBezTo>
                  <a:pt x="1667317" y="727199"/>
                  <a:pt x="1671351" y="729821"/>
                  <a:pt x="1674207" y="733493"/>
                </a:cubicBezTo>
                <a:cubicBezTo>
                  <a:pt x="1699814" y="766415"/>
                  <a:pt x="1676097" y="740088"/>
                  <a:pt x="1697231" y="769675"/>
                </a:cubicBezTo>
                <a:cubicBezTo>
                  <a:pt x="1699034" y="772198"/>
                  <a:pt x="1701949" y="773772"/>
                  <a:pt x="1703810" y="776253"/>
                </a:cubicBezTo>
                <a:cubicBezTo>
                  <a:pt x="1708554" y="782578"/>
                  <a:pt x="1712223" y="789663"/>
                  <a:pt x="1716967" y="795988"/>
                </a:cubicBezTo>
                <a:lnTo>
                  <a:pt x="1726834" y="809145"/>
                </a:lnTo>
                <a:cubicBezTo>
                  <a:pt x="1729757" y="817914"/>
                  <a:pt x="1731285" y="824044"/>
                  <a:pt x="1736702" y="832170"/>
                </a:cubicBezTo>
                <a:cubicBezTo>
                  <a:pt x="1742784" y="841292"/>
                  <a:pt x="1750355" y="849360"/>
                  <a:pt x="1756437" y="858483"/>
                </a:cubicBezTo>
                <a:lnTo>
                  <a:pt x="1769594" y="878219"/>
                </a:lnTo>
                <a:cubicBezTo>
                  <a:pt x="1771787" y="881508"/>
                  <a:pt x="1774404" y="884550"/>
                  <a:pt x="1776172" y="888086"/>
                </a:cubicBezTo>
                <a:cubicBezTo>
                  <a:pt x="1778365" y="892472"/>
                  <a:pt x="1779901" y="897253"/>
                  <a:pt x="1782751" y="901243"/>
                </a:cubicBezTo>
                <a:cubicBezTo>
                  <a:pt x="1785455" y="905028"/>
                  <a:pt x="1789827" y="907390"/>
                  <a:pt x="1792618" y="911111"/>
                </a:cubicBezTo>
                <a:cubicBezTo>
                  <a:pt x="1796454" y="916226"/>
                  <a:pt x="1798492" y="922565"/>
                  <a:pt x="1802486" y="927557"/>
                </a:cubicBezTo>
                <a:cubicBezTo>
                  <a:pt x="1840983" y="975678"/>
                  <a:pt x="1804813" y="922827"/>
                  <a:pt x="1825511" y="953870"/>
                </a:cubicBezTo>
                <a:cubicBezTo>
                  <a:pt x="1826607" y="958256"/>
                  <a:pt x="1827213" y="962794"/>
                  <a:pt x="1828800" y="967027"/>
                </a:cubicBezTo>
                <a:cubicBezTo>
                  <a:pt x="1830522" y="971618"/>
                  <a:pt x="1835238" y="975283"/>
                  <a:pt x="1835378" y="980184"/>
                </a:cubicBezTo>
                <a:cubicBezTo>
                  <a:pt x="1836772" y="1028993"/>
                  <a:pt x="1859826" y="1069927"/>
                  <a:pt x="1822221" y="1088728"/>
                </a:cubicBezTo>
                <a:cubicBezTo>
                  <a:pt x="1819120" y="1090278"/>
                  <a:pt x="1815643" y="1090921"/>
                  <a:pt x="1812354" y="1092017"/>
                </a:cubicBezTo>
                <a:cubicBezTo>
                  <a:pt x="1817561" y="1112845"/>
                  <a:pt x="1813135" y="1101411"/>
                  <a:pt x="1828800" y="1124909"/>
                </a:cubicBezTo>
                <a:lnTo>
                  <a:pt x="1835378" y="1134777"/>
                </a:lnTo>
                <a:cubicBezTo>
                  <a:pt x="1842586" y="1170820"/>
                  <a:pt x="1833573" y="1133252"/>
                  <a:pt x="1845246" y="1164380"/>
                </a:cubicBezTo>
                <a:cubicBezTo>
                  <a:pt x="1858684" y="1200213"/>
                  <a:pt x="1836796" y="1154059"/>
                  <a:pt x="1855113" y="1190693"/>
                </a:cubicBezTo>
                <a:cubicBezTo>
                  <a:pt x="1856210" y="1198368"/>
                  <a:pt x="1856175" y="1206292"/>
                  <a:pt x="1858403" y="1213718"/>
                </a:cubicBezTo>
                <a:cubicBezTo>
                  <a:pt x="1859539" y="1217504"/>
                  <a:pt x="1863593" y="1219885"/>
                  <a:pt x="1864981" y="1223586"/>
                </a:cubicBezTo>
                <a:cubicBezTo>
                  <a:pt x="1884098" y="1274568"/>
                  <a:pt x="1852731" y="1208960"/>
                  <a:pt x="1874849" y="1253188"/>
                </a:cubicBezTo>
                <a:cubicBezTo>
                  <a:pt x="1875945" y="1257574"/>
                  <a:pt x="1876357" y="1262190"/>
                  <a:pt x="1878138" y="1266345"/>
                </a:cubicBezTo>
                <a:cubicBezTo>
                  <a:pt x="1884630" y="1281495"/>
                  <a:pt x="1896361" y="1276926"/>
                  <a:pt x="1881427" y="1302527"/>
                </a:cubicBezTo>
                <a:cubicBezTo>
                  <a:pt x="1877443" y="1309356"/>
                  <a:pt x="1861692" y="1315683"/>
                  <a:pt x="1861692" y="1315683"/>
                </a:cubicBezTo>
                <a:cubicBezTo>
                  <a:pt x="1860596" y="1339804"/>
                  <a:pt x="1861280" y="1364072"/>
                  <a:pt x="1858403" y="1388046"/>
                </a:cubicBezTo>
                <a:cubicBezTo>
                  <a:pt x="1857932" y="1391971"/>
                  <a:pt x="1854861" y="1395383"/>
                  <a:pt x="1851824" y="1397914"/>
                </a:cubicBezTo>
                <a:cubicBezTo>
                  <a:pt x="1848057" y="1401053"/>
                  <a:pt x="1843174" y="1402561"/>
                  <a:pt x="1838667" y="1404492"/>
                </a:cubicBezTo>
                <a:cubicBezTo>
                  <a:pt x="1835480" y="1405858"/>
                  <a:pt x="1832089" y="1406685"/>
                  <a:pt x="1828800" y="1407781"/>
                </a:cubicBezTo>
                <a:cubicBezTo>
                  <a:pt x="1812919" y="1423662"/>
                  <a:pt x="1833095" y="1404346"/>
                  <a:pt x="1812354" y="1420938"/>
                </a:cubicBezTo>
                <a:cubicBezTo>
                  <a:pt x="1809932" y="1422875"/>
                  <a:pt x="1808434" y="1425920"/>
                  <a:pt x="1805775" y="1427516"/>
                </a:cubicBezTo>
                <a:cubicBezTo>
                  <a:pt x="1802802" y="1429300"/>
                  <a:pt x="1799197" y="1429709"/>
                  <a:pt x="1795908" y="1430806"/>
                </a:cubicBezTo>
                <a:cubicBezTo>
                  <a:pt x="1780558" y="1428613"/>
                  <a:pt x="1765063" y="1427268"/>
                  <a:pt x="1749859" y="1424227"/>
                </a:cubicBezTo>
                <a:cubicBezTo>
                  <a:pt x="1743060" y="1422867"/>
                  <a:pt x="1730124" y="1417649"/>
                  <a:pt x="1730124" y="1417649"/>
                </a:cubicBezTo>
                <a:cubicBezTo>
                  <a:pt x="1721353" y="1418745"/>
                  <a:pt x="1711970" y="1417538"/>
                  <a:pt x="1703810" y="1420938"/>
                </a:cubicBezTo>
                <a:cubicBezTo>
                  <a:pt x="1698085" y="1423323"/>
                  <a:pt x="1690653" y="1434095"/>
                  <a:pt x="1690653" y="1434095"/>
                </a:cubicBezTo>
                <a:cubicBezTo>
                  <a:pt x="1688460" y="1440673"/>
                  <a:pt x="1685757" y="1447103"/>
                  <a:pt x="1684075" y="1453830"/>
                </a:cubicBezTo>
                <a:cubicBezTo>
                  <a:pt x="1683022" y="1458041"/>
                  <a:pt x="1679854" y="1472140"/>
                  <a:pt x="1677496" y="1476855"/>
                </a:cubicBezTo>
                <a:cubicBezTo>
                  <a:pt x="1675728" y="1480391"/>
                  <a:pt x="1674270" y="1484627"/>
                  <a:pt x="1670918" y="1486722"/>
                </a:cubicBezTo>
                <a:cubicBezTo>
                  <a:pt x="1665038" y="1490397"/>
                  <a:pt x="1656953" y="1489455"/>
                  <a:pt x="1651183" y="1493301"/>
                </a:cubicBezTo>
                <a:cubicBezTo>
                  <a:pt x="1637553" y="1502386"/>
                  <a:pt x="1645150" y="1498920"/>
                  <a:pt x="1628158" y="1503168"/>
                </a:cubicBezTo>
                <a:cubicBezTo>
                  <a:pt x="1625965" y="1505361"/>
                  <a:pt x="1624550" y="1508856"/>
                  <a:pt x="1621580" y="1509747"/>
                </a:cubicBezTo>
                <a:cubicBezTo>
                  <a:pt x="1618921" y="1510545"/>
                  <a:pt x="1566417" y="1516241"/>
                  <a:pt x="1565663" y="1516325"/>
                </a:cubicBezTo>
                <a:cubicBezTo>
                  <a:pt x="1562339" y="1521311"/>
                  <a:pt x="1555795" y="1529254"/>
                  <a:pt x="1555795" y="1536060"/>
                </a:cubicBezTo>
                <a:cubicBezTo>
                  <a:pt x="1555795" y="1564883"/>
                  <a:pt x="1556287" y="1563848"/>
                  <a:pt x="1562374" y="1582109"/>
                </a:cubicBezTo>
                <a:cubicBezTo>
                  <a:pt x="1561278" y="1587591"/>
                  <a:pt x="1561048" y="1593320"/>
                  <a:pt x="1559085" y="1598555"/>
                </a:cubicBezTo>
                <a:cubicBezTo>
                  <a:pt x="1557697" y="1602257"/>
                  <a:pt x="1554274" y="1604887"/>
                  <a:pt x="1552506" y="1608423"/>
                </a:cubicBezTo>
                <a:cubicBezTo>
                  <a:pt x="1538887" y="1635662"/>
                  <a:pt x="1561493" y="1599877"/>
                  <a:pt x="1542639" y="1628158"/>
                </a:cubicBezTo>
                <a:cubicBezTo>
                  <a:pt x="1539523" y="1640620"/>
                  <a:pt x="1536757" y="1653427"/>
                  <a:pt x="1529482" y="1664339"/>
                </a:cubicBezTo>
                <a:cubicBezTo>
                  <a:pt x="1526653" y="1668583"/>
                  <a:pt x="1517142" y="1675736"/>
                  <a:pt x="1513036" y="1677496"/>
                </a:cubicBezTo>
                <a:cubicBezTo>
                  <a:pt x="1508881" y="1679277"/>
                  <a:pt x="1504226" y="1679544"/>
                  <a:pt x="1499879" y="1680786"/>
                </a:cubicBezTo>
                <a:cubicBezTo>
                  <a:pt x="1468836" y="1689656"/>
                  <a:pt x="1519796" y="1682089"/>
                  <a:pt x="1440673" y="1687364"/>
                </a:cubicBezTo>
                <a:cubicBezTo>
                  <a:pt x="1433495" y="1708899"/>
                  <a:pt x="1436007" y="1697043"/>
                  <a:pt x="1440673" y="1736702"/>
                </a:cubicBezTo>
                <a:cubicBezTo>
                  <a:pt x="1442752" y="1754370"/>
                  <a:pt x="1441018" y="1750204"/>
                  <a:pt x="1450541" y="1759727"/>
                </a:cubicBezTo>
                <a:cubicBezTo>
                  <a:pt x="1449445" y="1763016"/>
                  <a:pt x="1449036" y="1766621"/>
                  <a:pt x="1447252" y="1769594"/>
                </a:cubicBezTo>
                <a:cubicBezTo>
                  <a:pt x="1441839" y="1778615"/>
                  <a:pt x="1437323" y="1776520"/>
                  <a:pt x="1427516" y="1779462"/>
                </a:cubicBezTo>
                <a:cubicBezTo>
                  <a:pt x="1420874" y="1781454"/>
                  <a:pt x="1414359" y="1783847"/>
                  <a:pt x="1407781" y="1786040"/>
                </a:cubicBezTo>
                <a:cubicBezTo>
                  <a:pt x="1404492" y="1787136"/>
                  <a:pt x="1401014" y="1787778"/>
                  <a:pt x="1397913" y="1789329"/>
                </a:cubicBezTo>
                <a:cubicBezTo>
                  <a:pt x="1393528" y="1791522"/>
                  <a:pt x="1389408" y="1794357"/>
                  <a:pt x="1384757" y="1795908"/>
                </a:cubicBezTo>
                <a:cubicBezTo>
                  <a:pt x="1376180" y="1798767"/>
                  <a:pt x="1358443" y="1802486"/>
                  <a:pt x="1358443" y="1802486"/>
                </a:cubicBezTo>
                <a:cubicBezTo>
                  <a:pt x="1337611" y="1801390"/>
                  <a:pt x="1316599" y="1802147"/>
                  <a:pt x="1295948" y="1799197"/>
                </a:cubicBezTo>
                <a:cubicBezTo>
                  <a:pt x="1285651" y="1797726"/>
                  <a:pt x="1276436" y="1791852"/>
                  <a:pt x="1266345" y="1789329"/>
                </a:cubicBezTo>
                <a:cubicBezTo>
                  <a:pt x="1261959" y="1788233"/>
                  <a:pt x="1257535" y="1787282"/>
                  <a:pt x="1253188" y="1786040"/>
                </a:cubicBezTo>
                <a:cubicBezTo>
                  <a:pt x="1249854" y="1785088"/>
                  <a:pt x="1246684" y="1783592"/>
                  <a:pt x="1243321" y="1782751"/>
                </a:cubicBezTo>
                <a:cubicBezTo>
                  <a:pt x="1237897" y="1781395"/>
                  <a:pt x="1232357" y="1780558"/>
                  <a:pt x="1226875" y="1779462"/>
                </a:cubicBezTo>
                <a:cubicBezTo>
                  <a:pt x="1200463" y="1780440"/>
                  <a:pt x="1149034" y="1779242"/>
                  <a:pt x="1115041" y="1786040"/>
                </a:cubicBezTo>
                <a:cubicBezTo>
                  <a:pt x="1111641" y="1786720"/>
                  <a:pt x="1108463" y="1788233"/>
                  <a:pt x="1105174" y="1789329"/>
                </a:cubicBezTo>
                <a:cubicBezTo>
                  <a:pt x="1102981" y="1791522"/>
                  <a:pt x="1101254" y="1794312"/>
                  <a:pt x="1098595" y="1795908"/>
                </a:cubicBezTo>
                <a:cubicBezTo>
                  <a:pt x="1095622" y="1797692"/>
                  <a:pt x="1091915" y="1797831"/>
                  <a:pt x="1088728" y="1799197"/>
                </a:cubicBezTo>
                <a:cubicBezTo>
                  <a:pt x="1084221" y="1801128"/>
                  <a:pt x="1079957" y="1803582"/>
                  <a:pt x="1075571" y="1805775"/>
                </a:cubicBezTo>
                <a:cubicBezTo>
                  <a:pt x="1062414" y="1804679"/>
                  <a:pt x="1049201" y="1804123"/>
                  <a:pt x="1036100" y="1802486"/>
                </a:cubicBezTo>
                <a:cubicBezTo>
                  <a:pt x="1031615" y="1801925"/>
                  <a:pt x="1027274" y="1800496"/>
                  <a:pt x="1022944" y="1799197"/>
                </a:cubicBezTo>
                <a:cubicBezTo>
                  <a:pt x="1016302" y="1797205"/>
                  <a:pt x="1009787" y="1794812"/>
                  <a:pt x="1003208" y="1792619"/>
                </a:cubicBezTo>
                <a:cubicBezTo>
                  <a:pt x="999919" y="1791523"/>
                  <a:pt x="996705" y="1790170"/>
                  <a:pt x="993341" y="1789329"/>
                </a:cubicBezTo>
                <a:cubicBezTo>
                  <a:pt x="984570" y="1787136"/>
                  <a:pt x="975114" y="1786794"/>
                  <a:pt x="967027" y="1782751"/>
                </a:cubicBezTo>
                <a:cubicBezTo>
                  <a:pt x="962641" y="1780558"/>
                  <a:pt x="958423" y="1777994"/>
                  <a:pt x="953870" y="1776173"/>
                </a:cubicBezTo>
                <a:cubicBezTo>
                  <a:pt x="940517" y="1770832"/>
                  <a:pt x="933906" y="1769537"/>
                  <a:pt x="920978" y="1766305"/>
                </a:cubicBezTo>
                <a:cubicBezTo>
                  <a:pt x="892707" y="1747458"/>
                  <a:pt x="928473" y="1770052"/>
                  <a:pt x="901243" y="1756437"/>
                </a:cubicBezTo>
                <a:cubicBezTo>
                  <a:pt x="897707" y="1754669"/>
                  <a:pt x="895009" y="1751416"/>
                  <a:pt x="891375" y="1749859"/>
                </a:cubicBezTo>
                <a:cubicBezTo>
                  <a:pt x="887220" y="1748078"/>
                  <a:pt x="882548" y="1747869"/>
                  <a:pt x="878218" y="1746570"/>
                </a:cubicBezTo>
                <a:cubicBezTo>
                  <a:pt x="871576" y="1744577"/>
                  <a:pt x="858483" y="1739991"/>
                  <a:pt x="858483" y="1739991"/>
                </a:cubicBezTo>
                <a:cubicBezTo>
                  <a:pt x="855194" y="1736702"/>
                  <a:pt x="852288" y="1732980"/>
                  <a:pt x="848616" y="1730124"/>
                </a:cubicBezTo>
                <a:cubicBezTo>
                  <a:pt x="842375" y="1725270"/>
                  <a:pt x="828880" y="1716967"/>
                  <a:pt x="828880" y="1716967"/>
                </a:cubicBezTo>
                <a:cubicBezTo>
                  <a:pt x="818003" y="1700649"/>
                  <a:pt x="825096" y="1709892"/>
                  <a:pt x="805856" y="1690653"/>
                </a:cubicBezTo>
                <a:cubicBezTo>
                  <a:pt x="803663" y="1688460"/>
                  <a:pt x="802051" y="1685462"/>
                  <a:pt x="799277" y="1684075"/>
                </a:cubicBezTo>
                <a:cubicBezTo>
                  <a:pt x="794892" y="1681882"/>
                  <a:pt x="790325" y="1680019"/>
                  <a:pt x="786121" y="1677496"/>
                </a:cubicBezTo>
                <a:cubicBezTo>
                  <a:pt x="786110" y="1677489"/>
                  <a:pt x="761458" y="1661054"/>
                  <a:pt x="756518" y="1657761"/>
                </a:cubicBezTo>
                <a:lnTo>
                  <a:pt x="746650" y="1651183"/>
                </a:lnTo>
                <a:cubicBezTo>
                  <a:pt x="741763" y="1643851"/>
                  <a:pt x="740192" y="1640096"/>
                  <a:pt x="733493" y="1634737"/>
                </a:cubicBezTo>
                <a:cubicBezTo>
                  <a:pt x="730406" y="1632268"/>
                  <a:pt x="726627" y="1630731"/>
                  <a:pt x="723626" y="1628158"/>
                </a:cubicBezTo>
                <a:cubicBezTo>
                  <a:pt x="718917" y="1624121"/>
                  <a:pt x="714855" y="1619387"/>
                  <a:pt x="710469" y="1615001"/>
                </a:cubicBezTo>
                <a:cubicBezTo>
                  <a:pt x="708276" y="1612808"/>
                  <a:pt x="706470" y="1610143"/>
                  <a:pt x="703890" y="1608423"/>
                </a:cubicBezTo>
                <a:cubicBezTo>
                  <a:pt x="700601" y="1606230"/>
                  <a:pt x="697110" y="1604314"/>
                  <a:pt x="694023" y="1601845"/>
                </a:cubicBezTo>
                <a:cubicBezTo>
                  <a:pt x="691601" y="1599908"/>
                  <a:pt x="689826" y="1597252"/>
                  <a:pt x="687444" y="1595266"/>
                </a:cubicBezTo>
                <a:cubicBezTo>
                  <a:pt x="683233" y="1591756"/>
                  <a:pt x="678673" y="1588687"/>
                  <a:pt x="674288" y="1585398"/>
                </a:cubicBezTo>
                <a:cubicBezTo>
                  <a:pt x="659580" y="1555984"/>
                  <a:pt x="670434" y="1562186"/>
                  <a:pt x="651263" y="1555796"/>
                </a:cubicBezTo>
                <a:cubicBezTo>
                  <a:pt x="643105" y="1531320"/>
                  <a:pt x="655627" y="1563985"/>
                  <a:pt x="634817" y="1532771"/>
                </a:cubicBezTo>
                <a:cubicBezTo>
                  <a:pt x="630431" y="1526193"/>
                  <a:pt x="627251" y="1518627"/>
                  <a:pt x="621660" y="1513036"/>
                </a:cubicBezTo>
                <a:cubicBezTo>
                  <a:pt x="602419" y="1493795"/>
                  <a:pt x="611664" y="1500891"/>
                  <a:pt x="595347" y="1490011"/>
                </a:cubicBezTo>
                <a:cubicBezTo>
                  <a:pt x="579009" y="1465507"/>
                  <a:pt x="600011" y="1495609"/>
                  <a:pt x="578900" y="1470276"/>
                </a:cubicBezTo>
                <a:cubicBezTo>
                  <a:pt x="576369" y="1467239"/>
                  <a:pt x="574895" y="1463410"/>
                  <a:pt x="572322" y="1460409"/>
                </a:cubicBezTo>
                <a:cubicBezTo>
                  <a:pt x="568286" y="1455700"/>
                  <a:pt x="559165" y="1447252"/>
                  <a:pt x="559165" y="1447252"/>
                </a:cubicBezTo>
                <a:cubicBezTo>
                  <a:pt x="555692" y="1436831"/>
                  <a:pt x="556584" y="1436623"/>
                  <a:pt x="549298" y="1427516"/>
                </a:cubicBezTo>
                <a:cubicBezTo>
                  <a:pt x="547361" y="1425094"/>
                  <a:pt x="544656" y="1423360"/>
                  <a:pt x="542719" y="1420938"/>
                </a:cubicBezTo>
                <a:cubicBezTo>
                  <a:pt x="540249" y="1417851"/>
                  <a:pt x="538611" y="1414157"/>
                  <a:pt x="536141" y="1411070"/>
                </a:cubicBezTo>
                <a:cubicBezTo>
                  <a:pt x="534204" y="1408648"/>
                  <a:pt x="531547" y="1406874"/>
                  <a:pt x="529562" y="1404492"/>
                </a:cubicBezTo>
                <a:cubicBezTo>
                  <a:pt x="526053" y="1400281"/>
                  <a:pt x="523305" y="1395461"/>
                  <a:pt x="519695" y="1391335"/>
                </a:cubicBezTo>
                <a:cubicBezTo>
                  <a:pt x="515611" y="1386667"/>
                  <a:pt x="509979" y="1383338"/>
                  <a:pt x="506538" y="1378178"/>
                </a:cubicBezTo>
                <a:cubicBezTo>
                  <a:pt x="486280" y="1347795"/>
                  <a:pt x="512136" y="1385177"/>
                  <a:pt x="493381" y="1361732"/>
                </a:cubicBezTo>
                <a:cubicBezTo>
                  <a:pt x="490912" y="1358645"/>
                  <a:pt x="489272" y="1354952"/>
                  <a:pt x="486803" y="1351865"/>
                </a:cubicBezTo>
                <a:cubicBezTo>
                  <a:pt x="484866" y="1349443"/>
                  <a:pt x="482161" y="1347708"/>
                  <a:pt x="480224" y="1345286"/>
                </a:cubicBezTo>
                <a:cubicBezTo>
                  <a:pt x="477755" y="1342199"/>
                  <a:pt x="476733" y="1337888"/>
                  <a:pt x="473646" y="1335419"/>
                </a:cubicBezTo>
                <a:cubicBezTo>
                  <a:pt x="470938" y="1333253"/>
                  <a:pt x="467067" y="1333226"/>
                  <a:pt x="463778" y="1332129"/>
                </a:cubicBezTo>
                <a:cubicBezTo>
                  <a:pt x="461585" y="1328840"/>
                  <a:pt x="459995" y="1325057"/>
                  <a:pt x="457200" y="1322262"/>
                </a:cubicBezTo>
                <a:cubicBezTo>
                  <a:pt x="454405" y="1319467"/>
                  <a:pt x="450549" y="1317981"/>
                  <a:pt x="447332" y="1315683"/>
                </a:cubicBezTo>
                <a:cubicBezTo>
                  <a:pt x="442871" y="1312497"/>
                  <a:pt x="438636" y="1309002"/>
                  <a:pt x="434175" y="1305816"/>
                </a:cubicBezTo>
                <a:cubicBezTo>
                  <a:pt x="430958" y="1303518"/>
                  <a:pt x="427283" y="1301840"/>
                  <a:pt x="424308" y="1299237"/>
                </a:cubicBezTo>
                <a:cubicBezTo>
                  <a:pt x="418474" y="1294132"/>
                  <a:pt x="414313" y="1287091"/>
                  <a:pt x="407862" y="1282791"/>
                </a:cubicBezTo>
                <a:cubicBezTo>
                  <a:pt x="401283" y="1278405"/>
                  <a:pt x="393717" y="1275225"/>
                  <a:pt x="388126" y="1269634"/>
                </a:cubicBezTo>
                <a:cubicBezTo>
                  <a:pt x="383741" y="1265249"/>
                  <a:pt x="379813" y="1260352"/>
                  <a:pt x="374970" y="1256478"/>
                </a:cubicBezTo>
                <a:cubicBezTo>
                  <a:pt x="368796" y="1251539"/>
                  <a:pt x="355234" y="1243321"/>
                  <a:pt x="355234" y="1243321"/>
                </a:cubicBezTo>
                <a:cubicBezTo>
                  <a:pt x="352559" y="1235295"/>
                  <a:pt x="351743" y="1229962"/>
                  <a:pt x="345367" y="1223586"/>
                </a:cubicBezTo>
                <a:cubicBezTo>
                  <a:pt x="342572" y="1220791"/>
                  <a:pt x="338788" y="1219200"/>
                  <a:pt x="335499" y="1217007"/>
                </a:cubicBezTo>
                <a:cubicBezTo>
                  <a:pt x="326182" y="1189052"/>
                  <a:pt x="339177" y="1223136"/>
                  <a:pt x="325631" y="1200561"/>
                </a:cubicBezTo>
                <a:cubicBezTo>
                  <a:pt x="311348" y="1176757"/>
                  <a:pt x="337569" y="1205920"/>
                  <a:pt x="312475" y="1180826"/>
                </a:cubicBezTo>
                <a:cubicBezTo>
                  <a:pt x="305517" y="1152998"/>
                  <a:pt x="314995" y="1181318"/>
                  <a:pt x="299318" y="1157801"/>
                </a:cubicBezTo>
                <a:cubicBezTo>
                  <a:pt x="288618" y="1141750"/>
                  <a:pt x="304978" y="1153594"/>
                  <a:pt x="289450" y="1138066"/>
                </a:cubicBezTo>
                <a:cubicBezTo>
                  <a:pt x="286655" y="1135271"/>
                  <a:pt x="282670" y="1133957"/>
                  <a:pt x="279583" y="1131488"/>
                </a:cubicBezTo>
                <a:cubicBezTo>
                  <a:pt x="274484" y="1127409"/>
                  <a:pt x="269275" y="1120741"/>
                  <a:pt x="266426" y="1115042"/>
                </a:cubicBezTo>
                <a:cubicBezTo>
                  <a:pt x="265936" y="1114061"/>
                  <a:pt x="266426" y="1106819"/>
                  <a:pt x="266426" y="1105174"/>
                </a:cubicBezTo>
                <a:cubicBezTo>
                  <a:pt x="258751" y="1098596"/>
                  <a:pt x="250956" y="1092155"/>
                  <a:pt x="243401" y="1085439"/>
                </a:cubicBezTo>
                <a:cubicBezTo>
                  <a:pt x="241083" y="1083379"/>
                  <a:pt x="238760" y="1081282"/>
                  <a:pt x="236823" y="1078860"/>
                </a:cubicBezTo>
                <a:cubicBezTo>
                  <a:pt x="228805" y="1068838"/>
                  <a:pt x="230423" y="1067662"/>
                  <a:pt x="223666" y="1055836"/>
                </a:cubicBezTo>
                <a:cubicBezTo>
                  <a:pt x="221705" y="1052404"/>
                  <a:pt x="218856" y="1049504"/>
                  <a:pt x="217088" y="1045968"/>
                </a:cubicBezTo>
                <a:cubicBezTo>
                  <a:pt x="213093" y="1037978"/>
                  <a:pt x="212763" y="1027922"/>
                  <a:pt x="210509" y="1019655"/>
                </a:cubicBezTo>
                <a:cubicBezTo>
                  <a:pt x="208685" y="1012965"/>
                  <a:pt x="205291" y="1006719"/>
                  <a:pt x="203931" y="999919"/>
                </a:cubicBezTo>
                <a:cubicBezTo>
                  <a:pt x="202834" y="994437"/>
                  <a:pt x="202112" y="988867"/>
                  <a:pt x="200641" y="983473"/>
                </a:cubicBezTo>
                <a:cubicBezTo>
                  <a:pt x="190460" y="946144"/>
                  <a:pt x="199251" y="977400"/>
                  <a:pt x="187485" y="953870"/>
                </a:cubicBezTo>
                <a:cubicBezTo>
                  <a:pt x="185934" y="950769"/>
                  <a:pt x="186275" y="946777"/>
                  <a:pt x="184195" y="944003"/>
                </a:cubicBezTo>
                <a:cubicBezTo>
                  <a:pt x="179543" y="937801"/>
                  <a:pt x="167749" y="927557"/>
                  <a:pt x="167749" y="927557"/>
                </a:cubicBezTo>
                <a:cubicBezTo>
                  <a:pt x="162542" y="906729"/>
                  <a:pt x="166968" y="918163"/>
                  <a:pt x="151303" y="894665"/>
                </a:cubicBezTo>
                <a:lnTo>
                  <a:pt x="144725" y="884797"/>
                </a:lnTo>
                <a:cubicBezTo>
                  <a:pt x="142532" y="881508"/>
                  <a:pt x="139397" y="878679"/>
                  <a:pt x="138147" y="874929"/>
                </a:cubicBezTo>
                <a:cubicBezTo>
                  <a:pt x="126144" y="838930"/>
                  <a:pt x="145289" y="893467"/>
                  <a:pt x="128279" y="855194"/>
                </a:cubicBezTo>
                <a:cubicBezTo>
                  <a:pt x="125463" y="848857"/>
                  <a:pt x="123893" y="842037"/>
                  <a:pt x="121700" y="835459"/>
                </a:cubicBezTo>
                <a:cubicBezTo>
                  <a:pt x="120604" y="832170"/>
                  <a:pt x="120334" y="828476"/>
                  <a:pt x="118411" y="825591"/>
                </a:cubicBezTo>
                <a:lnTo>
                  <a:pt x="111833" y="815724"/>
                </a:lnTo>
                <a:cubicBezTo>
                  <a:pt x="109640" y="809145"/>
                  <a:pt x="108355" y="802191"/>
                  <a:pt x="105254" y="795988"/>
                </a:cubicBezTo>
                <a:cubicBezTo>
                  <a:pt x="100869" y="787217"/>
                  <a:pt x="94477" y="779188"/>
                  <a:pt x="92098" y="769675"/>
                </a:cubicBezTo>
                <a:cubicBezTo>
                  <a:pt x="87849" y="752683"/>
                  <a:pt x="91315" y="760280"/>
                  <a:pt x="82230" y="746650"/>
                </a:cubicBezTo>
                <a:cubicBezTo>
                  <a:pt x="77391" y="722451"/>
                  <a:pt x="82042" y="734856"/>
                  <a:pt x="65784" y="710469"/>
                </a:cubicBezTo>
                <a:cubicBezTo>
                  <a:pt x="61514" y="697659"/>
                  <a:pt x="64947" y="703053"/>
                  <a:pt x="55916" y="694023"/>
                </a:cubicBezTo>
                <a:cubicBezTo>
                  <a:pt x="45801" y="673792"/>
                  <a:pt x="52060" y="684950"/>
                  <a:pt x="36181" y="661131"/>
                </a:cubicBezTo>
                <a:cubicBezTo>
                  <a:pt x="27881" y="648681"/>
                  <a:pt x="32400" y="654060"/>
                  <a:pt x="23024" y="644685"/>
                </a:cubicBezTo>
                <a:cubicBezTo>
                  <a:pt x="18055" y="624806"/>
                  <a:pt x="21162" y="635809"/>
                  <a:pt x="13157" y="611793"/>
                </a:cubicBezTo>
                <a:lnTo>
                  <a:pt x="9867" y="601925"/>
                </a:lnTo>
                <a:cubicBezTo>
                  <a:pt x="8771" y="595347"/>
                  <a:pt x="8025" y="588700"/>
                  <a:pt x="6578" y="582190"/>
                </a:cubicBezTo>
                <a:cubicBezTo>
                  <a:pt x="5826" y="578805"/>
                  <a:pt x="3859" y="575742"/>
                  <a:pt x="3289" y="572322"/>
                </a:cubicBezTo>
                <a:cubicBezTo>
                  <a:pt x="1657" y="562529"/>
                  <a:pt x="1096" y="552587"/>
                  <a:pt x="0" y="542719"/>
                </a:cubicBezTo>
                <a:cubicBezTo>
                  <a:pt x="5968" y="494977"/>
                  <a:pt x="-6634" y="528185"/>
                  <a:pt x="19735" y="513116"/>
                </a:cubicBezTo>
                <a:cubicBezTo>
                  <a:pt x="23167" y="511155"/>
                  <a:pt x="24708" y="506861"/>
                  <a:pt x="26313" y="503249"/>
                </a:cubicBezTo>
                <a:cubicBezTo>
                  <a:pt x="42154" y="467607"/>
                  <a:pt x="16347" y="484617"/>
                  <a:pt x="82230" y="480224"/>
                </a:cubicBezTo>
                <a:cubicBezTo>
                  <a:pt x="84423" y="476935"/>
                  <a:pt x="85833" y="472960"/>
                  <a:pt x="88808" y="470357"/>
                </a:cubicBezTo>
                <a:cubicBezTo>
                  <a:pt x="94758" y="465151"/>
                  <a:pt x="108544" y="457200"/>
                  <a:pt x="108544" y="457200"/>
                </a:cubicBezTo>
                <a:cubicBezTo>
                  <a:pt x="114026" y="458296"/>
                  <a:pt x="119615" y="462025"/>
                  <a:pt x="124990" y="460489"/>
                </a:cubicBezTo>
                <a:cubicBezTo>
                  <a:pt x="128791" y="459403"/>
                  <a:pt x="130217" y="454337"/>
                  <a:pt x="131568" y="450622"/>
                </a:cubicBezTo>
                <a:cubicBezTo>
                  <a:pt x="134658" y="442125"/>
                  <a:pt x="135954" y="433079"/>
                  <a:pt x="138147" y="424308"/>
                </a:cubicBezTo>
                <a:cubicBezTo>
                  <a:pt x="155690" y="450622"/>
                  <a:pt x="132663" y="418823"/>
                  <a:pt x="154593" y="440754"/>
                </a:cubicBezTo>
                <a:cubicBezTo>
                  <a:pt x="157388" y="443549"/>
                  <a:pt x="158545" y="447667"/>
                  <a:pt x="161171" y="450622"/>
                </a:cubicBezTo>
                <a:cubicBezTo>
                  <a:pt x="161219" y="450676"/>
                  <a:pt x="181621" y="471071"/>
                  <a:pt x="187485" y="476935"/>
                </a:cubicBezTo>
                <a:cubicBezTo>
                  <a:pt x="189678" y="479128"/>
                  <a:pt x="191483" y="481794"/>
                  <a:pt x="194063" y="483514"/>
                </a:cubicBezTo>
                <a:cubicBezTo>
                  <a:pt x="200641" y="487899"/>
                  <a:pt x="208208" y="491080"/>
                  <a:pt x="213798" y="496670"/>
                </a:cubicBezTo>
                <a:lnTo>
                  <a:pt x="230244" y="513116"/>
                </a:lnTo>
                <a:cubicBezTo>
                  <a:pt x="239343" y="540407"/>
                  <a:pt x="224068" y="497474"/>
                  <a:pt x="246690" y="542719"/>
                </a:cubicBezTo>
                <a:lnTo>
                  <a:pt x="259847" y="569033"/>
                </a:lnTo>
                <a:cubicBezTo>
                  <a:pt x="265695" y="580729"/>
                  <a:pt x="266488" y="580764"/>
                  <a:pt x="269715" y="592057"/>
                </a:cubicBezTo>
                <a:cubicBezTo>
                  <a:pt x="270957" y="596404"/>
                  <a:pt x="270982" y="601171"/>
                  <a:pt x="273004" y="605214"/>
                </a:cubicBezTo>
                <a:cubicBezTo>
                  <a:pt x="274391" y="607988"/>
                  <a:pt x="277722" y="609312"/>
                  <a:pt x="279583" y="611793"/>
                </a:cubicBezTo>
                <a:cubicBezTo>
                  <a:pt x="284327" y="618118"/>
                  <a:pt x="290238" y="624028"/>
                  <a:pt x="292739" y="631528"/>
                </a:cubicBezTo>
                <a:cubicBezTo>
                  <a:pt x="293836" y="634817"/>
                  <a:pt x="294478" y="638295"/>
                  <a:pt x="296029" y="641396"/>
                </a:cubicBezTo>
                <a:cubicBezTo>
                  <a:pt x="302776" y="654889"/>
                  <a:pt x="301029" y="647648"/>
                  <a:pt x="309185" y="657842"/>
                </a:cubicBezTo>
                <a:cubicBezTo>
                  <a:pt x="311654" y="660929"/>
                  <a:pt x="313571" y="664420"/>
                  <a:pt x="315764" y="667709"/>
                </a:cubicBezTo>
                <a:cubicBezTo>
                  <a:pt x="316817" y="671922"/>
                  <a:pt x="319983" y="686017"/>
                  <a:pt x="322342" y="690734"/>
                </a:cubicBezTo>
                <a:cubicBezTo>
                  <a:pt x="324110" y="694270"/>
                  <a:pt x="326728" y="697312"/>
                  <a:pt x="328921" y="700601"/>
                </a:cubicBezTo>
                <a:cubicBezTo>
                  <a:pt x="330017" y="703890"/>
                  <a:pt x="330660" y="707368"/>
                  <a:pt x="332210" y="710469"/>
                </a:cubicBezTo>
                <a:cubicBezTo>
                  <a:pt x="336360" y="718770"/>
                  <a:pt x="339246" y="720795"/>
                  <a:pt x="345367" y="726915"/>
                </a:cubicBezTo>
                <a:cubicBezTo>
                  <a:pt x="359665" y="705465"/>
                  <a:pt x="347068" y="727707"/>
                  <a:pt x="355234" y="684155"/>
                </a:cubicBezTo>
                <a:cubicBezTo>
                  <a:pt x="356512" y="677340"/>
                  <a:pt x="359620" y="670998"/>
                  <a:pt x="361813" y="664420"/>
                </a:cubicBezTo>
                <a:cubicBezTo>
                  <a:pt x="362909" y="661131"/>
                  <a:pt x="362217" y="656475"/>
                  <a:pt x="365102" y="654552"/>
                </a:cubicBezTo>
                <a:cubicBezTo>
                  <a:pt x="377855" y="646051"/>
                  <a:pt x="371220" y="649224"/>
                  <a:pt x="384837" y="644685"/>
                </a:cubicBezTo>
                <a:cubicBezTo>
                  <a:pt x="387030" y="642492"/>
                  <a:pt x="389820" y="640765"/>
                  <a:pt x="391416" y="638106"/>
                </a:cubicBezTo>
                <a:cubicBezTo>
                  <a:pt x="398276" y="626673"/>
                  <a:pt x="393853" y="609195"/>
                  <a:pt x="391416" y="598636"/>
                </a:cubicBezTo>
                <a:cubicBezTo>
                  <a:pt x="390313" y="593858"/>
                  <a:pt x="386769" y="589986"/>
                  <a:pt x="384837" y="585479"/>
                </a:cubicBezTo>
                <a:cubicBezTo>
                  <a:pt x="383471" y="582292"/>
                  <a:pt x="383471" y="578496"/>
                  <a:pt x="381548" y="575611"/>
                </a:cubicBezTo>
                <a:cubicBezTo>
                  <a:pt x="378968" y="571741"/>
                  <a:pt x="374969" y="569033"/>
                  <a:pt x="371680" y="565744"/>
                </a:cubicBezTo>
                <a:cubicBezTo>
                  <a:pt x="363860" y="542283"/>
                  <a:pt x="374948" y="570644"/>
                  <a:pt x="358524" y="546009"/>
                </a:cubicBezTo>
                <a:cubicBezTo>
                  <a:pt x="356601" y="543124"/>
                  <a:pt x="356785" y="539242"/>
                  <a:pt x="355234" y="536141"/>
                </a:cubicBezTo>
                <a:cubicBezTo>
                  <a:pt x="342484" y="510641"/>
                  <a:pt x="353633" y="541203"/>
                  <a:pt x="345367" y="516406"/>
                </a:cubicBezTo>
                <a:cubicBezTo>
                  <a:pt x="346463" y="497767"/>
                  <a:pt x="346798" y="479068"/>
                  <a:pt x="348656" y="460489"/>
                </a:cubicBezTo>
                <a:cubicBezTo>
                  <a:pt x="349001" y="457039"/>
                  <a:pt x="350161" y="453595"/>
                  <a:pt x="351945" y="450622"/>
                </a:cubicBezTo>
                <a:cubicBezTo>
                  <a:pt x="353541" y="447963"/>
                  <a:pt x="356331" y="446236"/>
                  <a:pt x="358524" y="444043"/>
                </a:cubicBezTo>
                <a:cubicBezTo>
                  <a:pt x="364814" y="425172"/>
                  <a:pt x="357309" y="442785"/>
                  <a:pt x="371680" y="424308"/>
                </a:cubicBezTo>
                <a:cubicBezTo>
                  <a:pt x="376534" y="418067"/>
                  <a:pt x="380451" y="411151"/>
                  <a:pt x="384837" y="404573"/>
                </a:cubicBezTo>
                <a:lnTo>
                  <a:pt x="391416" y="394705"/>
                </a:lnTo>
                <a:cubicBezTo>
                  <a:pt x="392512" y="389223"/>
                  <a:pt x="391604" y="382911"/>
                  <a:pt x="394705" y="378259"/>
                </a:cubicBezTo>
                <a:cubicBezTo>
                  <a:pt x="396628" y="375374"/>
                  <a:pt x="401283" y="373874"/>
                  <a:pt x="404572" y="374970"/>
                </a:cubicBezTo>
                <a:cubicBezTo>
                  <a:pt x="412073" y="377470"/>
                  <a:pt x="416807" y="385627"/>
                  <a:pt x="424308" y="388127"/>
                </a:cubicBezTo>
                <a:lnTo>
                  <a:pt x="434175" y="391416"/>
                </a:lnTo>
                <a:cubicBezTo>
                  <a:pt x="435272" y="388127"/>
                  <a:pt x="436895" y="384968"/>
                  <a:pt x="437465" y="381548"/>
                </a:cubicBezTo>
                <a:cubicBezTo>
                  <a:pt x="439097" y="371755"/>
                  <a:pt x="437067" y="361163"/>
                  <a:pt x="440754" y="351945"/>
                </a:cubicBezTo>
                <a:cubicBezTo>
                  <a:pt x="442042" y="348726"/>
                  <a:pt x="447332" y="349752"/>
                  <a:pt x="450621" y="348656"/>
                </a:cubicBezTo>
                <a:cubicBezTo>
                  <a:pt x="460784" y="352043"/>
                  <a:pt x="464073" y="354029"/>
                  <a:pt x="464821" y="350063"/>
                </a:cubicBezTo>
                <a:lnTo>
                  <a:pt x="464648" y="342142"/>
                </a:lnTo>
                <a:lnTo>
                  <a:pt x="499959" y="338788"/>
                </a:lnTo>
                <a:cubicBezTo>
                  <a:pt x="515414" y="337535"/>
                  <a:pt x="530658" y="334403"/>
                  <a:pt x="546008" y="332210"/>
                </a:cubicBezTo>
                <a:lnTo>
                  <a:pt x="569033" y="328921"/>
                </a:lnTo>
                <a:cubicBezTo>
                  <a:pt x="575611" y="326728"/>
                  <a:pt x="583864" y="327245"/>
                  <a:pt x="588768" y="322342"/>
                </a:cubicBezTo>
                <a:cubicBezTo>
                  <a:pt x="597799" y="313313"/>
                  <a:pt x="592405" y="316745"/>
                  <a:pt x="605214" y="312475"/>
                </a:cubicBezTo>
                <a:cubicBezTo>
                  <a:pt x="604118" y="308089"/>
                  <a:pt x="603167" y="303665"/>
                  <a:pt x="601925" y="299318"/>
                </a:cubicBezTo>
                <a:cubicBezTo>
                  <a:pt x="600973" y="295984"/>
                  <a:pt x="601343" y="291616"/>
                  <a:pt x="598636" y="289450"/>
                </a:cubicBezTo>
                <a:cubicBezTo>
                  <a:pt x="595106" y="286626"/>
                  <a:pt x="589865" y="287257"/>
                  <a:pt x="585479" y="286161"/>
                </a:cubicBezTo>
                <a:cubicBezTo>
                  <a:pt x="582190" y="283968"/>
                  <a:pt x="576386" y="283459"/>
                  <a:pt x="575611" y="279583"/>
                </a:cubicBezTo>
                <a:cubicBezTo>
                  <a:pt x="574836" y="275706"/>
                  <a:pt x="579215" y="272318"/>
                  <a:pt x="582190" y="269715"/>
                </a:cubicBezTo>
                <a:cubicBezTo>
                  <a:pt x="588140" y="264509"/>
                  <a:pt x="595347" y="260944"/>
                  <a:pt x="601925" y="256558"/>
                </a:cubicBezTo>
                <a:lnTo>
                  <a:pt x="611793" y="249980"/>
                </a:lnTo>
                <a:cubicBezTo>
                  <a:pt x="615082" y="247787"/>
                  <a:pt x="617910" y="244651"/>
                  <a:pt x="621660" y="243401"/>
                </a:cubicBezTo>
                <a:lnTo>
                  <a:pt x="641395" y="236823"/>
                </a:lnTo>
                <a:cubicBezTo>
                  <a:pt x="644684" y="235727"/>
                  <a:pt x="647823" y="233964"/>
                  <a:pt x="651263" y="233534"/>
                </a:cubicBezTo>
                <a:lnTo>
                  <a:pt x="677577" y="230245"/>
                </a:lnTo>
                <a:cubicBezTo>
                  <a:pt x="679770" y="228052"/>
                  <a:pt x="682560" y="226325"/>
                  <a:pt x="684155" y="223666"/>
                </a:cubicBezTo>
                <a:cubicBezTo>
                  <a:pt x="692914" y="209067"/>
                  <a:pt x="685012" y="173461"/>
                  <a:pt x="684155" y="167750"/>
                </a:cubicBezTo>
                <a:cubicBezTo>
                  <a:pt x="683126" y="160892"/>
                  <a:pt x="677577" y="148014"/>
                  <a:pt x="677577" y="148014"/>
                </a:cubicBezTo>
                <a:cubicBezTo>
                  <a:pt x="678673" y="134857"/>
                  <a:pt x="678277" y="121490"/>
                  <a:pt x="680866" y="108544"/>
                </a:cubicBezTo>
                <a:cubicBezTo>
                  <a:pt x="681681" y="104471"/>
                  <a:pt x="690519" y="94901"/>
                  <a:pt x="694023" y="92098"/>
                </a:cubicBezTo>
                <a:cubicBezTo>
                  <a:pt x="697110" y="89629"/>
                  <a:pt x="700278" y="87125"/>
                  <a:pt x="703890" y="85519"/>
                </a:cubicBezTo>
                <a:cubicBezTo>
                  <a:pt x="720997" y="77916"/>
                  <a:pt x="727923" y="78327"/>
                  <a:pt x="746650" y="75652"/>
                </a:cubicBezTo>
                <a:cubicBezTo>
                  <a:pt x="749939" y="74556"/>
                  <a:pt x="753545" y="74147"/>
                  <a:pt x="756518" y="72363"/>
                </a:cubicBezTo>
                <a:cubicBezTo>
                  <a:pt x="759177" y="70767"/>
                  <a:pt x="760674" y="67721"/>
                  <a:pt x="763096" y="65784"/>
                </a:cubicBezTo>
                <a:cubicBezTo>
                  <a:pt x="766183" y="63314"/>
                  <a:pt x="769532" y="61167"/>
                  <a:pt x="772964" y="59206"/>
                </a:cubicBezTo>
                <a:cubicBezTo>
                  <a:pt x="777221" y="56773"/>
                  <a:pt x="781916" y="55150"/>
                  <a:pt x="786121" y="52627"/>
                </a:cubicBezTo>
                <a:cubicBezTo>
                  <a:pt x="792900" y="48559"/>
                  <a:pt x="805856" y="39470"/>
                  <a:pt x="805856" y="39470"/>
                </a:cubicBezTo>
                <a:cubicBezTo>
                  <a:pt x="806952" y="36181"/>
                  <a:pt x="807361" y="32576"/>
                  <a:pt x="809145" y="29603"/>
                </a:cubicBezTo>
                <a:cubicBezTo>
                  <a:pt x="817645" y="15437"/>
                  <a:pt x="828965" y="24496"/>
                  <a:pt x="845326" y="26314"/>
                </a:cubicBezTo>
                <a:cubicBezTo>
                  <a:pt x="852876" y="28831"/>
                  <a:pt x="865460" y="32810"/>
                  <a:pt x="871640" y="36181"/>
                </a:cubicBezTo>
                <a:cubicBezTo>
                  <a:pt x="904777" y="54256"/>
                  <a:pt x="878193" y="46043"/>
                  <a:pt x="904532" y="52627"/>
                </a:cubicBezTo>
                <a:cubicBezTo>
                  <a:pt x="908918" y="54820"/>
                  <a:pt x="912823" y="58598"/>
                  <a:pt x="917689" y="59206"/>
                </a:cubicBezTo>
                <a:cubicBezTo>
                  <a:pt x="922175" y="59767"/>
                  <a:pt x="926691" y="57697"/>
                  <a:pt x="930846" y="55916"/>
                </a:cubicBezTo>
                <a:cubicBezTo>
                  <a:pt x="938106" y="52804"/>
                  <a:pt x="941987" y="48064"/>
                  <a:pt x="947292" y="42760"/>
                </a:cubicBezTo>
                <a:cubicBezTo>
                  <a:pt x="948388" y="37278"/>
                  <a:pt x="946628" y="30267"/>
                  <a:pt x="950581" y="26314"/>
                </a:cubicBezTo>
                <a:cubicBezTo>
                  <a:pt x="953033" y="23862"/>
                  <a:pt x="957418" y="27919"/>
                  <a:pt x="960449" y="29603"/>
                </a:cubicBezTo>
                <a:cubicBezTo>
                  <a:pt x="967360" y="33443"/>
                  <a:pt x="973606" y="38374"/>
                  <a:pt x="980184" y="42760"/>
                </a:cubicBezTo>
                <a:cubicBezTo>
                  <a:pt x="983473" y="44953"/>
                  <a:pt x="986217" y="48379"/>
                  <a:pt x="990052" y="49338"/>
                </a:cubicBezTo>
                <a:lnTo>
                  <a:pt x="1003208" y="52627"/>
                </a:lnTo>
                <a:cubicBezTo>
                  <a:pt x="1013076" y="50434"/>
                  <a:pt x="1024636" y="51994"/>
                  <a:pt x="1032811" y="46049"/>
                </a:cubicBezTo>
                <a:cubicBezTo>
                  <a:pt x="1038419" y="41971"/>
                  <a:pt x="1034487" y="31218"/>
                  <a:pt x="1039390" y="26314"/>
                </a:cubicBezTo>
                <a:cubicBezTo>
                  <a:pt x="1041583" y="24121"/>
                  <a:pt x="1044031" y="22157"/>
                  <a:pt x="1045968" y="19735"/>
                </a:cubicBezTo>
                <a:cubicBezTo>
                  <a:pt x="1048437" y="16648"/>
                  <a:pt x="1049510" y="12399"/>
                  <a:pt x="1052547" y="9868"/>
                </a:cubicBezTo>
                <a:cubicBezTo>
                  <a:pt x="1057969" y="5350"/>
                  <a:pt x="1068713" y="2286"/>
                  <a:pt x="1075571" y="0"/>
                </a:cubicBezTo>
                <a:close/>
              </a:path>
            </a:pathLst>
          </a:custGeom>
          <a:ln>
            <a:noFill/>
          </a:ln>
        </p:spPr>
        <p:txBody>
          <a:bodyPr wrap="square">
            <a:noAutofit/>
          </a:bodyPr>
          <a:lstStyle/>
          <a:p>
            <a:endParaRPr lang="id-ID"/>
          </a:p>
        </p:txBody>
      </p:sp>
      <p:sp>
        <p:nvSpPr>
          <p:cNvPr id="67" name="Picture Placeholder 66">
            <a:extLst>
              <a:ext uri="{FF2B5EF4-FFF2-40B4-BE49-F238E27FC236}">
                <a16:creationId xmlns:a16="http://schemas.microsoft.com/office/drawing/2014/main" id="{733A579A-73D1-4A9E-A1C7-7BDE0B15C406}"/>
              </a:ext>
            </a:extLst>
          </p:cNvPr>
          <p:cNvSpPr>
            <a:spLocks noGrp="1"/>
          </p:cNvSpPr>
          <p:nvPr>
            <p:ph type="pic" sz="quarter" idx="11"/>
          </p:nvPr>
        </p:nvSpPr>
        <p:spPr>
          <a:xfrm>
            <a:off x="3990976" y="258763"/>
            <a:ext cx="1559971" cy="2066322"/>
          </a:xfrm>
          <a:custGeom>
            <a:avLst/>
            <a:gdLst>
              <a:gd name="connsiteX0" fmla="*/ 523875 w 1452562"/>
              <a:gd name="connsiteY0" fmla="*/ 0 h 1924050"/>
              <a:gd name="connsiteX1" fmla="*/ 542925 w 1452562"/>
              <a:gd name="connsiteY1" fmla="*/ 4762 h 1924050"/>
              <a:gd name="connsiteX2" fmla="*/ 571500 w 1452562"/>
              <a:gd name="connsiteY2" fmla="*/ 33337 h 1924050"/>
              <a:gd name="connsiteX3" fmla="*/ 590550 w 1452562"/>
              <a:gd name="connsiteY3" fmla="*/ 38100 h 1924050"/>
              <a:gd name="connsiteX4" fmla="*/ 619125 w 1452562"/>
              <a:gd name="connsiteY4" fmla="*/ 47625 h 1924050"/>
              <a:gd name="connsiteX5" fmla="*/ 642937 w 1452562"/>
              <a:gd name="connsiteY5" fmla="*/ 28575 h 1924050"/>
              <a:gd name="connsiteX6" fmla="*/ 657225 w 1452562"/>
              <a:gd name="connsiteY6" fmla="*/ 23812 h 1924050"/>
              <a:gd name="connsiteX7" fmla="*/ 733425 w 1452562"/>
              <a:gd name="connsiteY7" fmla="*/ 23812 h 1924050"/>
              <a:gd name="connsiteX8" fmla="*/ 747712 w 1452562"/>
              <a:gd name="connsiteY8" fmla="*/ 14287 h 1924050"/>
              <a:gd name="connsiteX9" fmla="*/ 776287 w 1452562"/>
              <a:gd name="connsiteY9" fmla="*/ 28575 h 1924050"/>
              <a:gd name="connsiteX10" fmla="*/ 781050 w 1452562"/>
              <a:gd name="connsiteY10" fmla="*/ 42862 h 1924050"/>
              <a:gd name="connsiteX11" fmla="*/ 809625 w 1452562"/>
              <a:gd name="connsiteY11" fmla="*/ 42862 h 1924050"/>
              <a:gd name="connsiteX12" fmla="*/ 819150 w 1452562"/>
              <a:gd name="connsiteY12" fmla="*/ 71437 h 1924050"/>
              <a:gd name="connsiteX13" fmla="*/ 857250 w 1452562"/>
              <a:gd name="connsiteY13" fmla="*/ 76200 h 1924050"/>
              <a:gd name="connsiteX14" fmla="*/ 914400 w 1452562"/>
              <a:gd name="connsiteY14" fmla="*/ 100012 h 1924050"/>
              <a:gd name="connsiteX15" fmla="*/ 962025 w 1452562"/>
              <a:gd name="connsiteY15" fmla="*/ 142875 h 1924050"/>
              <a:gd name="connsiteX16" fmla="*/ 1009650 w 1452562"/>
              <a:gd name="connsiteY16" fmla="*/ 147637 h 1924050"/>
              <a:gd name="connsiteX17" fmla="*/ 1038225 w 1452562"/>
              <a:gd name="connsiteY17" fmla="*/ 171450 h 1924050"/>
              <a:gd name="connsiteX18" fmla="*/ 1047750 w 1452562"/>
              <a:gd name="connsiteY18" fmla="*/ 185737 h 1924050"/>
              <a:gd name="connsiteX19" fmla="*/ 1071562 w 1452562"/>
              <a:gd name="connsiteY19" fmla="*/ 190500 h 1924050"/>
              <a:gd name="connsiteX20" fmla="*/ 1085850 w 1452562"/>
              <a:gd name="connsiteY20" fmla="*/ 195262 h 1924050"/>
              <a:gd name="connsiteX21" fmla="*/ 1095375 w 1452562"/>
              <a:gd name="connsiteY21" fmla="*/ 209550 h 1924050"/>
              <a:gd name="connsiteX22" fmla="*/ 1104900 w 1452562"/>
              <a:gd name="connsiteY22" fmla="*/ 238125 h 1924050"/>
              <a:gd name="connsiteX23" fmla="*/ 1109662 w 1452562"/>
              <a:gd name="connsiteY23" fmla="*/ 290512 h 1924050"/>
              <a:gd name="connsiteX24" fmla="*/ 1114425 w 1452562"/>
              <a:gd name="connsiteY24" fmla="*/ 304800 h 1924050"/>
              <a:gd name="connsiteX25" fmla="*/ 1128712 w 1452562"/>
              <a:gd name="connsiteY25" fmla="*/ 319087 h 1924050"/>
              <a:gd name="connsiteX26" fmla="*/ 1185862 w 1452562"/>
              <a:gd name="connsiteY26" fmla="*/ 323850 h 1924050"/>
              <a:gd name="connsiteX27" fmla="*/ 1200150 w 1452562"/>
              <a:gd name="connsiteY27" fmla="*/ 333375 h 1924050"/>
              <a:gd name="connsiteX28" fmla="*/ 1233487 w 1452562"/>
              <a:gd name="connsiteY28" fmla="*/ 342900 h 1924050"/>
              <a:gd name="connsiteX29" fmla="*/ 1238250 w 1452562"/>
              <a:gd name="connsiteY29" fmla="*/ 471487 h 1924050"/>
              <a:gd name="connsiteX30" fmla="*/ 1243012 w 1452562"/>
              <a:gd name="connsiteY30" fmla="*/ 485775 h 1924050"/>
              <a:gd name="connsiteX31" fmla="*/ 1257300 w 1452562"/>
              <a:gd name="connsiteY31" fmla="*/ 528637 h 1924050"/>
              <a:gd name="connsiteX32" fmla="*/ 1271587 w 1452562"/>
              <a:gd name="connsiteY32" fmla="*/ 571500 h 1924050"/>
              <a:gd name="connsiteX33" fmla="*/ 1276350 w 1452562"/>
              <a:gd name="connsiteY33" fmla="*/ 585787 h 1924050"/>
              <a:gd name="connsiteX34" fmla="*/ 1281112 w 1452562"/>
              <a:gd name="connsiteY34" fmla="*/ 666750 h 1924050"/>
              <a:gd name="connsiteX35" fmla="*/ 1300162 w 1452562"/>
              <a:gd name="connsiteY35" fmla="*/ 709612 h 1924050"/>
              <a:gd name="connsiteX36" fmla="*/ 1309687 w 1452562"/>
              <a:gd name="connsiteY36" fmla="*/ 738187 h 1924050"/>
              <a:gd name="connsiteX37" fmla="*/ 1319212 w 1452562"/>
              <a:gd name="connsiteY37" fmla="*/ 766762 h 1924050"/>
              <a:gd name="connsiteX38" fmla="*/ 1323975 w 1452562"/>
              <a:gd name="connsiteY38" fmla="*/ 781050 h 1924050"/>
              <a:gd name="connsiteX39" fmla="*/ 1333500 w 1452562"/>
              <a:gd name="connsiteY39" fmla="*/ 804862 h 1924050"/>
              <a:gd name="connsiteX40" fmla="*/ 1338262 w 1452562"/>
              <a:gd name="connsiteY40" fmla="*/ 828675 h 1924050"/>
              <a:gd name="connsiteX41" fmla="*/ 1347787 w 1452562"/>
              <a:gd name="connsiteY41" fmla="*/ 890587 h 1924050"/>
              <a:gd name="connsiteX42" fmla="*/ 1352550 w 1452562"/>
              <a:gd name="connsiteY42" fmla="*/ 938212 h 1924050"/>
              <a:gd name="connsiteX43" fmla="*/ 1362075 w 1452562"/>
              <a:gd name="connsiteY43" fmla="*/ 966787 h 1924050"/>
              <a:gd name="connsiteX44" fmla="*/ 1366837 w 1452562"/>
              <a:gd name="connsiteY44" fmla="*/ 981075 h 1924050"/>
              <a:gd name="connsiteX45" fmla="*/ 1376362 w 1452562"/>
              <a:gd name="connsiteY45" fmla="*/ 1033462 h 1924050"/>
              <a:gd name="connsiteX46" fmla="*/ 1381125 w 1452562"/>
              <a:gd name="connsiteY46" fmla="*/ 1062037 h 1924050"/>
              <a:gd name="connsiteX47" fmla="*/ 1385887 w 1452562"/>
              <a:gd name="connsiteY47" fmla="*/ 1076325 h 1924050"/>
              <a:gd name="connsiteX48" fmla="*/ 1395412 w 1452562"/>
              <a:gd name="connsiteY48" fmla="*/ 1138237 h 1924050"/>
              <a:gd name="connsiteX49" fmla="*/ 1400175 w 1452562"/>
              <a:gd name="connsiteY49" fmla="*/ 1152525 h 1924050"/>
              <a:gd name="connsiteX50" fmla="*/ 1404937 w 1452562"/>
              <a:gd name="connsiteY50" fmla="*/ 1176337 h 1924050"/>
              <a:gd name="connsiteX51" fmla="*/ 1414462 w 1452562"/>
              <a:gd name="connsiteY51" fmla="*/ 1338262 h 1924050"/>
              <a:gd name="connsiteX52" fmla="*/ 1423987 w 1452562"/>
              <a:gd name="connsiteY52" fmla="*/ 1390650 h 1924050"/>
              <a:gd name="connsiteX53" fmla="*/ 1438275 w 1452562"/>
              <a:gd name="connsiteY53" fmla="*/ 1419225 h 1924050"/>
              <a:gd name="connsiteX54" fmla="*/ 1443037 w 1452562"/>
              <a:gd name="connsiteY54" fmla="*/ 1509712 h 1924050"/>
              <a:gd name="connsiteX55" fmla="*/ 1447800 w 1452562"/>
              <a:gd name="connsiteY55" fmla="*/ 1524000 h 1924050"/>
              <a:gd name="connsiteX56" fmla="*/ 1452562 w 1452562"/>
              <a:gd name="connsiteY56" fmla="*/ 1543050 h 1924050"/>
              <a:gd name="connsiteX57" fmla="*/ 1423987 w 1452562"/>
              <a:gd name="connsiteY57" fmla="*/ 1562100 h 1924050"/>
              <a:gd name="connsiteX58" fmla="*/ 1409700 w 1452562"/>
              <a:gd name="connsiteY58" fmla="*/ 1571625 h 1924050"/>
              <a:gd name="connsiteX59" fmla="*/ 1381125 w 1452562"/>
              <a:gd name="connsiteY59" fmla="*/ 1581150 h 1924050"/>
              <a:gd name="connsiteX60" fmla="*/ 1366837 w 1452562"/>
              <a:gd name="connsiteY60" fmla="*/ 1609725 h 1924050"/>
              <a:gd name="connsiteX61" fmla="*/ 1357312 w 1452562"/>
              <a:gd name="connsiteY61" fmla="*/ 1624012 h 1924050"/>
              <a:gd name="connsiteX62" fmla="*/ 1290637 w 1452562"/>
              <a:gd name="connsiteY62" fmla="*/ 1609725 h 1924050"/>
              <a:gd name="connsiteX63" fmla="*/ 1281112 w 1452562"/>
              <a:gd name="connsiteY63" fmla="*/ 1581150 h 1924050"/>
              <a:gd name="connsiteX64" fmla="*/ 1252537 w 1452562"/>
              <a:gd name="connsiteY64" fmla="*/ 1562100 h 1924050"/>
              <a:gd name="connsiteX65" fmla="*/ 1219200 w 1452562"/>
              <a:gd name="connsiteY65" fmla="*/ 1576387 h 1924050"/>
              <a:gd name="connsiteX66" fmla="*/ 1209675 w 1452562"/>
              <a:gd name="connsiteY66" fmla="*/ 1595437 h 1924050"/>
              <a:gd name="connsiteX67" fmla="*/ 1176337 w 1452562"/>
              <a:gd name="connsiteY67" fmla="*/ 1619250 h 1924050"/>
              <a:gd name="connsiteX68" fmla="*/ 1171575 w 1452562"/>
              <a:gd name="connsiteY68" fmla="*/ 1633537 h 1924050"/>
              <a:gd name="connsiteX69" fmla="*/ 1185862 w 1452562"/>
              <a:gd name="connsiteY69" fmla="*/ 1666875 h 1924050"/>
              <a:gd name="connsiteX70" fmla="*/ 1200150 w 1452562"/>
              <a:gd name="connsiteY70" fmla="*/ 1695450 h 1924050"/>
              <a:gd name="connsiteX71" fmla="*/ 1214437 w 1452562"/>
              <a:gd name="connsiteY71" fmla="*/ 1738312 h 1924050"/>
              <a:gd name="connsiteX72" fmla="*/ 1219200 w 1452562"/>
              <a:gd name="connsiteY72" fmla="*/ 1752600 h 1924050"/>
              <a:gd name="connsiteX73" fmla="*/ 1209675 w 1452562"/>
              <a:gd name="connsiteY73" fmla="*/ 1790700 h 1924050"/>
              <a:gd name="connsiteX74" fmla="*/ 1200150 w 1452562"/>
              <a:gd name="connsiteY74" fmla="*/ 1819275 h 1924050"/>
              <a:gd name="connsiteX75" fmla="*/ 1128712 w 1452562"/>
              <a:gd name="connsiteY75" fmla="*/ 1871662 h 1924050"/>
              <a:gd name="connsiteX76" fmla="*/ 1109662 w 1452562"/>
              <a:gd name="connsiteY76" fmla="*/ 1900237 h 1924050"/>
              <a:gd name="connsiteX77" fmla="*/ 1085850 w 1452562"/>
              <a:gd name="connsiteY77" fmla="*/ 1924050 h 1924050"/>
              <a:gd name="connsiteX78" fmla="*/ 1052512 w 1452562"/>
              <a:gd name="connsiteY78" fmla="*/ 1909762 h 1924050"/>
              <a:gd name="connsiteX79" fmla="*/ 1047750 w 1452562"/>
              <a:gd name="connsiteY79" fmla="*/ 1895475 h 1924050"/>
              <a:gd name="connsiteX80" fmla="*/ 1038225 w 1452562"/>
              <a:gd name="connsiteY80" fmla="*/ 1876425 h 1924050"/>
              <a:gd name="connsiteX81" fmla="*/ 1033462 w 1452562"/>
              <a:gd name="connsiteY81" fmla="*/ 1862137 h 1924050"/>
              <a:gd name="connsiteX82" fmla="*/ 1019175 w 1452562"/>
              <a:gd name="connsiteY82" fmla="*/ 1857375 h 1924050"/>
              <a:gd name="connsiteX83" fmla="*/ 985837 w 1452562"/>
              <a:gd name="connsiteY83" fmla="*/ 1824037 h 1924050"/>
              <a:gd name="connsiteX84" fmla="*/ 976312 w 1452562"/>
              <a:gd name="connsiteY84" fmla="*/ 1752600 h 1924050"/>
              <a:gd name="connsiteX85" fmla="*/ 971550 w 1452562"/>
              <a:gd name="connsiteY85" fmla="*/ 1733550 h 1924050"/>
              <a:gd name="connsiteX86" fmla="*/ 952500 w 1452562"/>
              <a:gd name="connsiteY86" fmla="*/ 1700212 h 1924050"/>
              <a:gd name="connsiteX87" fmla="*/ 933450 w 1452562"/>
              <a:gd name="connsiteY87" fmla="*/ 1662112 h 1924050"/>
              <a:gd name="connsiteX88" fmla="*/ 909637 w 1452562"/>
              <a:gd name="connsiteY88" fmla="*/ 1624012 h 1924050"/>
              <a:gd name="connsiteX89" fmla="*/ 862012 w 1452562"/>
              <a:gd name="connsiteY89" fmla="*/ 1628775 h 1924050"/>
              <a:gd name="connsiteX90" fmla="*/ 842962 w 1452562"/>
              <a:gd name="connsiteY90" fmla="*/ 1633537 h 1924050"/>
              <a:gd name="connsiteX91" fmla="*/ 762000 w 1452562"/>
              <a:gd name="connsiteY91" fmla="*/ 1628775 h 1924050"/>
              <a:gd name="connsiteX92" fmla="*/ 747712 w 1452562"/>
              <a:gd name="connsiteY92" fmla="*/ 1614487 h 1924050"/>
              <a:gd name="connsiteX93" fmla="*/ 742950 w 1452562"/>
              <a:gd name="connsiteY93" fmla="*/ 1600200 h 1924050"/>
              <a:gd name="connsiteX94" fmla="*/ 728662 w 1452562"/>
              <a:gd name="connsiteY94" fmla="*/ 1595437 h 1924050"/>
              <a:gd name="connsiteX95" fmla="*/ 700087 w 1452562"/>
              <a:gd name="connsiteY95" fmla="*/ 1581150 h 1924050"/>
              <a:gd name="connsiteX96" fmla="*/ 676275 w 1452562"/>
              <a:gd name="connsiteY96" fmla="*/ 1538287 h 1924050"/>
              <a:gd name="connsiteX97" fmla="*/ 671512 w 1452562"/>
              <a:gd name="connsiteY97" fmla="*/ 1519237 h 1924050"/>
              <a:gd name="connsiteX98" fmla="*/ 657225 w 1452562"/>
              <a:gd name="connsiteY98" fmla="*/ 1514475 h 1924050"/>
              <a:gd name="connsiteX99" fmla="*/ 623887 w 1452562"/>
              <a:gd name="connsiteY99" fmla="*/ 1519237 h 1924050"/>
              <a:gd name="connsiteX100" fmla="*/ 619125 w 1452562"/>
              <a:gd name="connsiteY100" fmla="*/ 1533525 h 1924050"/>
              <a:gd name="connsiteX101" fmla="*/ 614362 w 1452562"/>
              <a:gd name="connsiteY101" fmla="*/ 1585912 h 1924050"/>
              <a:gd name="connsiteX102" fmla="*/ 604837 w 1452562"/>
              <a:gd name="connsiteY102" fmla="*/ 1600200 h 1924050"/>
              <a:gd name="connsiteX103" fmla="*/ 576262 w 1452562"/>
              <a:gd name="connsiteY103" fmla="*/ 1619250 h 1924050"/>
              <a:gd name="connsiteX104" fmla="*/ 571500 w 1452562"/>
              <a:gd name="connsiteY104" fmla="*/ 1647825 h 1924050"/>
              <a:gd name="connsiteX105" fmla="*/ 566737 w 1452562"/>
              <a:gd name="connsiteY105" fmla="*/ 1714500 h 1924050"/>
              <a:gd name="connsiteX106" fmla="*/ 528637 w 1452562"/>
              <a:gd name="connsiteY106" fmla="*/ 1728787 h 1924050"/>
              <a:gd name="connsiteX107" fmla="*/ 519112 w 1452562"/>
              <a:gd name="connsiteY107" fmla="*/ 1743075 h 1924050"/>
              <a:gd name="connsiteX108" fmla="*/ 457200 w 1452562"/>
              <a:gd name="connsiteY108" fmla="*/ 1743075 h 1924050"/>
              <a:gd name="connsiteX109" fmla="*/ 442912 w 1452562"/>
              <a:gd name="connsiteY109" fmla="*/ 1733550 h 1924050"/>
              <a:gd name="connsiteX110" fmla="*/ 423862 w 1452562"/>
              <a:gd name="connsiteY110" fmla="*/ 1776412 h 1924050"/>
              <a:gd name="connsiteX111" fmla="*/ 395287 w 1452562"/>
              <a:gd name="connsiteY111" fmla="*/ 1771650 h 1924050"/>
              <a:gd name="connsiteX112" fmla="*/ 361950 w 1452562"/>
              <a:gd name="connsiteY112" fmla="*/ 1728787 h 1924050"/>
              <a:gd name="connsiteX113" fmla="*/ 347662 w 1452562"/>
              <a:gd name="connsiteY113" fmla="*/ 1681162 h 1924050"/>
              <a:gd name="connsiteX114" fmla="*/ 333375 w 1452562"/>
              <a:gd name="connsiteY114" fmla="*/ 1624012 h 1924050"/>
              <a:gd name="connsiteX115" fmla="*/ 323850 w 1452562"/>
              <a:gd name="connsiteY115" fmla="*/ 1609725 h 1924050"/>
              <a:gd name="connsiteX116" fmla="*/ 319087 w 1452562"/>
              <a:gd name="connsiteY116" fmla="*/ 1590675 h 1924050"/>
              <a:gd name="connsiteX117" fmla="*/ 314325 w 1452562"/>
              <a:gd name="connsiteY117" fmla="*/ 1576387 h 1924050"/>
              <a:gd name="connsiteX118" fmla="*/ 290512 w 1452562"/>
              <a:gd name="connsiteY118" fmla="*/ 1524000 h 1924050"/>
              <a:gd name="connsiteX119" fmla="*/ 261937 w 1452562"/>
              <a:gd name="connsiteY119" fmla="*/ 1504950 h 1924050"/>
              <a:gd name="connsiteX120" fmla="*/ 252412 w 1452562"/>
              <a:gd name="connsiteY120" fmla="*/ 1490662 h 1924050"/>
              <a:gd name="connsiteX121" fmla="*/ 223837 w 1452562"/>
              <a:gd name="connsiteY121" fmla="*/ 1466850 h 1924050"/>
              <a:gd name="connsiteX122" fmla="*/ 204787 w 1452562"/>
              <a:gd name="connsiteY122" fmla="*/ 1438275 h 1924050"/>
              <a:gd name="connsiteX123" fmla="*/ 190500 w 1452562"/>
              <a:gd name="connsiteY123" fmla="*/ 1409700 h 1924050"/>
              <a:gd name="connsiteX124" fmla="*/ 185737 w 1452562"/>
              <a:gd name="connsiteY124" fmla="*/ 1390650 h 1924050"/>
              <a:gd name="connsiteX125" fmla="*/ 180975 w 1452562"/>
              <a:gd name="connsiteY125" fmla="*/ 1366837 h 1924050"/>
              <a:gd name="connsiteX126" fmla="*/ 176212 w 1452562"/>
              <a:gd name="connsiteY126" fmla="*/ 1352550 h 1924050"/>
              <a:gd name="connsiteX127" fmla="*/ 171450 w 1452562"/>
              <a:gd name="connsiteY127" fmla="*/ 1333500 h 1924050"/>
              <a:gd name="connsiteX128" fmla="*/ 166687 w 1452562"/>
              <a:gd name="connsiteY128" fmla="*/ 1219200 h 1924050"/>
              <a:gd name="connsiteX129" fmla="*/ 161925 w 1452562"/>
              <a:gd name="connsiteY129" fmla="*/ 1204912 h 1924050"/>
              <a:gd name="connsiteX130" fmla="*/ 152400 w 1452562"/>
              <a:gd name="connsiteY130" fmla="*/ 1190625 h 1924050"/>
              <a:gd name="connsiteX131" fmla="*/ 146516 w 1452562"/>
              <a:gd name="connsiteY131" fmla="*/ 1175379 h 1924050"/>
              <a:gd name="connsiteX132" fmla="*/ 151121 w 1452562"/>
              <a:gd name="connsiteY132" fmla="*/ 1181070 h 1924050"/>
              <a:gd name="connsiteX133" fmla="*/ 154111 w 1452562"/>
              <a:gd name="connsiteY133" fmla="*/ 1185396 h 1924050"/>
              <a:gd name="connsiteX134" fmla="*/ 153587 w 1452562"/>
              <a:gd name="connsiteY134" fmla="*/ 1184119 h 1924050"/>
              <a:gd name="connsiteX135" fmla="*/ 151121 w 1452562"/>
              <a:gd name="connsiteY135" fmla="*/ 1181070 h 1924050"/>
              <a:gd name="connsiteX136" fmla="*/ 145824 w 1452562"/>
              <a:gd name="connsiteY136" fmla="*/ 1173408 h 1924050"/>
              <a:gd name="connsiteX137" fmla="*/ 128587 w 1452562"/>
              <a:gd name="connsiteY137" fmla="*/ 1147762 h 1924050"/>
              <a:gd name="connsiteX138" fmla="*/ 119062 w 1452562"/>
              <a:gd name="connsiteY138" fmla="*/ 1133475 h 1924050"/>
              <a:gd name="connsiteX139" fmla="*/ 114300 w 1452562"/>
              <a:gd name="connsiteY139" fmla="*/ 1119187 h 1924050"/>
              <a:gd name="connsiteX140" fmla="*/ 104775 w 1452562"/>
              <a:gd name="connsiteY140" fmla="*/ 1100137 h 1924050"/>
              <a:gd name="connsiteX141" fmla="*/ 90487 w 1452562"/>
              <a:gd name="connsiteY141" fmla="*/ 1066800 h 1924050"/>
              <a:gd name="connsiteX142" fmla="*/ 85725 w 1452562"/>
              <a:gd name="connsiteY142" fmla="*/ 1047750 h 1924050"/>
              <a:gd name="connsiteX143" fmla="*/ 76200 w 1452562"/>
              <a:gd name="connsiteY143" fmla="*/ 1019175 h 1924050"/>
              <a:gd name="connsiteX144" fmla="*/ 71437 w 1452562"/>
              <a:gd name="connsiteY144" fmla="*/ 981075 h 1924050"/>
              <a:gd name="connsiteX145" fmla="*/ 66675 w 1452562"/>
              <a:gd name="connsiteY145" fmla="*/ 966787 h 1924050"/>
              <a:gd name="connsiteX146" fmla="*/ 61912 w 1452562"/>
              <a:gd name="connsiteY146" fmla="*/ 938212 h 1924050"/>
              <a:gd name="connsiteX147" fmla="*/ 57150 w 1452562"/>
              <a:gd name="connsiteY147" fmla="*/ 923925 h 1924050"/>
              <a:gd name="connsiteX148" fmla="*/ 52387 w 1452562"/>
              <a:gd name="connsiteY148" fmla="*/ 900112 h 1924050"/>
              <a:gd name="connsiteX149" fmla="*/ 47625 w 1452562"/>
              <a:gd name="connsiteY149" fmla="*/ 766762 h 1924050"/>
              <a:gd name="connsiteX150" fmla="*/ 38100 w 1452562"/>
              <a:gd name="connsiteY150" fmla="*/ 738187 h 1924050"/>
              <a:gd name="connsiteX151" fmla="*/ 33337 w 1452562"/>
              <a:gd name="connsiteY151" fmla="*/ 723900 h 1924050"/>
              <a:gd name="connsiteX152" fmla="*/ 28575 w 1452562"/>
              <a:gd name="connsiteY152" fmla="*/ 709612 h 1924050"/>
              <a:gd name="connsiteX153" fmla="*/ 19050 w 1452562"/>
              <a:gd name="connsiteY153" fmla="*/ 695325 h 1924050"/>
              <a:gd name="connsiteX154" fmla="*/ 0 w 1452562"/>
              <a:gd name="connsiteY154" fmla="*/ 690562 h 1924050"/>
              <a:gd name="connsiteX155" fmla="*/ 14287 w 1452562"/>
              <a:gd name="connsiteY155" fmla="*/ 652462 h 1924050"/>
              <a:gd name="connsiteX156" fmla="*/ 23812 w 1452562"/>
              <a:gd name="connsiteY156" fmla="*/ 623887 h 1924050"/>
              <a:gd name="connsiteX157" fmla="*/ 19050 w 1452562"/>
              <a:gd name="connsiteY157" fmla="*/ 576262 h 1924050"/>
              <a:gd name="connsiteX158" fmla="*/ 14287 w 1452562"/>
              <a:gd name="connsiteY158" fmla="*/ 557212 h 1924050"/>
              <a:gd name="connsiteX159" fmla="*/ 19050 w 1452562"/>
              <a:gd name="connsiteY159" fmla="*/ 504825 h 1924050"/>
              <a:gd name="connsiteX160" fmla="*/ 42862 w 1452562"/>
              <a:gd name="connsiteY160" fmla="*/ 461962 h 1924050"/>
              <a:gd name="connsiteX161" fmla="*/ 66675 w 1452562"/>
              <a:gd name="connsiteY161" fmla="*/ 433387 h 1924050"/>
              <a:gd name="connsiteX162" fmla="*/ 85725 w 1452562"/>
              <a:gd name="connsiteY162" fmla="*/ 390525 h 1924050"/>
              <a:gd name="connsiteX163" fmla="*/ 90487 w 1452562"/>
              <a:gd name="connsiteY163" fmla="*/ 376237 h 1924050"/>
              <a:gd name="connsiteX164" fmla="*/ 95250 w 1452562"/>
              <a:gd name="connsiteY164" fmla="*/ 319087 h 1924050"/>
              <a:gd name="connsiteX165" fmla="*/ 119062 w 1452562"/>
              <a:gd name="connsiteY165" fmla="*/ 295275 h 1924050"/>
              <a:gd name="connsiteX166" fmla="*/ 138112 w 1452562"/>
              <a:gd name="connsiteY166" fmla="*/ 266700 h 1924050"/>
              <a:gd name="connsiteX167" fmla="*/ 180975 w 1452562"/>
              <a:gd name="connsiteY167" fmla="*/ 242887 h 1924050"/>
              <a:gd name="connsiteX168" fmla="*/ 209550 w 1452562"/>
              <a:gd name="connsiteY168" fmla="*/ 238125 h 1924050"/>
              <a:gd name="connsiteX169" fmla="*/ 276225 w 1452562"/>
              <a:gd name="connsiteY169" fmla="*/ 252412 h 1924050"/>
              <a:gd name="connsiteX170" fmla="*/ 290512 w 1452562"/>
              <a:gd name="connsiteY170" fmla="*/ 257175 h 1924050"/>
              <a:gd name="connsiteX171" fmla="*/ 338137 w 1452562"/>
              <a:gd name="connsiteY171" fmla="*/ 238125 h 1924050"/>
              <a:gd name="connsiteX172" fmla="*/ 342900 w 1452562"/>
              <a:gd name="connsiteY172" fmla="*/ 209550 h 1924050"/>
              <a:gd name="connsiteX173" fmla="*/ 357187 w 1452562"/>
              <a:gd name="connsiteY173" fmla="*/ 200025 h 1924050"/>
              <a:gd name="connsiteX174" fmla="*/ 371475 w 1452562"/>
              <a:gd name="connsiteY174" fmla="*/ 195262 h 1924050"/>
              <a:gd name="connsiteX175" fmla="*/ 438150 w 1452562"/>
              <a:gd name="connsiteY175" fmla="*/ 185737 h 1924050"/>
              <a:gd name="connsiteX176" fmla="*/ 442912 w 1452562"/>
              <a:gd name="connsiteY176" fmla="*/ 104775 h 1924050"/>
              <a:gd name="connsiteX177" fmla="*/ 452437 w 1452562"/>
              <a:gd name="connsiteY177" fmla="*/ 57150 h 1924050"/>
              <a:gd name="connsiteX178" fmla="*/ 461962 w 1452562"/>
              <a:gd name="connsiteY178" fmla="*/ 42862 h 1924050"/>
              <a:gd name="connsiteX179" fmla="*/ 466725 w 1452562"/>
              <a:gd name="connsiteY179" fmla="*/ 28575 h 1924050"/>
              <a:gd name="connsiteX180" fmla="*/ 495300 w 1452562"/>
              <a:gd name="connsiteY180" fmla="*/ 14287 h 1924050"/>
              <a:gd name="connsiteX181" fmla="*/ 523875 w 1452562"/>
              <a:gd name="connsiteY181" fmla="*/ 0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452562" h="1924050">
                <a:moveTo>
                  <a:pt x="523875" y="0"/>
                </a:moveTo>
                <a:cubicBezTo>
                  <a:pt x="530225" y="1587"/>
                  <a:pt x="537563" y="1009"/>
                  <a:pt x="542925" y="4762"/>
                </a:cubicBezTo>
                <a:cubicBezTo>
                  <a:pt x="553960" y="12487"/>
                  <a:pt x="558432" y="30070"/>
                  <a:pt x="571500" y="33337"/>
                </a:cubicBezTo>
                <a:cubicBezTo>
                  <a:pt x="577850" y="34925"/>
                  <a:pt x="584281" y="36219"/>
                  <a:pt x="590550" y="38100"/>
                </a:cubicBezTo>
                <a:cubicBezTo>
                  <a:pt x="600167" y="40985"/>
                  <a:pt x="619125" y="47625"/>
                  <a:pt x="619125" y="47625"/>
                </a:cubicBezTo>
                <a:cubicBezTo>
                  <a:pt x="655038" y="35652"/>
                  <a:pt x="612161" y="53195"/>
                  <a:pt x="642937" y="28575"/>
                </a:cubicBezTo>
                <a:cubicBezTo>
                  <a:pt x="646857" y="25439"/>
                  <a:pt x="652462" y="25400"/>
                  <a:pt x="657225" y="23812"/>
                </a:cubicBezTo>
                <a:cubicBezTo>
                  <a:pt x="684313" y="26275"/>
                  <a:pt x="707820" y="33414"/>
                  <a:pt x="733425" y="23812"/>
                </a:cubicBezTo>
                <a:cubicBezTo>
                  <a:pt x="738784" y="21802"/>
                  <a:pt x="742950" y="17462"/>
                  <a:pt x="747712" y="14287"/>
                </a:cubicBezTo>
                <a:cubicBezTo>
                  <a:pt x="757124" y="17425"/>
                  <a:pt x="769572" y="20182"/>
                  <a:pt x="776287" y="28575"/>
                </a:cubicBezTo>
                <a:cubicBezTo>
                  <a:pt x="779423" y="32495"/>
                  <a:pt x="779462" y="38100"/>
                  <a:pt x="781050" y="42862"/>
                </a:cubicBezTo>
                <a:cubicBezTo>
                  <a:pt x="788377" y="40420"/>
                  <a:pt x="802298" y="32605"/>
                  <a:pt x="809625" y="42862"/>
                </a:cubicBezTo>
                <a:cubicBezTo>
                  <a:pt x="815461" y="51032"/>
                  <a:pt x="809625" y="68262"/>
                  <a:pt x="819150" y="71437"/>
                </a:cubicBezTo>
                <a:cubicBezTo>
                  <a:pt x="840967" y="78710"/>
                  <a:pt x="828417" y="76200"/>
                  <a:pt x="857250" y="76200"/>
                </a:cubicBezTo>
                <a:lnTo>
                  <a:pt x="914400" y="100012"/>
                </a:lnTo>
                <a:lnTo>
                  <a:pt x="962025" y="142875"/>
                </a:lnTo>
                <a:cubicBezTo>
                  <a:pt x="977900" y="144462"/>
                  <a:pt x="994104" y="144050"/>
                  <a:pt x="1009650" y="147637"/>
                </a:cubicBezTo>
                <a:cubicBezTo>
                  <a:pt x="1017380" y="149421"/>
                  <a:pt x="1034201" y="166621"/>
                  <a:pt x="1038225" y="171450"/>
                </a:cubicBezTo>
                <a:cubicBezTo>
                  <a:pt x="1041889" y="175847"/>
                  <a:pt x="1042780" y="182897"/>
                  <a:pt x="1047750" y="185737"/>
                </a:cubicBezTo>
                <a:cubicBezTo>
                  <a:pt x="1054778" y="189753"/>
                  <a:pt x="1063709" y="188537"/>
                  <a:pt x="1071562" y="190500"/>
                </a:cubicBezTo>
                <a:cubicBezTo>
                  <a:pt x="1076432" y="191718"/>
                  <a:pt x="1081087" y="193675"/>
                  <a:pt x="1085850" y="195262"/>
                </a:cubicBezTo>
                <a:cubicBezTo>
                  <a:pt x="1089025" y="200025"/>
                  <a:pt x="1093050" y="204319"/>
                  <a:pt x="1095375" y="209550"/>
                </a:cubicBezTo>
                <a:cubicBezTo>
                  <a:pt x="1099453" y="218725"/>
                  <a:pt x="1104900" y="238125"/>
                  <a:pt x="1104900" y="238125"/>
                </a:cubicBezTo>
                <a:cubicBezTo>
                  <a:pt x="1106487" y="255587"/>
                  <a:pt x="1107182" y="273154"/>
                  <a:pt x="1109662" y="290512"/>
                </a:cubicBezTo>
                <a:cubicBezTo>
                  <a:pt x="1110372" y="295482"/>
                  <a:pt x="1111640" y="300623"/>
                  <a:pt x="1114425" y="304800"/>
                </a:cubicBezTo>
                <a:cubicBezTo>
                  <a:pt x="1118161" y="310404"/>
                  <a:pt x="1122204" y="317352"/>
                  <a:pt x="1128712" y="319087"/>
                </a:cubicBezTo>
                <a:cubicBezTo>
                  <a:pt x="1147183" y="324013"/>
                  <a:pt x="1166812" y="322262"/>
                  <a:pt x="1185862" y="323850"/>
                </a:cubicBezTo>
                <a:cubicBezTo>
                  <a:pt x="1190625" y="327025"/>
                  <a:pt x="1194461" y="332743"/>
                  <a:pt x="1200150" y="333375"/>
                </a:cubicBezTo>
                <a:cubicBezTo>
                  <a:pt x="1236900" y="337458"/>
                  <a:pt x="1223996" y="314423"/>
                  <a:pt x="1233487" y="342900"/>
                </a:cubicBezTo>
                <a:cubicBezTo>
                  <a:pt x="1235075" y="385762"/>
                  <a:pt x="1235397" y="428690"/>
                  <a:pt x="1238250" y="471487"/>
                </a:cubicBezTo>
                <a:cubicBezTo>
                  <a:pt x="1238584" y="476496"/>
                  <a:pt x="1241923" y="480874"/>
                  <a:pt x="1243012" y="485775"/>
                </a:cubicBezTo>
                <a:cubicBezTo>
                  <a:pt x="1251567" y="524272"/>
                  <a:pt x="1240729" y="503781"/>
                  <a:pt x="1257300" y="528637"/>
                </a:cubicBezTo>
                <a:lnTo>
                  <a:pt x="1271587" y="571500"/>
                </a:lnTo>
                <a:lnTo>
                  <a:pt x="1276350" y="585787"/>
                </a:lnTo>
                <a:cubicBezTo>
                  <a:pt x="1277937" y="612775"/>
                  <a:pt x="1277616" y="639943"/>
                  <a:pt x="1281112" y="666750"/>
                </a:cubicBezTo>
                <a:cubicBezTo>
                  <a:pt x="1286348" y="706891"/>
                  <a:pt x="1288545" y="683473"/>
                  <a:pt x="1300162" y="709612"/>
                </a:cubicBezTo>
                <a:cubicBezTo>
                  <a:pt x="1304240" y="718787"/>
                  <a:pt x="1306512" y="728662"/>
                  <a:pt x="1309687" y="738187"/>
                </a:cubicBezTo>
                <a:lnTo>
                  <a:pt x="1319212" y="766762"/>
                </a:lnTo>
                <a:cubicBezTo>
                  <a:pt x="1320800" y="771525"/>
                  <a:pt x="1322110" y="776389"/>
                  <a:pt x="1323975" y="781050"/>
                </a:cubicBezTo>
                <a:lnTo>
                  <a:pt x="1333500" y="804862"/>
                </a:lnTo>
                <a:cubicBezTo>
                  <a:pt x="1335087" y="812800"/>
                  <a:pt x="1337117" y="820662"/>
                  <a:pt x="1338262" y="828675"/>
                </a:cubicBezTo>
                <a:cubicBezTo>
                  <a:pt x="1347404" y="892667"/>
                  <a:pt x="1337874" y="850932"/>
                  <a:pt x="1347787" y="890587"/>
                </a:cubicBezTo>
                <a:cubicBezTo>
                  <a:pt x="1349375" y="906462"/>
                  <a:pt x="1349610" y="922531"/>
                  <a:pt x="1352550" y="938212"/>
                </a:cubicBezTo>
                <a:cubicBezTo>
                  <a:pt x="1354400" y="948080"/>
                  <a:pt x="1358900" y="957262"/>
                  <a:pt x="1362075" y="966787"/>
                </a:cubicBezTo>
                <a:lnTo>
                  <a:pt x="1366837" y="981075"/>
                </a:lnTo>
                <a:cubicBezTo>
                  <a:pt x="1378943" y="1065810"/>
                  <a:pt x="1365136" y="977330"/>
                  <a:pt x="1376362" y="1033462"/>
                </a:cubicBezTo>
                <a:cubicBezTo>
                  <a:pt x="1378256" y="1042931"/>
                  <a:pt x="1379030" y="1052611"/>
                  <a:pt x="1381125" y="1062037"/>
                </a:cubicBezTo>
                <a:cubicBezTo>
                  <a:pt x="1382214" y="1066938"/>
                  <a:pt x="1384798" y="1071424"/>
                  <a:pt x="1385887" y="1076325"/>
                </a:cubicBezTo>
                <a:cubicBezTo>
                  <a:pt x="1393770" y="1111800"/>
                  <a:pt x="1387803" y="1100190"/>
                  <a:pt x="1395412" y="1138237"/>
                </a:cubicBezTo>
                <a:cubicBezTo>
                  <a:pt x="1396397" y="1143160"/>
                  <a:pt x="1398957" y="1147655"/>
                  <a:pt x="1400175" y="1152525"/>
                </a:cubicBezTo>
                <a:cubicBezTo>
                  <a:pt x="1402138" y="1160378"/>
                  <a:pt x="1403350" y="1168400"/>
                  <a:pt x="1404937" y="1176337"/>
                </a:cubicBezTo>
                <a:cubicBezTo>
                  <a:pt x="1411337" y="1355509"/>
                  <a:pt x="1402108" y="1257961"/>
                  <a:pt x="1414462" y="1338262"/>
                </a:cubicBezTo>
                <a:cubicBezTo>
                  <a:pt x="1415697" y="1346290"/>
                  <a:pt x="1419100" y="1379246"/>
                  <a:pt x="1423987" y="1390650"/>
                </a:cubicBezTo>
                <a:cubicBezTo>
                  <a:pt x="1451692" y="1455296"/>
                  <a:pt x="1418199" y="1359000"/>
                  <a:pt x="1438275" y="1419225"/>
                </a:cubicBezTo>
                <a:cubicBezTo>
                  <a:pt x="1439862" y="1449387"/>
                  <a:pt x="1440302" y="1479632"/>
                  <a:pt x="1443037" y="1509712"/>
                </a:cubicBezTo>
                <a:cubicBezTo>
                  <a:pt x="1443492" y="1514712"/>
                  <a:pt x="1446421" y="1519173"/>
                  <a:pt x="1447800" y="1524000"/>
                </a:cubicBezTo>
                <a:cubicBezTo>
                  <a:pt x="1449598" y="1530294"/>
                  <a:pt x="1450975" y="1536700"/>
                  <a:pt x="1452562" y="1543050"/>
                </a:cubicBezTo>
                <a:cubicBezTo>
                  <a:pt x="1425479" y="1570133"/>
                  <a:pt x="1451557" y="1548315"/>
                  <a:pt x="1423987" y="1562100"/>
                </a:cubicBezTo>
                <a:cubicBezTo>
                  <a:pt x="1418868" y="1564660"/>
                  <a:pt x="1414930" y="1569300"/>
                  <a:pt x="1409700" y="1571625"/>
                </a:cubicBezTo>
                <a:cubicBezTo>
                  <a:pt x="1400525" y="1575703"/>
                  <a:pt x="1381125" y="1581150"/>
                  <a:pt x="1381125" y="1581150"/>
                </a:cubicBezTo>
                <a:cubicBezTo>
                  <a:pt x="1353829" y="1622093"/>
                  <a:pt x="1386555" y="1570291"/>
                  <a:pt x="1366837" y="1609725"/>
                </a:cubicBezTo>
                <a:cubicBezTo>
                  <a:pt x="1364277" y="1614844"/>
                  <a:pt x="1360487" y="1619250"/>
                  <a:pt x="1357312" y="1624012"/>
                </a:cubicBezTo>
                <a:cubicBezTo>
                  <a:pt x="1353936" y="1623705"/>
                  <a:pt x="1301654" y="1627353"/>
                  <a:pt x="1290637" y="1609725"/>
                </a:cubicBezTo>
                <a:cubicBezTo>
                  <a:pt x="1285316" y="1601211"/>
                  <a:pt x="1289466" y="1586719"/>
                  <a:pt x="1281112" y="1581150"/>
                </a:cubicBezTo>
                <a:lnTo>
                  <a:pt x="1252537" y="1562100"/>
                </a:lnTo>
                <a:cubicBezTo>
                  <a:pt x="1240602" y="1565083"/>
                  <a:pt x="1227855" y="1566000"/>
                  <a:pt x="1219200" y="1576387"/>
                </a:cubicBezTo>
                <a:cubicBezTo>
                  <a:pt x="1214655" y="1581841"/>
                  <a:pt x="1214295" y="1590047"/>
                  <a:pt x="1209675" y="1595437"/>
                </a:cubicBezTo>
                <a:cubicBezTo>
                  <a:pt x="1205735" y="1600034"/>
                  <a:pt x="1183032" y="1614787"/>
                  <a:pt x="1176337" y="1619250"/>
                </a:cubicBezTo>
                <a:cubicBezTo>
                  <a:pt x="1174750" y="1624012"/>
                  <a:pt x="1171575" y="1628517"/>
                  <a:pt x="1171575" y="1633537"/>
                </a:cubicBezTo>
                <a:cubicBezTo>
                  <a:pt x="1171575" y="1653360"/>
                  <a:pt x="1178085" y="1651321"/>
                  <a:pt x="1185862" y="1666875"/>
                </a:cubicBezTo>
                <a:cubicBezTo>
                  <a:pt x="1205581" y="1706311"/>
                  <a:pt x="1172852" y="1654501"/>
                  <a:pt x="1200150" y="1695450"/>
                </a:cubicBezTo>
                <a:lnTo>
                  <a:pt x="1214437" y="1738312"/>
                </a:lnTo>
                <a:lnTo>
                  <a:pt x="1219200" y="1752600"/>
                </a:lnTo>
                <a:cubicBezTo>
                  <a:pt x="1216025" y="1765300"/>
                  <a:pt x="1213815" y="1778281"/>
                  <a:pt x="1209675" y="1790700"/>
                </a:cubicBezTo>
                <a:lnTo>
                  <a:pt x="1200150" y="1819275"/>
                </a:lnTo>
                <a:cubicBezTo>
                  <a:pt x="1191216" y="1908604"/>
                  <a:pt x="1214029" y="1838484"/>
                  <a:pt x="1128712" y="1871662"/>
                </a:cubicBezTo>
                <a:cubicBezTo>
                  <a:pt x="1118043" y="1875811"/>
                  <a:pt x="1116012" y="1890712"/>
                  <a:pt x="1109662" y="1900237"/>
                </a:cubicBezTo>
                <a:cubicBezTo>
                  <a:pt x="1096962" y="1919288"/>
                  <a:pt x="1104900" y="1911349"/>
                  <a:pt x="1085850" y="1924050"/>
                </a:cubicBezTo>
                <a:cubicBezTo>
                  <a:pt x="1074411" y="1921190"/>
                  <a:pt x="1060734" y="1920039"/>
                  <a:pt x="1052512" y="1909762"/>
                </a:cubicBezTo>
                <a:cubicBezTo>
                  <a:pt x="1049376" y="1905842"/>
                  <a:pt x="1049727" y="1900089"/>
                  <a:pt x="1047750" y="1895475"/>
                </a:cubicBezTo>
                <a:cubicBezTo>
                  <a:pt x="1044953" y="1888949"/>
                  <a:pt x="1041022" y="1882950"/>
                  <a:pt x="1038225" y="1876425"/>
                </a:cubicBezTo>
                <a:cubicBezTo>
                  <a:pt x="1036247" y="1871811"/>
                  <a:pt x="1037012" y="1865687"/>
                  <a:pt x="1033462" y="1862137"/>
                </a:cubicBezTo>
                <a:cubicBezTo>
                  <a:pt x="1029912" y="1858587"/>
                  <a:pt x="1023937" y="1858962"/>
                  <a:pt x="1019175" y="1857375"/>
                </a:cubicBezTo>
                <a:cubicBezTo>
                  <a:pt x="986423" y="1835540"/>
                  <a:pt x="994220" y="1849185"/>
                  <a:pt x="985837" y="1824037"/>
                </a:cubicBezTo>
                <a:cubicBezTo>
                  <a:pt x="978236" y="1732811"/>
                  <a:pt x="987757" y="1792657"/>
                  <a:pt x="976312" y="1752600"/>
                </a:cubicBezTo>
                <a:cubicBezTo>
                  <a:pt x="974514" y="1746306"/>
                  <a:pt x="973848" y="1739679"/>
                  <a:pt x="971550" y="1733550"/>
                </a:cubicBezTo>
                <a:cubicBezTo>
                  <a:pt x="962455" y="1709297"/>
                  <a:pt x="963552" y="1720474"/>
                  <a:pt x="952500" y="1700212"/>
                </a:cubicBezTo>
                <a:cubicBezTo>
                  <a:pt x="945701" y="1687747"/>
                  <a:pt x="937940" y="1675582"/>
                  <a:pt x="933450" y="1662112"/>
                </a:cubicBezTo>
                <a:cubicBezTo>
                  <a:pt x="922115" y="1628107"/>
                  <a:pt x="932279" y="1639106"/>
                  <a:pt x="909637" y="1624012"/>
                </a:cubicBezTo>
                <a:cubicBezTo>
                  <a:pt x="893762" y="1625600"/>
                  <a:pt x="877806" y="1626519"/>
                  <a:pt x="862012" y="1628775"/>
                </a:cubicBezTo>
                <a:cubicBezTo>
                  <a:pt x="855532" y="1629701"/>
                  <a:pt x="849507" y="1633537"/>
                  <a:pt x="842962" y="1633537"/>
                </a:cubicBezTo>
                <a:cubicBezTo>
                  <a:pt x="815928" y="1633537"/>
                  <a:pt x="788987" y="1630362"/>
                  <a:pt x="762000" y="1628775"/>
                </a:cubicBezTo>
                <a:cubicBezTo>
                  <a:pt x="757237" y="1624012"/>
                  <a:pt x="751448" y="1620091"/>
                  <a:pt x="747712" y="1614487"/>
                </a:cubicBezTo>
                <a:cubicBezTo>
                  <a:pt x="744927" y="1610310"/>
                  <a:pt x="746500" y="1603750"/>
                  <a:pt x="742950" y="1600200"/>
                </a:cubicBezTo>
                <a:cubicBezTo>
                  <a:pt x="739400" y="1596650"/>
                  <a:pt x="733152" y="1597682"/>
                  <a:pt x="728662" y="1595437"/>
                </a:cubicBezTo>
                <a:cubicBezTo>
                  <a:pt x="691740" y="1576976"/>
                  <a:pt x="735994" y="1593117"/>
                  <a:pt x="700087" y="1581150"/>
                </a:cubicBezTo>
                <a:cubicBezTo>
                  <a:pt x="681306" y="1562368"/>
                  <a:pt x="684046" y="1569367"/>
                  <a:pt x="676275" y="1538287"/>
                </a:cubicBezTo>
                <a:cubicBezTo>
                  <a:pt x="674687" y="1531937"/>
                  <a:pt x="675601" y="1524348"/>
                  <a:pt x="671512" y="1519237"/>
                </a:cubicBezTo>
                <a:cubicBezTo>
                  <a:pt x="668376" y="1515317"/>
                  <a:pt x="661987" y="1516062"/>
                  <a:pt x="657225" y="1514475"/>
                </a:cubicBezTo>
                <a:cubicBezTo>
                  <a:pt x="646112" y="1516062"/>
                  <a:pt x="633927" y="1514217"/>
                  <a:pt x="623887" y="1519237"/>
                </a:cubicBezTo>
                <a:cubicBezTo>
                  <a:pt x="619397" y="1521482"/>
                  <a:pt x="619835" y="1528555"/>
                  <a:pt x="619125" y="1533525"/>
                </a:cubicBezTo>
                <a:cubicBezTo>
                  <a:pt x="616645" y="1550883"/>
                  <a:pt x="618036" y="1568767"/>
                  <a:pt x="614362" y="1585912"/>
                </a:cubicBezTo>
                <a:cubicBezTo>
                  <a:pt x="613163" y="1591509"/>
                  <a:pt x="608501" y="1595803"/>
                  <a:pt x="604837" y="1600200"/>
                </a:cubicBezTo>
                <a:cubicBezTo>
                  <a:pt x="591117" y="1616665"/>
                  <a:pt x="593871" y="1613380"/>
                  <a:pt x="576262" y="1619250"/>
                </a:cubicBezTo>
                <a:cubicBezTo>
                  <a:pt x="574675" y="1628775"/>
                  <a:pt x="572461" y="1638217"/>
                  <a:pt x="571500" y="1647825"/>
                </a:cubicBezTo>
                <a:cubicBezTo>
                  <a:pt x="569283" y="1669996"/>
                  <a:pt x="572141" y="1692884"/>
                  <a:pt x="566737" y="1714500"/>
                </a:cubicBezTo>
                <a:cubicBezTo>
                  <a:pt x="564155" y="1724828"/>
                  <a:pt x="531983" y="1728118"/>
                  <a:pt x="528637" y="1728787"/>
                </a:cubicBezTo>
                <a:cubicBezTo>
                  <a:pt x="525462" y="1733550"/>
                  <a:pt x="523582" y="1739499"/>
                  <a:pt x="519112" y="1743075"/>
                </a:cubicBezTo>
                <a:cubicBezTo>
                  <a:pt x="504947" y="1754407"/>
                  <a:pt x="461329" y="1743488"/>
                  <a:pt x="457200" y="1743075"/>
                </a:cubicBezTo>
                <a:cubicBezTo>
                  <a:pt x="452437" y="1739900"/>
                  <a:pt x="448636" y="1733550"/>
                  <a:pt x="442912" y="1733550"/>
                </a:cubicBezTo>
                <a:cubicBezTo>
                  <a:pt x="421536" y="1733550"/>
                  <a:pt x="425021" y="1768301"/>
                  <a:pt x="423862" y="1776412"/>
                </a:cubicBezTo>
                <a:cubicBezTo>
                  <a:pt x="414337" y="1774825"/>
                  <a:pt x="404111" y="1775572"/>
                  <a:pt x="395287" y="1771650"/>
                </a:cubicBezTo>
                <a:cubicBezTo>
                  <a:pt x="385641" y="1767363"/>
                  <a:pt x="363091" y="1732209"/>
                  <a:pt x="361950" y="1728787"/>
                </a:cubicBezTo>
                <a:cubicBezTo>
                  <a:pt x="355878" y="1710572"/>
                  <a:pt x="351260" y="1699150"/>
                  <a:pt x="347662" y="1681162"/>
                </a:cubicBezTo>
                <a:cubicBezTo>
                  <a:pt x="344601" y="1665858"/>
                  <a:pt x="342469" y="1637652"/>
                  <a:pt x="333375" y="1624012"/>
                </a:cubicBezTo>
                <a:lnTo>
                  <a:pt x="323850" y="1609725"/>
                </a:lnTo>
                <a:cubicBezTo>
                  <a:pt x="322262" y="1603375"/>
                  <a:pt x="320885" y="1596969"/>
                  <a:pt x="319087" y="1590675"/>
                </a:cubicBezTo>
                <a:cubicBezTo>
                  <a:pt x="317708" y="1585848"/>
                  <a:pt x="315543" y="1581257"/>
                  <a:pt x="314325" y="1576387"/>
                </a:cubicBezTo>
                <a:cubicBezTo>
                  <a:pt x="309377" y="1556594"/>
                  <a:pt x="311139" y="1537751"/>
                  <a:pt x="290512" y="1524000"/>
                </a:cubicBezTo>
                <a:lnTo>
                  <a:pt x="261937" y="1504950"/>
                </a:lnTo>
                <a:cubicBezTo>
                  <a:pt x="258762" y="1500187"/>
                  <a:pt x="256076" y="1495059"/>
                  <a:pt x="252412" y="1490662"/>
                </a:cubicBezTo>
                <a:cubicBezTo>
                  <a:pt x="240953" y="1476911"/>
                  <a:pt x="237885" y="1476215"/>
                  <a:pt x="223837" y="1466850"/>
                </a:cubicBezTo>
                <a:cubicBezTo>
                  <a:pt x="217487" y="1457325"/>
                  <a:pt x="208407" y="1449135"/>
                  <a:pt x="204787" y="1438275"/>
                </a:cubicBezTo>
                <a:cubicBezTo>
                  <a:pt x="198215" y="1418557"/>
                  <a:pt x="202810" y="1428164"/>
                  <a:pt x="190500" y="1409700"/>
                </a:cubicBezTo>
                <a:cubicBezTo>
                  <a:pt x="188912" y="1403350"/>
                  <a:pt x="187157" y="1397040"/>
                  <a:pt x="185737" y="1390650"/>
                </a:cubicBezTo>
                <a:cubicBezTo>
                  <a:pt x="183981" y="1382748"/>
                  <a:pt x="182938" y="1374690"/>
                  <a:pt x="180975" y="1366837"/>
                </a:cubicBezTo>
                <a:cubicBezTo>
                  <a:pt x="179757" y="1361967"/>
                  <a:pt x="177591" y="1357377"/>
                  <a:pt x="176212" y="1352550"/>
                </a:cubicBezTo>
                <a:cubicBezTo>
                  <a:pt x="174414" y="1346256"/>
                  <a:pt x="173037" y="1339850"/>
                  <a:pt x="171450" y="1333500"/>
                </a:cubicBezTo>
                <a:cubicBezTo>
                  <a:pt x="169862" y="1295400"/>
                  <a:pt x="169504" y="1257229"/>
                  <a:pt x="166687" y="1219200"/>
                </a:cubicBezTo>
                <a:cubicBezTo>
                  <a:pt x="166316" y="1214193"/>
                  <a:pt x="164170" y="1209402"/>
                  <a:pt x="161925" y="1204912"/>
                </a:cubicBezTo>
                <a:cubicBezTo>
                  <a:pt x="159365" y="1199793"/>
                  <a:pt x="154960" y="1195744"/>
                  <a:pt x="152400" y="1190625"/>
                </a:cubicBezTo>
                <a:cubicBezTo>
                  <a:pt x="146113" y="1178051"/>
                  <a:pt x="145235" y="1174716"/>
                  <a:pt x="146516" y="1175379"/>
                </a:cubicBezTo>
                <a:lnTo>
                  <a:pt x="151121" y="1181070"/>
                </a:lnTo>
                <a:lnTo>
                  <a:pt x="154111" y="1185396"/>
                </a:lnTo>
                <a:cubicBezTo>
                  <a:pt x="157195" y="1189708"/>
                  <a:pt x="155936" y="1187535"/>
                  <a:pt x="153587" y="1184119"/>
                </a:cubicBezTo>
                <a:lnTo>
                  <a:pt x="151121" y="1181070"/>
                </a:lnTo>
                <a:lnTo>
                  <a:pt x="145824" y="1173408"/>
                </a:lnTo>
                <a:cubicBezTo>
                  <a:pt x="141705" y="1167354"/>
                  <a:pt x="136095" y="1159024"/>
                  <a:pt x="128587" y="1147762"/>
                </a:cubicBezTo>
                <a:lnTo>
                  <a:pt x="119062" y="1133475"/>
                </a:lnTo>
                <a:cubicBezTo>
                  <a:pt x="117475" y="1128712"/>
                  <a:pt x="116277" y="1123801"/>
                  <a:pt x="114300" y="1119187"/>
                </a:cubicBezTo>
                <a:cubicBezTo>
                  <a:pt x="111503" y="1112661"/>
                  <a:pt x="107268" y="1106784"/>
                  <a:pt x="104775" y="1100137"/>
                </a:cubicBezTo>
                <a:cubicBezTo>
                  <a:pt x="91595" y="1064992"/>
                  <a:pt x="109789" y="1095752"/>
                  <a:pt x="90487" y="1066800"/>
                </a:cubicBezTo>
                <a:cubicBezTo>
                  <a:pt x="88900" y="1060450"/>
                  <a:pt x="87606" y="1054019"/>
                  <a:pt x="85725" y="1047750"/>
                </a:cubicBezTo>
                <a:cubicBezTo>
                  <a:pt x="82840" y="1038133"/>
                  <a:pt x="76200" y="1019175"/>
                  <a:pt x="76200" y="1019175"/>
                </a:cubicBezTo>
                <a:cubicBezTo>
                  <a:pt x="74612" y="1006475"/>
                  <a:pt x="73727" y="993667"/>
                  <a:pt x="71437" y="981075"/>
                </a:cubicBezTo>
                <a:cubicBezTo>
                  <a:pt x="70539" y="976136"/>
                  <a:pt x="67764" y="971688"/>
                  <a:pt x="66675" y="966787"/>
                </a:cubicBezTo>
                <a:cubicBezTo>
                  <a:pt x="64580" y="957361"/>
                  <a:pt x="64007" y="947638"/>
                  <a:pt x="61912" y="938212"/>
                </a:cubicBezTo>
                <a:cubicBezTo>
                  <a:pt x="60823" y="933312"/>
                  <a:pt x="58368" y="928795"/>
                  <a:pt x="57150" y="923925"/>
                </a:cubicBezTo>
                <a:cubicBezTo>
                  <a:pt x="55187" y="916072"/>
                  <a:pt x="53975" y="908050"/>
                  <a:pt x="52387" y="900112"/>
                </a:cubicBezTo>
                <a:cubicBezTo>
                  <a:pt x="50800" y="855662"/>
                  <a:pt x="51534" y="811068"/>
                  <a:pt x="47625" y="766762"/>
                </a:cubicBezTo>
                <a:cubicBezTo>
                  <a:pt x="46743" y="756761"/>
                  <a:pt x="41275" y="747712"/>
                  <a:pt x="38100" y="738187"/>
                </a:cubicBezTo>
                <a:lnTo>
                  <a:pt x="33337" y="723900"/>
                </a:lnTo>
                <a:cubicBezTo>
                  <a:pt x="31749" y="719137"/>
                  <a:pt x="31360" y="713789"/>
                  <a:pt x="28575" y="709612"/>
                </a:cubicBezTo>
                <a:lnTo>
                  <a:pt x="19050" y="695325"/>
                </a:lnTo>
                <a:cubicBezTo>
                  <a:pt x="14026" y="665184"/>
                  <a:pt x="3175" y="691356"/>
                  <a:pt x="0" y="690562"/>
                </a:cubicBezTo>
                <a:cubicBezTo>
                  <a:pt x="4762" y="677862"/>
                  <a:pt x="9725" y="665235"/>
                  <a:pt x="14287" y="652462"/>
                </a:cubicBezTo>
                <a:cubicBezTo>
                  <a:pt x="17664" y="643007"/>
                  <a:pt x="23812" y="623887"/>
                  <a:pt x="23812" y="623887"/>
                </a:cubicBezTo>
                <a:cubicBezTo>
                  <a:pt x="22225" y="608012"/>
                  <a:pt x="21306" y="592056"/>
                  <a:pt x="19050" y="576262"/>
                </a:cubicBezTo>
                <a:cubicBezTo>
                  <a:pt x="18124" y="569782"/>
                  <a:pt x="14287" y="563757"/>
                  <a:pt x="14287" y="557212"/>
                </a:cubicBezTo>
                <a:cubicBezTo>
                  <a:pt x="14287" y="539678"/>
                  <a:pt x="16570" y="522183"/>
                  <a:pt x="19050" y="504825"/>
                </a:cubicBezTo>
                <a:cubicBezTo>
                  <a:pt x="21337" y="488819"/>
                  <a:pt x="34926" y="473866"/>
                  <a:pt x="42862" y="461962"/>
                </a:cubicBezTo>
                <a:cubicBezTo>
                  <a:pt x="56122" y="442072"/>
                  <a:pt x="48341" y="451721"/>
                  <a:pt x="66675" y="433387"/>
                </a:cubicBezTo>
                <a:cubicBezTo>
                  <a:pt x="78010" y="399382"/>
                  <a:pt x="70631" y="413166"/>
                  <a:pt x="85725" y="390525"/>
                </a:cubicBezTo>
                <a:cubicBezTo>
                  <a:pt x="87312" y="385762"/>
                  <a:pt x="89824" y="381213"/>
                  <a:pt x="90487" y="376237"/>
                </a:cubicBezTo>
                <a:cubicBezTo>
                  <a:pt x="93013" y="357289"/>
                  <a:pt x="91501" y="337832"/>
                  <a:pt x="95250" y="319087"/>
                </a:cubicBezTo>
                <a:cubicBezTo>
                  <a:pt x="97692" y="306876"/>
                  <a:pt x="110270" y="301136"/>
                  <a:pt x="119062" y="295275"/>
                </a:cubicBezTo>
                <a:cubicBezTo>
                  <a:pt x="125412" y="285750"/>
                  <a:pt x="128587" y="273050"/>
                  <a:pt x="138112" y="266700"/>
                </a:cubicBezTo>
                <a:cubicBezTo>
                  <a:pt x="156525" y="254425"/>
                  <a:pt x="162115" y="247078"/>
                  <a:pt x="180975" y="242887"/>
                </a:cubicBezTo>
                <a:cubicBezTo>
                  <a:pt x="190401" y="240792"/>
                  <a:pt x="200025" y="239712"/>
                  <a:pt x="209550" y="238125"/>
                </a:cubicBezTo>
                <a:cubicBezTo>
                  <a:pt x="257609" y="244132"/>
                  <a:pt x="235511" y="238840"/>
                  <a:pt x="276225" y="252412"/>
                </a:cubicBezTo>
                <a:lnTo>
                  <a:pt x="290512" y="257175"/>
                </a:lnTo>
                <a:cubicBezTo>
                  <a:pt x="314896" y="254127"/>
                  <a:pt x="330186" y="261977"/>
                  <a:pt x="338137" y="238125"/>
                </a:cubicBezTo>
                <a:cubicBezTo>
                  <a:pt x="341191" y="228964"/>
                  <a:pt x="338582" y="218187"/>
                  <a:pt x="342900" y="209550"/>
                </a:cubicBezTo>
                <a:cubicBezTo>
                  <a:pt x="345460" y="204431"/>
                  <a:pt x="352068" y="202585"/>
                  <a:pt x="357187" y="200025"/>
                </a:cubicBezTo>
                <a:cubicBezTo>
                  <a:pt x="361677" y="197780"/>
                  <a:pt x="366648" y="196641"/>
                  <a:pt x="371475" y="195262"/>
                </a:cubicBezTo>
                <a:cubicBezTo>
                  <a:pt x="399358" y="187295"/>
                  <a:pt x="400208" y="189532"/>
                  <a:pt x="438150" y="185737"/>
                </a:cubicBezTo>
                <a:cubicBezTo>
                  <a:pt x="439737" y="158750"/>
                  <a:pt x="440667" y="131716"/>
                  <a:pt x="442912" y="104775"/>
                </a:cubicBezTo>
                <a:cubicBezTo>
                  <a:pt x="443789" y="94248"/>
                  <a:pt x="446181" y="69663"/>
                  <a:pt x="452437" y="57150"/>
                </a:cubicBezTo>
                <a:cubicBezTo>
                  <a:pt x="454997" y="52030"/>
                  <a:pt x="459402" y="47982"/>
                  <a:pt x="461962" y="42862"/>
                </a:cubicBezTo>
                <a:cubicBezTo>
                  <a:pt x="464207" y="38372"/>
                  <a:pt x="463589" y="32495"/>
                  <a:pt x="466725" y="28575"/>
                </a:cubicBezTo>
                <a:cubicBezTo>
                  <a:pt x="475824" y="17201"/>
                  <a:pt x="483796" y="20039"/>
                  <a:pt x="495300" y="14287"/>
                </a:cubicBezTo>
                <a:cubicBezTo>
                  <a:pt x="532222" y="-4174"/>
                  <a:pt x="487968" y="11967"/>
                  <a:pt x="523875" y="0"/>
                </a:cubicBezTo>
                <a:close/>
              </a:path>
            </a:pathLst>
          </a:custGeom>
        </p:spPr>
        <p:txBody>
          <a:bodyPr wrap="square">
            <a:noAutofit/>
          </a:bodyPr>
          <a:lstStyle/>
          <a:p>
            <a:endParaRPr lang="id-ID"/>
          </a:p>
        </p:txBody>
      </p:sp>
    </p:spTree>
    <p:extLst>
      <p:ext uri="{BB962C8B-B14F-4D97-AF65-F5344CB8AC3E}">
        <p14:creationId xmlns:p14="http://schemas.microsoft.com/office/powerpoint/2010/main" val="71371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nodePh="1">
                                  <p:stCondLst>
                                    <p:cond delay="0"/>
                                  </p:stCondLst>
                                  <p:endCondLst>
                                    <p:cond evt="begin" delay="0">
                                      <p:tn val="5"/>
                                    </p:cond>
                                  </p:endCondLst>
                                  <p:childTnLst>
                                    <p:animScale>
                                      <p:cBhvr>
                                        <p:cTn id="6" dur="3100" fill="hold"/>
                                        <p:tgtEl>
                                          <p:spTgt spid="60"/>
                                        </p:tgtEl>
                                      </p:cBhvr>
                                      <p:by x="115000" y="115000"/>
                                    </p:animScale>
                                  </p:childTnLst>
                                </p:cTn>
                              </p:par>
                              <p:par>
                                <p:cTn id="7" presetID="6" presetClass="emph" presetSubtype="0" fill="hold" grpId="0" nodeType="withEffect" nodePh="1">
                                  <p:stCondLst>
                                    <p:cond delay="0"/>
                                  </p:stCondLst>
                                  <p:endCondLst>
                                    <p:cond evt="begin" delay="0">
                                      <p:tn val="7"/>
                                    </p:cond>
                                  </p:endCondLst>
                                  <p:childTnLst>
                                    <p:animScale>
                                      <p:cBhvr>
                                        <p:cTn id="8" dur="3100" fill="hold"/>
                                        <p:tgtEl>
                                          <p:spTgt spid="6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7"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CBA49BA-5282-4247-A21A-B43509A88C61}"/>
              </a:ext>
            </a:extLst>
          </p:cNvPr>
          <p:cNvSpPr>
            <a:spLocks noGrp="1"/>
          </p:cNvSpPr>
          <p:nvPr>
            <p:ph type="pic" sz="quarter" idx="10"/>
          </p:nvPr>
        </p:nvSpPr>
        <p:spPr>
          <a:xfrm>
            <a:off x="3325813" y="311593"/>
            <a:ext cx="2187347" cy="2669291"/>
          </a:xfrm>
          <a:custGeom>
            <a:avLst/>
            <a:gdLst>
              <a:gd name="connsiteX0" fmla="*/ 304351 w 2187347"/>
              <a:gd name="connsiteY0" fmla="*/ 626571 h 2669291"/>
              <a:gd name="connsiteX1" fmla="*/ 306283 w 2187347"/>
              <a:gd name="connsiteY1" fmla="*/ 627826 h 2669291"/>
              <a:gd name="connsiteX2" fmla="*/ 306279 w 2187347"/>
              <a:gd name="connsiteY2" fmla="*/ 627824 h 2669291"/>
              <a:gd name="connsiteX3" fmla="*/ 304351 w 2187347"/>
              <a:gd name="connsiteY3" fmla="*/ 626571 h 2669291"/>
              <a:gd name="connsiteX4" fmla="*/ 584069 w 2187347"/>
              <a:gd name="connsiteY4" fmla="*/ 661 h 2669291"/>
              <a:gd name="connsiteX5" fmla="*/ 599142 w 2187347"/>
              <a:gd name="connsiteY5" fmla="*/ 10709 h 2669291"/>
              <a:gd name="connsiteX6" fmla="*/ 619239 w 2187347"/>
              <a:gd name="connsiteY6" fmla="*/ 25781 h 2669291"/>
              <a:gd name="connsiteX7" fmla="*/ 634311 w 2187347"/>
              <a:gd name="connsiteY7" fmla="*/ 30806 h 2669291"/>
              <a:gd name="connsiteX8" fmla="*/ 649384 w 2187347"/>
              <a:gd name="connsiteY8" fmla="*/ 40854 h 2669291"/>
              <a:gd name="connsiteX9" fmla="*/ 664456 w 2187347"/>
              <a:gd name="connsiteY9" fmla="*/ 60951 h 2669291"/>
              <a:gd name="connsiteX10" fmla="*/ 674504 w 2187347"/>
              <a:gd name="connsiteY10" fmla="*/ 76023 h 2669291"/>
              <a:gd name="connsiteX11" fmla="*/ 699625 w 2187347"/>
              <a:gd name="connsiteY11" fmla="*/ 96120 h 2669291"/>
              <a:gd name="connsiteX12" fmla="*/ 714698 w 2187347"/>
              <a:gd name="connsiteY12" fmla="*/ 101144 h 2669291"/>
              <a:gd name="connsiteX13" fmla="*/ 754891 w 2187347"/>
              <a:gd name="connsiteY13" fmla="*/ 136313 h 2669291"/>
              <a:gd name="connsiteX14" fmla="*/ 764940 w 2187347"/>
              <a:gd name="connsiteY14" fmla="*/ 146362 h 2669291"/>
              <a:gd name="connsiteX15" fmla="*/ 780012 w 2187347"/>
              <a:gd name="connsiteY15" fmla="*/ 151386 h 2669291"/>
              <a:gd name="connsiteX16" fmla="*/ 830254 w 2187347"/>
              <a:gd name="connsiteY16" fmla="*/ 191579 h 2669291"/>
              <a:gd name="connsiteX17" fmla="*/ 845326 w 2187347"/>
              <a:gd name="connsiteY17" fmla="*/ 201628 h 2669291"/>
              <a:gd name="connsiteX18" fmla="*/ 875471 w 2187347"/>
              <a:gd name="connsiteY18" fmla="*/ 211676 h 2669291"/>
              <a:gd name="connsiteX19" fmla="*/ 890544 w 2187347"/>
              <a:gd name="connsiteY19" fmla="*/ 216700 h 2669291"/>
              <a:gd name="connsiteX20" fmla="*/ 935762 w 2187347"/>
              <a:gd name="connsiteY20" fmla="*/ 241821 h 2669291"/>
              <a:gd name="connsiteX21" fmla="*/ 940786 w 2187347"/>
              <a:gd name="connsiteY21" fmla="*/ 226749 h 2669291"/>
              <a:gd name="connsiteX22" fmla="*/ 925713 w 2187347"/>
              <a:gd name="connsiteY22" fmla="*/ 191579 h 2669291"/>
              <a:gd name="connsiteX23" fmla="*/ 910641 w 2187347"/>
              <a:gd name="connsiteY23" fmla="*/ 181531 h 2669291"/>
              <a:gd name="connsiteX24" fmla="*/ 895568 w 2187347"/>
              <a:gd name="connsiteY24" fmla="*/ 176507 h 2669291"/>
              <a:gd name="connsiteX25" fmla="*/ 885520 w 2187347"/>
              <a:gd name="connsiteY25" fmla="*/ 166458 h 2669291"/>
              <a:gd name="connsiteX26" fmla="*/ 875471 w 2187347"/>
              <a:gd name="connsiteY26" fmla="*/ 136313 h 2669291"/>
              <a:gd name="connsiteX27" fmla="*/ 890544 w 2187347"/>
              <a:gd name="connsiteY27" fmla="*/ 146362 h 2669291"/>
              <a:gd name="connsiteX28" fmla="*/ 905617 w 2187347"/>
              <a:gd name="connsiteY28" fmla="*/ 171483 h 2669291"/>
              <a:gd name="connsiteX29" fmla="*/ 935762 w 2187347"/>
              <a:gd name="connsiteY29" fmla="*/ 191579 h 2669291"/>
              <a:gd name="connsiteX30" fmla="*/ 955858 w 2187347"/>
              <a:gd name="connsiteY30" fmla="*/ 156410 h 2669291"/>
              <a:gd name="connsiteX31" fmla="*/ 965907 w 2187347"/>
              <a:gd name="connsiteY31" fmla="*/ 166458 h 2669291"/>
              <a:gd name="connsiteX32" fmla="*/ 986003 w 2187347"/>
              <a:gd name="connsiteY32" fmla="*/ 196603 h 2669291"/>
              <a:gd name="connsiteX33" fmla="*/ 1026197 w 2187347"/>
              <a:gd name="connsiteY33" fmla="*/ 226749 h 2669291"/>
              <a:gd name="connsiteX34" fmla="*/ 1036245 w 2187347"/>
              <a:gd name="connsiteY34" fmla="*/ 241821 h 2669291"/>
              <a:gd name="connsiteX35" fmla="*/ 1066390 w 2187347"/>
              <a:gd name="connsiteY35" fmla="*/ 256894 h 2669291"/>
              <a:gd name="connsiteX36" fmla="*/ 1096535 w 2187347"/>
              <a:gd name="connsiteY36" fmla="*/ 276990 h 2669291"/>
              <a:gd name="connsiteX37" fmla="*/ 1111608 w 2187347"/>
              <a:gd name="connsiteY37" fmla="*/ 287039 h 2669291"/>
              <a:gd name="connsiteX38" fmla="*/ 1151801 w 2187347"/>
              <a:gd name="connsiteY38" fmla="*/ 327232 h 2669291"/>
              <a:gd name="connsiteX39" fmla="*/ 1171898 w 2187347"/>
              <a:gd name="connsiteY39" fmla="*/ 347329 h 2669291"/>
              <a:gd name="connsiteX40" fmla="*/ 1180466 w 2187347"/>
              <a:gd name="connsiteY40" fmla="*/ 360259 h 2669291"/>
              <a:gd name="connsiteX41" fmla="*/ 1182804 w 2187347"/>
              <a:gd name="connsiteY41" fmla="*/ 363858 h 2669291"/>
              <a:gd name="connsiteX42" fmla="*/ 1182805 w 2187347"/>
              <a:gd name="connsiteY42" fmla="*/ 363862 h 2669291"/>
              <a:gd name="connsiteX43" fmla="*/ 1184058 w 2187347"/>
              <a:gd name="connsiteY43" fmla="*/ 365790 h 2669291"/>
              <a:gd name="connsiteX44" fmla="*/ 1182804 w 2187347"/>
              <a:gd name="connsiteY44" fmla="*/ 363858 h 2669291"/>
              <a:gd name="connsiteX45" fmla="*/ 1181123 w 2187347"/>
              <a:gd name="connsiteY45" fmla="*/ 359947 h 2669291"/>
              <a:gd name="connsiteX46" fmla="*/ 1191995 w 2187347"/>
              <a:gd name="connsiteY46" fmla="*/ 372450 h 2669291"/>
              <a:gd name="connsiteX47" fmla="*/ 1202043 w 2187347"/>
              <a:gd name="connsiteY47" fmla="*/ 387522 h 2669291"/>
              <a:gd name="connsiteX48" fmla="*/ 1217115 w 2187347"/>
              <a:gd name="connsiteY48" fmla="*/ 397570 h 2669291"/>
              <a:gd name="connsiteX49" fmla="*/ 1222140 w 2187347"/>
              <a:gd name="connsiteY49" fmla="*/ 412643 h 2669291"/>
              <a:gd name="connsiteX50" fmla="*/ 1242236 w 2187347"/>
              <a:gd name="connsiteY50" fmla="*/ 442788 h 2669291"/>
              <a:gd name="connsiteX51" fmla="*/ 1247261 w 2187347"/>
              <a:gd name="connsiteY51" fmla="*/ 457861 h 2669291"/>
              <a:gd name="connsiteX52" fmla="*/ 1267357 w 2187347"/>
              <a:gd name="connsiteY52" fmla="*/ 488006 h 2669291"/>
              <a:gd name="connsiteX53" fmla="*/ 1282430 w 2187347"/>
              <a:gd name="connsiteY53" fmla="*/ 513127 h 2669291"/>
              <a:gd name="connsiteX54" fmla="*/ 1292478 w 2187347"/>
              <a:gd name="connsiteY54" fmla="*/ 528199 h 2669291"/>
              <a:gd name="connsiteX55" fmla="*/ 1312575 w 2187347"/>
              <a:gd name="connsiteY55" fmla="*/ 543272 h 2669291"/>
              <a:gd name="connsiteX56" fmla="*/ 1352768 w 2187347"/>
              <a:gd name="connsiteY56" fmla="*/ 578441 h 2669291"/>
              <a:gd name="connsiteX57" fmla="*/ 1362817 w 2187347"/>
              <a:gd name="connsiteY57" fmla="*/ 593513 h 2669291"/>
              <a:gd name="connsiteX58" fmla="*/ 1387937 w 2187347"/>
              <a:gd name="connsiteY58" fmla="*/ 618634 h 2669291"/>
              <a:gd name="connsiteX59" fmla="*/ 1397986 w 2187347"/>
              <a:gd name="connsiteY59" fmla="*/ 628683 h 2669291"/>
              <a:gd name="connsiteX60" fmla="*/ 1423107 w 2187347"/>
              <a:gd name="connsiteY60" fmla="*/ 663852 h 2669291"/>
              <a:gd name="connsiteX61" fmla="*/ 1438179 w 2187347"/>
              <a:gd name="connsiteY61" fmla="*/ 693997 h 2669291"/>
              <a:gd name="connsiteX62" fmla="*/ 1468324 w 2187347"/>
              <a:gd name="connsiteY62" fmla="*/ 719118 h 2669291"/>
              <a:gd name="connsiteX63" fmla="*/ 1478373 w 2187347"/>
              <a:gd name="connsiteY63" fmla="*/ 729166 h 2669291"/>
              <a:gd name="connsiteX64" fmla="*/ 1498469 w 2187347"/>
              <a:gd name="connsiteY64" fmla="*/ 754287 h 2669291"/>
              <a:gd name="connsiteX65" fmla="*/ 1518566 w 2187347"/>
              <a:gd name="connsiteY65" fmla="*/ 774384 h 2669291"/>
              <a:gd name="connsiteX66" fmla="*/ 1527134 w 2187347"/>
              <a:gd name="connsiteY66" fmla="*/ 787314 h 2669291"/>
              <a:gd name="connsiteX67" fmla="*/ 1529472 w 2187347"/>
              <a:gd name="connsiteY67" fmla="*/ 790914 h 2669291"/>
              <a:gd name="connsiteX68" fmla="*/ 1529473 w 2187347"/>
              <a:gd name="connsiteY68" fmla="*/ 790917 h 2669291"/>
              <a:gd name="connsiteX69" fmla="*/ 1530726 w 2187347"/>
              <a:gd name="connsiteY69" fmla="*/ 792845 h 2669291"/>
              <a:gd name="connsiteX70" fmla="*/ 1529472 w 2187347"/>
              <a:gd name="connsiteY70" fmla="*/ 790914 h 2669291"/>
              <a:gd name="connsiteX71" fmla="*/ 1527791 w 2187347"/>
              <a:gd name="connsiteY71" fmla="*/ 787003 h 2669291"/>
              <a:gd name="connsiteX72" fmla="*/ 1538663 w 2187347"/>
              <a:gd name="connsiteY72" fmla="*/ 799505 h 2669291"/>
              <a:gd name="connsiteX73" fmla="*/ 1548711 w 2187347"/>
              <a:gd name="connsiteY73" fmla="*/ 814577 h 2669291"/>
              <a:gd name="connsiteX74" fmla="*/ 1603977 w 2187347"/>
              <a:gd name="connsiteY74" fmla="*/ 859795 h 2669291"/>
              <a:gd name="connsiteX75" fmla="*/ 1624074 w 2187347"/>
              <a:gd name="connsiteY75" fmla="*/ 889940 h 2669291"/>
              <a:gd name="connsiteX76" fmla="*/ 1634122 w 2187347"/>
              <a:gd name="connsiteY76" fmla="*/ 905012 h 2669291"/>
              <a:gd name="connsiteX77" fmla="*/ 1644170 w 2187347"/>
              <a:gd name="connsiteY77" fmla="*/ 915061 h 2669291"/>
              <a:gd name="connsiteX78" fmla="*/ 1654219 w 2187347"/>
              <a:gd name="connsiteY78" fmla="*/ 930133 h 2669291"/>
              <a:gd name="connsiteX79" fmla="*/ 1669291 w 2187347"/>
              <a:gd name="connsiteY79" fmla="*/ 940181 h 2669291"/>
              <a:gd name="connsiteX80" fmla="*/ 1689388 w 2187347"/>
              <a:gd name="connsiteY80" fmla="*/ 965302 h 2669291"/>
              <a:gd name="connsiteX81" fmla="*/ 1724557 w 2187347"/>
              <a:gd name="connsiteY81" fmla="*/ 1010520 h 2669291"/>
              <a:gd name="connsiteX82" fmla="*/ 1729581 w 2187347"/>
              <a:gd name="connsiteY82" fmla="*/ 1025592 h 2669291"/>
              <a:gd name="connsiteX83" fmla="*/ 1754702 w 2187347"/>
              <a:gd name="connsiteY83" fmla="*/ 1050713 h 2669291"/>
              <a:gd name="connsiteX84" fmla="*/ 1774799 w 2187347"/>
              <a:gd name="connsiteY84" fmla="*/ 1080858 h 2669291"/>
              <a:gd name="connsiteX85" fmla="*/ 1779823 w 2187347"/>
              <a:gd name="connsiteY85" fmla="*/ 1095931 h 2669291"/>
              <a:gd name="connsiteX86" fmla="*/ 1794896 w 2187347"/>
              <a:gd name="connsiteY86" fmla="*/ 1105979 h 2669291"/>
              <a:gd name="connsiteX87" fmla="*/ 1807398 w 2187347"/>
              <a:gd name="connsiteY87" fmla="*/ 1116851 h 2669291"/>
              <a:gd name="connsiteX88" fmla="*/ 1803487 w 2187347"/>
              <a:gd name="connsiteY88" fmla="*/ 1115171 h 2669291"/>
              <a:gd name="connsiteX89" fmla="*/ 1801554 w 2187347"/>
              <a:gd name="connsiteY89" fmla="*/ 1113916 h 2669291"/>
              <a:gd name="connsiteX90" fmla="*/ 1803482 w 2187347"/>
              <a:gd name="connsiteY90" fmla="*/ 1115169 h 2669291"/>
              <a:gd name="connsiteX91" fmla="*/ 1803487 w 2187347"/>
              <a:gd name="connsiteY91" fmla="*/ 1115171 h 2669291"/>
              <a:gd name="connsiteX92" fmla="*/ 1807086 w 2187347"/>
              <a:gd name="connsiteY92" fmla="*/ 1117508 h 2669291"/>
              <a:gd name="connsiteX93" fmla="*/ 1820017 w 2187347"/>
              <a:gd name="connsiteY93" fmla="*/ 1126076 h 2669291"/>
              <a:gd name="connsiteX94" fmla="*/ 1840113 w 2187347"/>
              <a:gd name="connsiteY94" fmla="*/ 1161245 h 2669291"/>
              <a:gd name="connsiteX95" fmla="*/ 1865234 w 2187347"/>
              <a:gd name="connsiteY95" fmla="*/ 1186366 h 2669291"/>
              <a:gd name="connsiteX96" fmla="*/ 1885331 w 2187347"/>
              <a:gd name="connsiteY96" fmla="*/ 1211487 h 2669291"/>
              <a:gd name="connsiteX97" fmla="*/ 1910452 w 2187347"/>
              <a:gd name="connsiteY97" fmla="*/ 1231584 h 2669291"/>
              <a:gd name="connsiteX98" fmla="*/ 1920500 w 2187347"/>
              <a:gd name="connsiteY98" fmla="*/ 1246656 h 2669291"/>
              <a:gd name="connsiteX99" fmla="*/ 1930548 w 2187347"/>
              <a:gd name="connsiteY99" fmla="*/ 1256705 h 2669291"/>
              <a:gd name="connsiteX100" fmla="*/ 1940597 w 2187347"/>
              <a:gd name="connsiteY100" fmla="*/ 1271777 h 2669291"/>
              <a:gd name="connsiteX101" fmla="*/ 1965718 w 2187347"/>
              <a:gd name="connsiteY101" fmla="*/ 1296898 h 2669291"/>
              <a:gd name="connsiteX102" fmla="*/ 1985814 w 2187347"/>
              <a:gd name="connsiteY102" fmla="*/ 1316995 h 2669291"/>
              <a:gd name="connsiteX103" fmla="*/ 1995863 w 2187347"/>
              <a:gd name="connsiteY103" fmla="*/ 1327043 h 2669291"/>
              <a:gd name="connsiteX104" fmla="*/ 2026008 w 2187347"/>
              <a:gd name="connsiteY104" fmla="*/ 1337091 h 2669291"/>
              <a:gd name="connsiteX105" fmla="*/ 2010935 w 2187347"/>
              <a:gd name="connsiteY105" fmla="*/ 1357188 h 2669291"/>
              <a:gd name="connsiteX106" fmla="*/ 2015959 w 2187347"/>
              <a:gd name="connsiteY106" fmla="*/ 1372261 h 2669291"/>
              <a:gd name="connsiteX107" fmla="*/ 1975766 w 2187347"/>
              <a:gd name="connsiteY107" fmla="*/ 1387333 h 2669291"/>
              <a:gd name="connsiteX108" fmla="*/ 1990839 w 2187347"/>
              <a:gd name="connsiteY108" fmla="*/ 1392357 h 2669291"/>
              <a:gd name="connsiteX109" fmla="*/ 2005911 w 2187347"/>
              <a:gd name="connsiteY109" fmla="*/ 1417478 h 2669291"/>
              <a:gd name="connsiteX110" fmla="*/ 1975766 w 2187347"/>
              <a:gd name="connsiteY110" fmla="*/ 1417478 h 2669291"/>
              <a:gd name="connsiteX111" fmla="*/ 1960693 w 2187347"/>
              <a:gd name="connsiteY111" fmla="*/ 1407430 h 2669291"/>
              <a:gd name="connsiteX112" fmla="*/ 1970742 w 2187347"/>
              <a:gd name="connsiteY112" fmla="*/ 1417478 h 2669291"/>
              <a:gd name="connsiteX113" fmla="*/ 1960693 w 2187347"/>
              <a:gd name="connsiteY113" fmla="*/ 1427527 h 2669291"/>
              <a:gd name="connsiteX114" fmla="*/ 1920500 w 2187347"/>
              <a:gd name="connsiteY114" fmla="*/ 1397381 h 2669291"/>
              <a:gd name="connsiteX115" fmla="*/ 1890355 w 2187347"/>
              <a:gd name="connsiteY115" fmla="*/ 1362212 h 2669291"/>
              <a:gd name="connsiteX116" fmla="*/ 1860210 w 2187347"/>
              <a:gd name="connsiteY116" fmla="*/ 1352164 h 2669291"/>
              <a:gd name="connsiteX117" fmla="*/ 1835089 w 2187347"/>
              <a:gd name="connsiteY117" fmla="*/ 1332067 h 2669291"/>
              <a:gd name="connsiteX118" fmla="*/ 1840113 w 2187347"/>
              <a:gd name="connsiteY118" fmla="*/ 1347140 h 2669291"/>
              <a:gd name="connsiteX119" fmla="*/ 1865234 w 2187347"/>
              <a:gd name="connsiteY119" fmla="*/ 1362212 h 2669291"/>
              <a:gd name="connsiteX120" fmla="*/ 1885331 w 2187347"/>
              <a:gd name="connsiteY120" fmla="*/ 1382309 h 2669291"/>
              <a:gd name="connsiteX121" fmla="*/ 1900403 w 2187347"/>
              <a:gd name="connsiteY121" fmla="*/ 1412454 h 2669291"/>
              <a:gd name="connsiteX122" fmla="*/ 1910452 w 2187347"/>
              <a:gd name="connsiteY122" fmla="*/ 1422502 h 2669291"/>
              <a:gd name="connsiteX123" fmla="*/ 1920500 w 2187347"/>
              <a:gd name="connsiteY123" fmla="*/ 1437575 h 2669291"/>
              <a:gd name="connsiteX124" fmla="*/ 1940597 w 2187347"/>
              <a:gd name="connsiteY124" fmla="*/ 1452647 h 2669291"/>
              <a:gd name="connsiteX125" fmla="*/ 1960693 w 2187347"/>
              <a:gd name="connsiteY125" fmla="*/ 1482792 h 2669291"/>
              <a:gd name="connsiteX126" fmla="*/ 1970742 w 2187347"/>
              <a:gd name="connsiteY126" fmla="*/ 1492841 h 2669291"/>
              <a:gd name="connsiteX127" fmla="*/ 1980790 w 2187347"/>
              <a:gd name="connsiteY127" fmla="*/ 1507913 h 2669291"/>
              <a:gd name="connsiteX128" fmla="*/ 1995863 w 2187347"/>
              <a:gd name="connsiteY128" fmla="*/ 1517962 h 2669291"/>
              <a:gd name="connsiteX129" fmla="*/ 2005911 w 2187347"/>
              <a:gd name="connsiteY129" fmla="*/ 1533034 h 2669291"/>
              <a:gd name="connsiteX130" fmla="*/ 2015959 w 2187347"/>
              <a:gd name="connsiteY130" fmla="*/ 1543083 h 2669291"/>
              <a:gd name="connsiteX131" fmla="*/ 2020984 w 2187347"/>
              <a:gd name="connsiteY131" fmla="*/ 1558155 h 2669291"/>
              <a:gd name="connsiteX132" fmla="*/ 2036056 w 2187347"/>
              <a:gd name="connsiteY132" fmla="*/ 1563179 h 2669291"/>
              <a:gd name="connsiteX133" fmla="*/ 2046104 w 2187347"/>
              <a:gd name="connsiteY133" fmla="*/ 1578252 h 2669291"/>
              <a:gd name="connsiteX134" fmla="*/ 2071225 w 2187347"/>
              <a:gd name="connsiteY134" fmla="*/ 1598349 h 2669291"/>
              <a:gd name="connsiteX135" fmla="*/ 2096346 w 2187347"/>
              <a:gd name="connsiteY135" fmla="*/ 1628494 h 2669291"/>
              <a:gd name="connsiteX136" fmla="*/ 2106395 w 2187347"/>
              <a:gd name="connsiteY136" fmla="*/ 1643566 h 2669291"/>
              <a:gd name="connsiteX137" fmla="*/ 2121467 w 2187347"/>
              <a:gd name="connsiteY137" fmla="*/ 1663663 h 2669291"/>
              <a:gd name="connsiteX138" fmla="*/ 2131515 w 2187347"/>
              <a:gd name="connsiteY138" fmla="*/ 1678735 h 2669291"/>
              <a:gd name="connsiteX139" fmla="*/ 2161661 w 2187347"/>
              <a:gd name="connsiteY139" fmla="*/ 1698832 h 2669291"/>
              <a:gd name="connsiteX140" fmla="*/ 2186781 w 2187347"/>
              <a:gd name="connsiteY140" fmla="*/ 1728977 h 2669291"/>
              <a:gd name="connsiteX141" fmla="*/ 2156636 w 2187347"/>
              <a:gd name="connsiteY141" fmla="*/ 1728977 h 2669291"/>
              <a:gd name="connsiteX142" fmla="*/ 2141564 w 2187347"/>
              <a:gd name="connsiteY142" fmla="*/ 1718929 h 2669291"/>
              <a:gd name="connsiteX143" fmla="*/ 2181757 w 2187347"/>
              <a:gd name="connsiteY143" fmla="*/ 1749074 h 2669291"/>
              <a:gd name="connsiteX144" fmla="*/ 2186781 w 2187347"/>
              <a:gd name="connsiteY144" fmla="*/ 1764146 h 2669291"/>
              <a:gd name="connsiteX145" fmla="*/ 2171709 w 2187347"/>
              <a:gd name="connsiteY145" fmla="*/ 1769170 h 2669291"/>
              <a:gd name="connsiteX146" fmla="*/ 2136540 w 2187347"/>
              <a:gd name="connsiteY146" fmla="*/ 1764146 h 2669291"/>
              <a:gd name="connsiteX147" fmla="*/ 2126491 w 2187347"/>
              <a:gd name="connsiteY147" fmla="*/ 1754098 h 2669291"/>
              <a:gd name="connsiteX148" fmla="*/ 2131515 w 2187347"/>
              <a:gd name="connsiteY148" fmla="*/ 1779219 h 2669291"/>
              <a:gd name="connsiteX149" fmla="*/ 2151612 w 2187347"/>
              <a:gd name="connsiteY149" fmla="*/ 1799316 h 2669291"/>
              <a:gd name="connsiteX150" fmla="*/ 2161661 w 2187347"/>
              <a:gd name="connsiteY150" fmla="*/ 1809364 h 2669291"/>
              <a:gd name="connsiteX151" fmla="*/ 2156636 w 2187347"/>
              <a:gd name="connsiteY151" fmla="*/ 1824436 h 2669291"/>
              <a:gd name="connsiteX152" fmla="*/ 2101370 w 2187347"/>
              <a:gd name="connsiteY152" fmla="*/ 1814388 h 2669291"/>
              <a:gd name="connsiteX153" fmla="*/ 2091322 w 2187347"/>
              <a:gd name="connsiteY153" fmla="*/ 1799316 h 2669291"/>
              <a:gd name="connsiteX154" fmla="*/ 2086298 w 2187347"/>
              <a:gd name="connsiteY154" fmla="*/ 1784243 h 2669291"/>
              <a:gd name="connsiteX155" fmla="*/ 2056153 w 2187347"/>
              <a:gd name="connsiteY155" fmla="*/ 1769170 h 2669291"/>
              <a:gd name="connsiteX156" fmla="*/ 2026008 w 2187347"/>
              <a:gd name="connsiteY156" fmla="*/ 1754098 h 2669291"/>
              <a:gd name="connsiteX157" fmla="*/ 2020984 w 2187347"/>
              <a:gd name="connsiteY157" fmla="*/ 1739025 h 2669291"/>
              <a:gd name="connsiteX158" fmla="*/ 2010935 w 2187347"/>
              <a:gd name="connsiteY158" fmla="*/ 1759122 h 2669291"/>
              <a:gd name="connsiteX159" fmla="*/ 2026008 w 2187347"/>
              <a:gd name="connsiteY159" fmla="*/ 1764146 h 2669291"/>
              <a:gd name="connsiteX160" fmla="*/ 2036056 w 2187347"/>
              <a:gd name="connsiteY160" fmla="*/ 1774195 h 2669291"/>
              <a:gd name="connsiteX161" fmla="*/ 2076250 w 2187347"/>
              <a:gd name="connsiteY161" fmla="*/ 1804340 h 2669291"/>
              <a:gd name="connsiteX162" fmla="*/ 2081274 w 2187347"/>
              <a:gd name="connsiteY162" fmla="*/ 1819412 h 2669291"/>
              <a:gd name="connsiteX163" fmla="*/ 2086298 w 2187347"/>
              <a:gd name="connsiteY163" fmla="*/ 1859606 h 2669291"/>
              <a:gd name="connsiteX164" fmla="*/ 2096346 w 2187347"/>
              <a:gd name="connsiteY164" fmla="*/ 1874678 h 2669291"/>
              <a:gd name="connsiteX165" fmla="*/ 2086298 w 2187347"/>
              <a:gd name="connsiteY165" fmla="*/ 1884727 h 2669291"/>
              <a:gd name="connsiteX166" fmla="*/ 2066201 w 2187347"/>
              <a:gd name="connsiteY166" fmla="*/ 1889751 h 2669291"/>
              <a:gd name="connsiteX167" fmla="*/ 2005911 w 2187347"/>
              <a:gd name="connsiteY167" fmla="*/ 1934968 h 2669291"/>
              <a:gd name="connsiteX168" fmla="*/ 1965718 w 2187347"/>
              <a:gd name="connsiteY168" fmla="*/ 1934968 h 2669291"/>
              <a:gd name="connsiteX169" fmla="*/ 1955669 w 2187347"/>
              <a:gd name="connsiteY169" fmla="*/ 1924920 h 2669291"/>
              <a:gd name="connsiteX170" fmla="*/ 1950645 w 2187347"/>
              <a:gd name="connsiteY170" fmla="*/ 1909847 h 2669291"/>
              <a:gd name="connsiteX171" fmla="*/ 1940597 w 2187347"/>
              <a:gd name="connsiteY171" fmla="*/ 1919896 h 2669291"/>
              <a:gd name="connsiteX172" fmla="*/ 1935573 w 2187347"/>
              <a:gd name="connsiteY172" fmla="*/ 1950041 h 2669291"/>
              <a:gd name="connsiteX173" fmla="*/ 1915476 w 2187347"/>
              <a:gd name="connsiteY173" fmla="*/ 1945017 h 2669291"/>
              <a:gd name="connsiteX174" fmla="*/ 1875282 w 2187347"/>
              <a:gd name="connsiteY174" fmla="*/ 1894775 h 2669291"/>
              <a:gd name="connsiteX175" fmla="*/ 1860210 w 2187347"/>
              <a:gd name="connsiteY175" fmla="*/ 1884727 h 2669291"/>
              <a:gd name="connsiteX176" fmla="*/ 1850162 w 2187347"/>
              <a:gd name="connsiteY176" fmla="*/ 1874678 h 2669291"/>
              <a:gd name="connsiteX177" fmla="*/ 1830065 w 2187347"/>
              <a:gd name="connsiteY177" fmla="*/ 1869654 h 2669291"/>
              <a:gd name="connsiteX178" fmla="*/ 1814992 w 2187347"/>
              <a:gd name="connsiteY178" fmla="*/ 1864630 h 2669291"/>
              <a:gd name="connsiteX179" fmla="*/ 1809968 w 2187347"/>
              <a:gd name="connsiteY179" fmla="*/ 1869654 h 2669291"/>
              <a:gd name="connsiteX180" fmla="*/ 1820017 w 2187347"/>
              <a:gd name="connsiteY180" fmla="*/ 1879702 h 2669291"/>
              <a:gd name="connsiteX181" fmla="*/ 1830065 w 2187347"/>
              <a:gd name="connsiteY181" fmla="*/ 1899799 h 2669291"/>
              <a:gd name="connsiteX182" fmla="*/ 1845137 w 2187347"/>
              <a:gd name="connsiteY182" fmla="*/ 1909847 h 2669291"/>
              <a:gd name="connsiteX183" fmla="*/ 1850162 w 2187347"/>
              <a:gd name="connsiteY183" fmla="*/ 1924920 h 2669291"/>
              <a:gd name="connsiteX184" fmla="*/ 1860210 w 2187347"/>
              <a:gd name="connsiteY184" fmla="*/ 1939992 h 2669291"/>
              <a:gd name="connsiteX185" fmla="*/ 1865234 w 2187347"/>
              <a:gd name="connsiteY185" fmla="*/ 1955065 h 2669291"/>
              <a:gd name="connsiteX186" fmla="*/ 1885331 w 2187347"/>
              <a:gd name="connsiteY186" fmla="*/ 1980186 h 2669291"/>
              <a:gd name="connsiteX187" fmla="*/ 1910452 w 2187347"/>
              <a:gd name="connsiteY187" fmla="*/ 2000283 h 2669291"/>
              <a:gd name="connsiteX188" fmla="*/ 1940597 w 2187347"/>
              <a:gd name="connsiteY188" fmla="*/ 2025403 h 2669291"/>
              <a:gd name="connsiteX189" fmla="*/ 1945621 w 2187347"/>
              <a:gd name="connsiteY189" fmla="*/ 2040476 h 2669291"/>
              <a:gd name="connsiteX190" fmla="*/ 1975766 w 2187347"/>
              <a:gd name="connsiteY190" fmla="*/ 2070621 h 2669291"/>
              <a:gd name="connsiteX191" fmla="*/ 2005911 w 2187347"/>
              <a:gd name="connsiteY191" fmla="*/ 2110814 h 2669291"/>
              <a:gd name="connsiteX192" fmla="*/ 2026008 w 2187347"/>
              <a:gd name="connsiteY192" fmla="*/ 2130911 h 2669291"/>
              <a:gd name="connsiteX193" fmla="*/ 2036056 w 2187347"/>
              <a:gd name="connsiteY193" fmla="*/ 2140960 h 2669291"/>
              <a:gd name="connsiteX194" fmla="*/ 2046104 w 2187347"/>
              <a:gd name="connsiteY194" fmla="*/ 2156032 h 2669291"/>
              <a:gd name="connsiteX195" fmla="*/ 2061177 w 2187347"/>
              <a:gd name="connsiteY195" fmla="*/ 2166080 h 2669291"/>
              <a:gd name="connsiteX196" fmla="*/ 2071225 w 2187347"/>
              <a:gd name="connsiteY196" fmla="*/ 2176129 h 2669291"/>
              <a:gd name="connsiteX197" fmla="*/ 2101370 w 2187347"/>
              <a:gd name="connsiteY197" fmla="*/ 2196225 h 2669291"/>
              <a:gd name="connsiteX198" fmla="*/ 2131515 w 2187347"/>
              <a:gd name="connsiteY198" fmla="*/ 2226370 h 2669291"/>
              <a:gd name="connsiteX199" fmla="*/ 2136540 w 2187347"/>
              <a:gd name="connsiteY199" fmla="*/ 2241443 h 2669291"/>
              <a:gd name="connsiteX200" fmla="*/ 2091322 w 2187347"/>
              <a:gd name="connsiteY200" fmla="*/ 2256516 h 2669291"/>
              <a:gd name="connsiteX201" fmla="*/ 2086298 w 2187347"/>
              <a:gd name="connsiteY201" fmla="*/ 2276612 h 2669291"/>
              <a:gd name="connsiteX202" fmla="*/ 2081274 w 2187347"/>
              <a:gd name="connsiteY202" fmla="*/ 2291685 h 2669291"/>
              <a:gd name="connsiteX203" fmla="*/ 2076250 w 2187347"/>
              <a:gd name="connsiteY203" fmla="*/ 2316806 h 2669291"/>
              <a:gd name="connsiteX204" fmla="*/ 2061177 w 2187347"/>
              <a:gd name="connsiteY204" fmla="*/ 2321830 h 2669291"/>
              <a:gd name="connsiteX205" fmla="*/ 2031032 w 2187347"/>
              <a:gd name="connsiteY205" fmla="*/ 2331878 h 2669291"/>
              <a:gd name="connsiteX206" fmla="*/ 2026008 w 2187347"/>
              <a:gd name="connsiteY206" fmla="*/ 2316806 h 2669291"/>
              <a:gd name="connsiteX207" fmla="*/ 2000887 w 2187347"/>
              <a:gd name="connsiteY207" fmla="*/ 2301733 h 2669291"/>
              <a:gd name="connsiteX208" fmla="*/ 2005911 w 2187347"/>
              <a:gd name="connsiteY208" fmla="*/ 2331878 h 2669291"/>
              <a:gd name="connsiteX209" fmla="*/ 2015959 w 2187347"/>
              <a:gd name="connsiteY209" fmla="*/ 2341927 h 2669291"/>
              <a:gd name="connsiteX210" fmla="*/ 2020984 w 2187347"/>
              <a:gd name="connsiteY210" fmla="*/ 2356999 h 2669291"/>
              <a:gd name="connsiteX211" fmla="*/ 2015959 w 2187347"/>
              <a:gd name="connsiteY211" fmla="*/ 2387144 h 2669291"/>
              <a:gd name="connsiteX212" fmla="*/ 2010935 w 2187347"/>
              <a:gd name="connsiteY212" fmla="*/ 2402217 h 2669291"/>
              <a:gd name="connsiteX213" fmla="*/ 1995863 w 2187347"/>
              <a:gd name="connsiteY213" fmla="*/ 2407241 h 2669291"/>
              <a:gd name="connsiteX214" fmla="*/ 1970742 w 2187347"/>
              <a:gd name="connsiteY214" fmla="*/ 2412265 h 2669291"/>
              <a:gd name="connsiteX215" fmla="*/ 1980790 w 2187347"/>
              <a:gd name="connsiteY215" fmla="*/ 2427338 h 2669291"/>
              <a:gd name="connsiteX216" fmla="*/ 1990839 w 2187347"/>
              <a:gd name="connsiteY216" fmla="*/ 2437386 h 2669291"/>
              <a:gd name="connsiteX217" fmla="*/ 1980790 w 2187347"/>
              <a:gd name="connsiteY217" fmla="*/ 2447434 h 2669291"/>
              <a:gd name="connsiteX218" fmla="*/ 1940597 w 2187347"/>
              <a:gd name="connsiteY218" fmla="*/ 2412265 h 2669291"/>
              <a:gd name="connsiteX219" fmla="*/ 1925524 w 2187347"/>
              <a:gd name="connsiteY219" fmla="*/ 2407241 h 2669291"/>
              <a:gd name="connsiteX220" fmla="*/ 1920500 w 2187347"/>
              <a:gd name="connsiteY220" fmla="*/ 2422313 h 2669291"/>
              <a:gd name="connsiteX221" fmla="*/ 1915476 w 2187347"/>
              <a:gd name="connsiteY221" fmla="*/ 2442410 h 2669291"/>
              <a:gd name="connsiteX222" fmla="*/ 1880307 w 2187347"/>
              <a:gd name="connsiteY222" fmla="*/ 2432362 h 2669291"/>
              <a:gd name="connsiteX223" fmla="*/ 1855186 w 2187347"/>
              <a:gd name="connsiteY223" fmla="*/ 2417289 h 2669291"/>
              <a:gd name="connsiteX224" fmla="*/ 1845137 w 2187347"/>
              <a:gd name="connsiteY224" fmla="*/ 2407241 h 2669291"/>
              <a:gd name="connsiteX225" fmla="*/ 1825041 w 2187347"/>
              <a:gd name="connsiteY225" fmla="*/ 2402217 h 2669291"/>
              <a:gd name="connsiteX226" fmla="*/ 1809968 w 2187347"/>
              <a:gd name="connsiteY226" fmla="*/ 2397192 h 2669291"/>
              <a:gd name="connsiteX227" fmla="*/ 1774799 w 2187347"/>
              <a:gd name="connsiteY227" fmla="*/ 2367047 h 2669291"/>
              <a:gd name="connsiteX228" fmla="*/ 1749678 w 2187347"/>
              <a:gd name="connsiteY228" fmla="*/ 2351975 h 2669291"/>
              <a:gd name="connsiteX229" fmla="*/ 1739630 w 2187347"/>
              <a:gd name="connsiteY229" fmla="*/ 2336902 h 2669291"/>
              <a:gd name="connsiteX230" fmla="*/ 1724557 w 2187347"/>
              <a:gd name="connsiteY230" fmla="*/ 2331878 h 2669291"/>
              <a:gd name="connsiteX231" fmla="*/ 1719533 w 2187347"/>
              <a:gd name="connsiteY231" fmla="*/ 2316806 h 2669291"/>
              <a:gd name="connsiteX232" fmla="*/ 1689388 w 2187347"/>
              <a:gd name="connsiteY232" fmla="*/ 2301733 h 2669291"/>
              <a:gd name="connsiteX233" fmla="*/ 1664267 w 2187347"/>
              <a:gd name="connsiteY233" fmla="*/ 2271588 h 2669291"/>
              <a:gd name="connsiteX234" fmla="*/ 1654219 w 2187347"/>
              <a:gd name="connsiteY234" fmla="*/ 2256516 h 2669291"/>
              <a:gd name="connsiteX235" fmla="*/ 1624074 w 2187347"/>
              <a:gd name="connsiteY235" fmla="*/ 2246467 h 2669291"/>
              <a:gd name="connsiteX236" fmla="*/ 1619050 w 2187347"/>
              <a:gd name="connsiteY236" fmla="*/ 2261540 h 2669291"/>
              <a:gd name="connsiteX237" fmla="*/ 1614025 w 2187347"/>
              <a:gd name="connsiteY237" fmla="*/ 2291685 h 2669291"/>
              <a:gd name="connsiteX238" fmla="*/ 1593929 w 2187347"/>
              <a:gd name="connsiteY238" fmla="*/ 2286661 h 2669291"/>
              <a:gd name="connsiteX239" fmla="*/ 1588904 w 2187347"/>
              <a:gd name="connsiteY239" fmla="*/ 2271588 h 2669291"/>
              <a:gd name="connsiteX240" fmla="*/ 1558759 w 2187347"/>
              <a:gd name="connsiteY240" fmla="*/ 2256516 h 2669291"/>
              <a:gd name="connsiteX241" fmla="*/ 1543687 w 2187347"/>
              <a:gd name="connsiteY241" fmla="*/ 2261540 h 2669291"/>
              <a:gd name="connsiteX242" fmla="*/ 1533639 w 2187347"/>
              <a:gd name="connsiteY242" fmla="*/ 2276612 h 2669291"/>
              <a:gd name="connsiteX243" fmla="*/ 1518566 w 2187347"/>
              <a:gd name="connsiteY243" fmla="*/ 2286661 h 2669291"/>
              <a:gd name="connsiteX244" fmla="*/ 1498469 w 2187347"/>
              <a:gd name="connsiteY244" fmla="*/ 2281636 h 2669291"/>
              <a:gd name="connsiteX245" fmla="*/ 1493445 w 2187347"/>
              <a:gd name="connsiteY245" fmla="*/ 2266564 h 2669291"/>
              <a:gd name="connsiteX246" fmla="*/ 1478373 w 2187347"/>
              <a:gd name="connsiteY246" fmla="*/ 2256516 h 2669291"/>
              <a:gd name="connsiteX247" fmla="*/ 1463300 w 2187347"/>
              <a:gd name="connsiteY247" fmla="*/ 2281636 h 2669291"/>
              <a:gd name="connsiteX248" fmla="*/ 1488421 w 2187347"/>
              <a:gd name="connsiteY248" fmla="*/ 2286661 h 2669291"/>
              <a:gd name="connsiteX249" fmla="*/ 1518566 w 2187347"/>
              <a:gd name="connsiteY249" fmla="*/ 2296709 h 2669291"/>
              <a:gd name="connsiteX250" fmla="*/ 1543687 w 2187347"/>
              <a:gd name="connsiteY250" fmla="*/ 2321830 h 2669291"/>
              <a:gd name="connsiteX251" fmla="*/ 1558759 w 2187347"/>
              <a:gd name="connsiteY251" fmla="*/ 2346951 h 2669291"/>
              <a:gd name="connsiteX252" fmla="*/ 1578856 w 2187347"/>
              <a:gd name="connsiteY252" fmla="*/ 2372072 h 2669291"/>
              <a:gd name="connsiteX253" fmla="*/ 1583880 w 2187347"/>
              <a:gd name="connsiteY253" fmla="*/ 2387144 h 2669291"/>
              <a:gd name="connsiteX254" fmla="*/ 1609001 w 2187347"/>
              <a:gd name="connsiteY254" fmla="*/ 2407241 h 2669291"/>
              <a:gd name="connsiteX255" fmla="*/ 1644170 w 2187347"/>
              <a:gd name="connsiteY255" fmla="*/ 2432362 h 2669291"/>
              <a:gd name="connsiteX256" fmla="*/ 1654219 w 2187347"/>
              <a:gd name="connsiteY256" fmla="*/ 2442410 h 2669291"/>
              <a:gd name="connsiteX257" fmla="*/ 1679340 w 2187347"/>
              <a:gd name="connsiteY257" fmla="*/ 2462507 h 2669291"/>
              <a:gd name="connsiteX258" fmla="*/ 1699436 w 2187347"/>
              <a:gd name="connsiteY258" fmla="*/ 2492652 h 2669291"/>
              <a:gd name="connsiteX259" fmla="*/ 1694412 w 2187347"/>
              <a:gd name="connsiteY259" fmla="*/ 2522797 h 2669291"/>
              <a:gd name="connsiteX260" fmla="*/ 1724557 w 2187347"/>
              <a:gd name="connsiteY260" fmla="*/ 2527821 h 2669291"/>
              <a:gd name="connsiteX261" fmla="*/ 1759726 w 2187347"/>
              <a:gd name="connsiteY261" fmla="*/ 2532845 h 2669291"/>
              <a:gd name="connsiteX262" fmla="*/ 1744654 w 2187347"/>
              <a:gd name="connsiteY262" fmla="*/ 2562990 h 2669291"/>
              <a:gd name="connsiteX263" fmla="*/ 1699436 w 2187347"/>
              <a:gd name="connsiteY263" fmla="*/ 2573039 h 2669291"/>
              <a:gd name="connsiteX264" fmla="*/ 1714509 w 2187347"/>
              <a:gd name="connsiteY264" fmla="*/ 2578063 h 2669291"/>
              <a:gd name="connsiteX265" fmla="*/ 1669291 w 2187347"/>
              <a:gd name="connsiteY265" fmla="*/ 2608208 h 2669291"/>
              <a:gd name="connsiteX266" fmla="*/ 1674315 w 2187347"/>
              <a:gd name="connsiteY266" fmla="*/ 2633329 h 2669291"/>
              <a:gd name="connsiteX267" fmla="*/ 1679340 w 2187347"/>
              <a:gd name="connsiteY267" fmla="*/ 2653425 h 2669291"/>
              <a:gd name="connsiteX268" fmla="*/ 1664267 w 2187347"/>
              <a:gd name="connsiteY268" fmla="*/ 2663474 h 2669291"/>
              <a:gd name="connsiteX269" fmla="*/ 1655699 w 2187347"/>
              <a:gd name="connsiteY269" fmla="*/ 2650543 h 2669291"/>
              <a:gd name="connsiteX270" fmla="*/ 1653362 w 2187347"/>
              <a:gd name="connsiteY270" fmla="*/ 2646943 h 2669291"/>
              <a:gd name="connsiteX271" fmla="*/ 1653360 w 2187347"/>
              <a:gd name="connsiteY271" fmla="*/ 2646939 h 2669291"/>
              <a:gd name="connsiteX272" fmla="*/ 1652107 w 2187347"/>
              <a:gd name="connsiteY272" fmla="*/ 2645011 h 2669291"/>
              <a:gd name="connsiteX273" fmla="*/ 1653362 w 2187347"/>
              <a:gd name="connsiteY273" fmla="*/ 2646943 h 2669291"/>
              <a:gd name="connsiteX274" fmla="*/ 1655043 w 2187347"/>
              <a:gd name="connsiteY274" fmla="*/ 2650855 h 2669291"/>
              <a:gd name="connsiteX275" fmla="*/ 1644170 w 2187347"/>
              <a:gd name="connsiteY275" fmla="*/ 2638353 h 2669291"/>
              <a:gd name="connsiteX276" fmla="*/ 1619050 w 2187347"/>
              <a:gd name="connsiteY276" fmla="*/ 2613232 h 2669291"/>
              <a:gd name="connsiteX277" fmla="*/ 1588904 w 2187347"/>
              <a:gd name="connsiteY277" fmla="*/ 2603184 h 2669291"/>
              <a:gd name="connsiteX278" fmla="*/ 1578856 w 2187347"/>
              <a:gd name="connsiteY278" fmla="*/ 2593135 h 2669291"/>
              <a:gd name="connsiteX279" fmla="*/ 1553735 w 2187347"/>
              <a:gd name="connsiteY279" fmla="*/ 2573039 h 2669291"/>
              <a:gd name="connsiteX280" fmla="*/ 1558759 w 2187347"/>
              <a:gd name="connsiteY280" fmla="*/ 2593135 h 2669291"/>
              <a:gd name="connsiteX281" fmla="*/ 1568808 w 2187347"/>
              <a:gd name="connsiteY281" fmla="*/ 2603184 h 2669291"/>
              <a:gd name="connsiteX282" fmla="*/ 1598953 w 2187347"/>
              <a:gd name="connsiteY282" fmla="*/ 2643377 h 2669291"/>
              <a:gd name="connsiteX283" fmla="*/ 1593929 w 2187347"/>
              <a:gd name="connsiteY283" fmla="*/ 2668498 h 2669291"/>
              <a:gd name="connsiteX284" fmla="*/ 1578856 w 2187347"/>
              <a:gd name="connsiteY284" fmla="*/ 2658450 h 2669291"/>
              <a:gd name="connsiteX285" fmla="*/ 1558759 w 2187347"/>
              <a:gd name="connsiteY285" fmla="*/ 2638353 h 2669291"/>
              <a:gd name="connsiteX286" fmla="*/ 1548711 w 2187347"/>
              <a:gd name="connsiteY286" fmla="*/ 2623280 h 2669291"/>
              <a:gd name="connsiteX287" fmla="*/ 1518566 w 2187347"/>
              <a:gd name="connsiteY287" fmla="*/ 2613232 h 2669291"/>
              <a:gd name="connsiteX288" fmla="*/ 1488421 w 2187347"/>
              <a:gd name="connsiteY288" fmla="*/ 2598160 h 2669291"/>
              <a:gd name="connsiteX289" fmla="*/ 1448228 w 2187347"/>
              <a:gd name="connsiteY289" fmla="*/ 2552942 h 2669291"/>
              <a:gd name="connsiteX290" fmla="*/ 1433155 w 2187347"/>
              <a:gd name="connsiteY290" fmla="*/ 2532845 h 2669291"/>
              <a:gd name="connsiteX291" fmla="*/ 1403010 w 2187347"/>
              <a:gd name="connsiteY291" fmla="*/ 2517773 h 2669291"/>
              <a:gd name="connsiteX292" fmla="*/ 1387937 w 2187347"/>
              <a:gd name="connsiteY292" fmla="*/ 2502700 h 2669291"/>
              <a:gd name="connsiteX293" fmla="*/ 1372865 w 2187347"/>
              <a:gd name="connsiteY293" fmla="*/ 2497676 h 2669291"/>
              <a:gd name="connsiteX294" fmla="*/ 1362817 w 2187347"/>
              <a:gd name="connsiteY294" fmla="*/ 2482603 h 2669291"/>
              <a:gd name="connsiteX295" fmla="*/ 1332671 w 2187347"/>
              <a:gd name="connsiteY295" fmla="*/ 2472555 h 2669291"/>
              <a:gd name="connsiteX296" fmla="*/ 1317599 w 2187347"/>
              <a:gd name="connsiteY296" fmla="*/ 2462507 h 2669291"/>
              <a:gd name="connsiteX297" fmla="*/ 1307551 w 2187347"/>
              <a:gd name="connsiteY297" fmla="*/ 2452458 h 2669291"/>
              <a:gd name="connsiteX298" fmla="*/ 1292478 w 2187347"/>
              <a:gd name="connsiteY298" fmla="*/ 2447434 h 2669291"/>
              <a:gd name="connsiteX299" fmla="*/ 1277406 w 2187347"/>
              <a:gd name="connsiteY299" fmla="*/ 2432362 h 2669291"/>
              <a:gd name="connsiteX300" fmla="*/ 1262333 w 2187347"/>
              <a:gd name="connsiteY300" fmla="*/ 2427338 h 2669291"/>
              <a:gd name="connsiteX301" fmla="*/ 1257309 w 2187347"/>
              <a:gd name="connsiteY301" fmla="*/ 2412265 h 2669291"/>
              <a:gd name="connsiteX302" fmla="*/ 1242236 w 2187347"/>
              <a:gd name="connsiteY302" fmla="*/ 2402217 h 2669291"/>
              <a:gd name="connsiteX303" fmla="*/ 1222140 w 2187347"/>
              <a:gd name="connsiteY303" fmla="*/ 2372072 h 2669291"/>
              <a:gd name="connsiteX304" fmla="*/ 1247261 w 2187347"/>
              <a:gd name="connsiteY304" fmla="*/ 2422313 h 2669291"/>
              <a:gd name="connsiteX305" fmla="*/ 1272381 w 2187347"/>
              <a:gd name="connsiteY305" fmla="*/ 2447434 h 2669291"/>
              <a:gd name="connsiteX306" fmla="*/ 1282430 w 2187347"/>
              <a:gd name="connsiteY306" fmla="*/ 2457483 h 2669291"/>
              <a:gd name="connsiteX307" fmla="*/ 1307551 w 2187347"/>
              <a:gd name="connsiteY307" fmla="*/ 2482603 h 2669291"/>
              <a:gd name="connsiteX308" fmla="*/ 1307551 w 2187347"/>
              <a:gd name="connsiteY308" fmla="*/ 2517773 h 2669291"/>
              <a:gd name="connsiteX309" fmla="*/ 1292478 w 2187347"/>
              <a:gd name="connsiteY309" fmla="*/ 2512749 h 2669291"/>
              <a:gd name="connsiteX310" fmla="*/ 1262333 w 2187347"/>
              <a:gd name="connsiteY310" fmla="*/ 2492652 h 2669291"/>
              <a:gd name="connsiteX311" fmla="*/ 1252285 w 2187347"/>
              <a:gd name="connsiteY311" fmla="*/ 2482603 h 2669291"/>
              <a:gd name="connsiteX312" fmla="*/ 1237212 w 2187347"/>
              <a:gd name="connsiteY312" fmla="*/ 2477579 h 2669291"/>
              <a:gd name="connsiteX313" fmla="*/ 1217115 w 2187347"/>
              <a:gd name="connsiteY313" fmla="*/ 2447434 h 2669291"/>
              <a:gd name="connsiteX314" fmla="*/ 1171898 w 2187347"/>
              <a:gd name="connsiteY314" fmla="*/ 2422313 h 2669291"/>
              <a:gd name="connsiteX315" fmla="*/ 1141753 w 2187347"/>
              <a:gd name="connsiteY315" fmla="*/ 2407241 h 2669291"/>
              <a:gd name="connsiteX316" fmla="*/ 1131704 w 2187347"/>
              <a:gd name="connsiteY316" fmla="*/ 2397192 h 2669291"/>
              <a:gd name="connsiteX317" fmla="*/ 1116632 w 2187347"/>
              <a:gd name="connsiteY317" fmla="*/ 2387144 h 2669291"/>
              <a:gd name="connsiteX318" fmla="*/ 1091511 w 2187347"/>
              <a:gd name="connsiteY318" fmla="*/ 2367047 h 2669291"/>
              <a:gd name="connsiteX319" fmla="*/ 1071414 w 2187347"/>
              <a:gd name="connsiteY319" fmla="*/ 2336902 h 2669291"/>
              <a:gd name="connsiteX320" fmla="*/ 1061366 w 2187347"/>
              <a:gd name="connsiteY320" fmla="*/ 2321830 h 2669291"/>
              <a:gd name="connsiteX321" fmla="*/ 1041269 w 2187347"/>
              <a:gd name="connsiteY321" fmla="*/ 2276612 h 2669291"/>
              <a:gd name="connsiteX322" fmla="*/ 1011124 w 2187347"/>
              <a:gd name="connsiteY322" fmla="*/ 2256516 h 2669291"/>
              <a:gd name="connsiteX323" fmla="*/ 1001076 w 2187347"/>
              <a:gd name="connsiteY323" fmla="*/ 2241443 h 2669291"/>
              <a:gd name="connsiteX324" fmla="*/ 996052 w 2187347"/>
              <a:gd name="connsiteY324" fmla="*/ 2226370 h 2669291"/>
              <a:gd name="connsiteX325" fmla="*/ 970931 w 2187347"/>
              <a:gd name="connsiteY325" fmla="*/ 2201250 h 2669291"/>
              <a:gd name="connsiteX326" fmla="*/ 960882 w 2187347"/>
              <a:gd name="connsiteY326" fmla="*/ 2191201 h 2669291"/>
              <a:gd name="connsiteX327" fmla="*/ 930737 w 2187347"/>
              <a:gd name="connsiteY327" fmla="*/ 2151008 h 2669291"/>
              <a:gd name="connsiteX328" fmla="*/ 905617 w 2187347"/>
              <a:gd name="connsiteY328" fmla="*/ 2125887 h 2669291"/>
              <a:gd name="connsiteX329" fmla="*/ 895568 w 2187347"/>
              <a:gd name="connsiteY329" fmla="*/ 2090718 h 2669291"/>
              <a:gd name="connsiteX330" fmla="*/ 880496 w 2187347"/>
              <a:gd name="connsiteY330" fmla="*/ 2075645 h 2669291"/>
              <a:gd name="connsiteX331" fmla="*/ 865423 w 2187347"/>
              <a:gd name="connsiteY331" fmla="*/ 2045500 h 2669291"/>
              <a:gd name="connsiteX332" fmla="*/ 860399 w 2187347"/>
              <a:gd name="connsiteY332" fmla="*/ 2030428 h 2669291"/>
              <a:gd name="connsiteX333" fmla="*/ 840302 w 2187347"/>
              <a:gd name="connsiteY333" fmla="*/ 2010331 h 2669291"/>
              <a:gd name="connsiteX334" fmla="*/ 805133 w 2187347"/>
              <a:gd name="connsiteY334" fmla="*/ 1965113 h 2669291"/>
              <a:gd name="connsiteX335" fmla="*/ 795085 w 2187347"/>
              <a:gd name="connsiteY335" fmla="*/ 1950041 h 2669291"/>
              <a:gd name="connsiteX336" fmla="*/ 780012 w 2187347"/>
              <a:gd name="connsiteY336" fmla="*/ 1945017 h 2669291"/>
              <a:gd name="connsiteX337" fmla="*/ 769964 w 2187347"/>
              <a:gd name="connsiteY337" fmla="*/ 1934968 h 2669291"/>
              <a:gd name="connsiteX338" fmla="*/ 739819 w 2187347"/>
              <a:gd name="connsiteY338" fmla="*/ 1914872 h 2669291"/>
              <a:gd name="connsiteX339" fmla="*/ 714698 w 2187347"/>
              <a:gd name="connsiteY339" fmla="*/ 1884727 h 2669291"/>
              <a:gd name="connsiteX340" fmla="*/ 694601 w 2187347"/>
              <a:gd name="connsiteY340" fmla="*/ 1874678 h 2669291"/>
              <a:gd name="connsiteX341" fmla="*/ 679529 w 2187347"/>
              <a:gd name="connsiteY341" fmla="*/ 1864630 h 2669291"/>
              <a:gd name="connsiteX342" fmla="*/ 659432 w 2187347"/>
              <a:gd name="connsiteY342" fmla="*/ 1834485 h 2669291"/>
              <a:gd name="connsiteX343" fmla="*/ 654408 w 2187347"/>
              <a:gd name="connsiteY343" fmla="*/ 1819412 h 2669291"/>
              <a:gd name="connsiteX344" fmla="*/ 639335 w 2187347"/>
              <a:gd name="connsiteY344" fmla="*/ 1809364 h 2669291"/>
              <a:gd name="connsiteX345" fmla="*/ 594118 w 2187347"/>
              <a:gd name="connsiteY345" fmla="*/ 1749074 h 2669291"/>
              <a:gd name="connsiteX346" fmla="*/ 584069 w 2187347"/>
              <a:gd name="connsiteY346" fmla="*/ 1739025 h 2669291"/>
              <a:gd name="connsiteX347" fmla="*/ 574021 w 2187347"/>
              <a:gd name="connsiteY347" fmla="*/ 1723953 h 2669291"/>
              <a:gd name="connsiteX348" fmla="*/ 558948 w 2187347"/>
              <a:gd name="connsiteY348" fmla="*/ 1713905 h 2669291"/>
              <a:gd name="connsiteX349" fmla="*/ 548900 w 2187347"/>
              <a:gd name="connsiteY349" fmla="*/ 1703856 h 2669291"/>
              <a:gd name="connsiteX350" fmla="*/ 518755 w 2187347"/>
              <a:gd name="connsiteY350" fmla="*/ 1683760 h 2669291"/>
              <a:gd name="connsiteX351" fmla="*/ 483586 w 2187347"/>
              <a:gd name="connsiteY351" fmla="*/ 1658639 h 2669291"/>
              <a:gd name="connsiteX352" fmla="*/ 453441 w 2187347"/>
              <a:gd name="connsiteY352" fmla="*/ 1618445 h 2669291"/>
              <a:gd name="connsiteX353" fmla="*/ 443392 w 2187347"/>
              <a:gd name="connsiteY353" fmla="*/ 1608397 h 2669291"/>
              <a:gd name="connsiteX354" fmla="*/ 433344 w 2187347"/>
              <a:gd name="connsiteY354" fmla="*/ 1593324 h 2669291"/>
              <a:gd name="connsiteX355" fmla="*/ 418271 w 2187347"/>
              <a:gd name="connsiteY355" fmla="*/ 1583276 h 2669291"/>
              <a:gd name="connsiteX356" fmla="*/ 403199 w 2187347"/>
              <a:gd name="connsiteY356" fmla="*/ 1563179 h 2669291"/>
              <a:gd name="connsiteX357" fmla="*/ 388126 w 2187347"/>
              <a:gd name="connsiteY357" fmla="*/ 1553131 h 2669291"/>
              <a:gd name="connsiteX358" fmla="*/ 363006 w 2187347"/>
              <a:gd name="connsiteY358" fmla="*/ 1512938 h 2669291"/>
              <a:gd name="connsiteX359" fmla="*/ 322812 w 2187347"/>
              <a:gd name="connsiteY359" fmla="*/ 1462696 h 2669291"/>
              <a:gd name="connsiteX360" fmla="*/ 307740 w 2187347"/>
              <a:gd name="connsiteY360" fmla="*/ 1457672 h 2669291"/>
              <a:gd name="connsiteX361" fmla="*/ 302715 w 2187347"/>
              <a:gd name="connsiteY361" fmla="*/ 1442599 h 2669291"/>
              <a:gd name="connsiteX362" fmla="*/ 267546 w 2187347"/>
              <a:gd name="connsiteY362" fmla="*/ 1407430 h 2669291"/>
              <a:gd name="connsiteX363" fmla="*/ 257498 w 2187347"/>
              <a:gd name="connsiteY363" fmla="*/ 1397381 h 2669291"/>
              <a:gd name="connsiteX364" fmla="*/ 237401 w 2187347"/>
              <a:gd name="connsiteY364" fmla="*/ 1372261 h 2669291"/>
              <a:gd name="connsiteX365" fmla="*/ 232377 w 2187347"/>
              <a:gd name="connsiteY365" fmla="*/ 1357188 h 2669291"/>
              <a:gd name="connsiteX366" fmla="*/ 227353 w 2187347"/>
              <a:gd name="connsiteY366" fmla="*/ 1337091 h 2669291"/>
              <a:gd name="connsiteX367" fmla="*/ 212280 w 2187347"/>
              <a:gd name="connsiteY367" fmla="*/ 1327043 h 2669291"/>
              <a:gd name="connsiteX368" fmla="*/ 202232 w 2187347"/>
              <a:gd name="connsiteY368" fmla="*/ 1311970 h 2669291"/>
              <a:gd name="connsiteX369" fmla="*/ 217304 w 2187347"/>
              <a:gd name="connsiteY369" fmla="*/ 1316995 h 2669291"/>
              <a:gd name="connsiteX370" fmla="*/ 232377 w 2187347"/>
              <a:gd name="connsiteY370" fmla="*/ 1327043 h 2669291"/>
              <a:gd name="connsiteX371" fmla="*/ 252474 w 2187347"/>
              <a:gd name="connsiteY371" fmla="*/ 1352164 h 2669291"/>
              <a:gd name="connsiteX372" fmla="*/ 267546 w 2187347"/>
              <a:gd name="connsiteY372" fmla="*/ 1357188 h 2669291"/>
              <a:gd name="connsiteX373" fmla="*/ 302715 w 2187347"/>
              <a:gd name="connsiteY373" fmla="*/ 1387333 h 2669291"/>
              <a:gd name="connsiteX374" fmla="*/ 287643 w 2187347"/>
              <a:gd name="connsiteY374" fmla="*/ 1352164 h 2669291"/>
              <a:gd name="connsiteX375" fmla="*/ 272570 w 2187347"/>
              <a:gd name="connsiteY375" fmla="*/ 1347140 h 2669291"/>
              <a:gd name="connsiteX376" fmla="*/ 262522 w 2187347"/>
              <a:gd name="connsiteY376" fmla="*/ 1337091 h 2669291"/>
              <a:gd name="connsiteX377" fmla="*/ 252474 w 2187347"/>
              <a:gd name="connsiteY377" fmla="*/ 1322019 h 2669291"/>
              <a:gd name="connsiteX378" fmla="*/ 237401 w 2187347"/>
              <a:gd name="connsiteY378" fmla="*/ 1316995 h 2669291"/>
              <a:gd name="connsiteX379" fmla="*/ 227353 w 2187347"/>
              <a:gd name="connsiteY379" fmla="*/ 1281825 h 2669291"/>
              <a:gd name="connsiteX380" fmla="*/ 222329 w 2187347"/>
              <a:gd name="connsiteY380" fmla="*/ 1266753 h 2669291"/>
              <a:gd name="connsiteX381" fmla="*/ 207256 w 2187347"/>
              <a:gd name="connsiteY381" fmla="*/ 1261729 h 2669291"/>
              <a:gd name="connsiteX382" fmla="*/ 207256 w 2187347"/>
              <a:gd name="connsiteY382" fmla="*/ 1226560 h 2669291"/>
              <a:gd name="connsiteX383" fmla="*/ 222329 w 2187347"/>
              <a:gd name="connsiteY383" fmla="*/ 1236608 h 2669291"/>
              <a:gd name="connsiteX384" fmla="*/ 277595 w 2187347"/>
              <a:gd name="connsiteY384" fmla="*/ 1281825 h 2669291"/>
              <a:gd name="connsiteX385" fmla="*/ 297691 w 2187347"/>
              <a:gd name="connsiteY385" fmla="*/ 1286850 h 2669291"/>
              <a:gd name="connsiteX386" fmla="*/ 307740 w 2187347"/>
              <a:gd name="connsiteY386" fmla="*/ 1276801 h 2669291"/>
              <a:gd name="connsiteX387" fmla="*/ 302715 w 2187347"/>
              <a:gd name="connsiteY387" fmla="*/ 1261729 h 2669291"/>
              <a:gd name="connsiteX388" fmla="*/ 277595 w 2187347"/>
              <a:gd name="connsiteY388" fmla="*/ 1241632 h 2669291"/>
              <a:gd name="connsiteX389" fmla="*/ 267546 w 2187347"/>
              <a:gd name="connsiteY389" fmla="*/ 1231584 h 2669291"/>
              <a:gd name="connsiteX390" fmla="*/ 272570 w 2187347"/>
              <a:gd name="connsiteY390" fmla="*/ 1211487 h 2669291"/>
              <a:gd name="connsiteX391" fmla="*/ 312764 w 2187347"/>
              <a:gd name="connsiteY391" fmla="*/ 1226560 h 2669291"/>
              <a:gd name="connsiteX392" fmla="*/ 337885 w 2187347"/>
              <a:gd name="connsiteY392" fmla="*/ 1251680 h 2669291"/>
              <a:gd name="connsiteX393" fmla="*/ 342909 w 2187347"/>
              <a:gd name="connsiteY393" fmla="*/ 1216511 h 2669291"/>
              <a:gd name="connsiteX394" fmla="*/ 322812 w 2187347"/>
              <a:gd name="connsiteY394" fmla="*/ 1211487 h 2669291"/>
              <a:gd name="connsiteX395" fmla="*/ 297691 w 2187347"/>
              <a:gd name="connsiteY395" fmla="*/ 1191390 h 2669291"/>
              <a:gd name="connsiteX396" fmla="*/ 292667 w 2187347"/>
              <a:gd name="connsiteY396" fmla="*/ 1171294 h 2669291"/>
              <a:gd name="connsiteX397" fmla="*/ 272570 w 2187347"/>
              <a:gd name="connsiteY397" fmla="*/ 1126076 h 2669291"/>
              <a:gd name="connsiteX398" fmla="*/ 267546 w 2187347"/>
              <a:gd name="connsiteY398" fmla="*/ 1111003 h 2669291"/>
              <a:gd name="connsiteX399" fmla="*/ 252474 w 2187347"/>
              <a:gd name="connsiteY399" fmla="*/ 1100955 h 2669291"/>
              <a:gd name="connsiteX400" fmla="*/ 242425 w 2187347"/>
              <a:gd name="connsiteY400" fmla="*/ 1090907 h 2669291"/>
              <a:gd name="connsiteX401" fmla="*/ 237401 w 2187347"/>
              <a:gd name="connsiteY401" fmla="*/ 1075834 h 2669291"/>
              <a:gd name="connsiteX402" fmla="*/ 227353 w 2187347"/>
              <a:gd name="connsiteY402" fmla="*/ 1060762 h 2669291"/>
              <a:gd name="connsiteX403" fmla="*/ 207256 w 2187347"/>
              <a:gd name="connsiteY403" fmla="*/ 1020568 h 2669291"/>
              <a:gd name="connsiteX404" fmla="*/ 192184 w 2187347"/>
              <a:gd name="connsiteY404" fmla="*/ 1010520 h 2669291"/>
              <a:gd name="connsiteX405" fmla="*/ 187159 w 2187347"/>
              <a:gd name="connsiteY405" fmla="*/ 995447 h 2669291"/>
              <a:gd name="connsiteX406" fmla="*/ 157014 w 2187347"/>
              <a:gd name="connsiteY406" fmla="*/ 970327 h 2669291"/>
              <a:gd name="connsiteX407" fmla="*/ 136918 w 2187347"/>
              <a:gd name="connsiteY407" fmla="*/ 925109 h 2669291"/>
              <a:gd name="connsiteX408" fmla="*/ 126869 w 2187347"/>
              <a:gd name="connsiteY408" fmla="*/ 915061 h 2669291"/>
              <a:gd name="connsiteX409" fmla="*/ 106773 w 2187347"/>
              <a:gd name="connsiteY409" fmla="*/ 905012 h 2669291"/>
              <a:gd name="connsiteX410" fmla="*/ 91700 w 2187347"/>
              <a:gd name="connsiteY410" fmla="*/ 874867 h 2669291"/>
              <a:gd name="connsiteX411" fmla="*/ 76628 w 2187347"/>
              <a:gd name="connsiteY411" fmla="*/ 869843 h 2669291"/>
              <a:gd name="connsiteX412" fmla="*/ 56531 w 2187347"/>
              <a:gd name="connsiteY412" fmla="*/ 849746 h 2669291"/>
              <a:gd name="connsiteX413" fmla="*/ 46482 w 2187347"/>
              <a:gd name="connsiteY413" fmla="*/ 839698 h 2669291"/>
              <a:gd name="connsiteX414" fmla="*/ 31410 w 2187347"/>
              <a:gd name="connsiteY414" fmla="*/ 829650 h 2669291"/>
              <a:gd name="connsiteX415" fmla="*/ 1265 w 2187347"/>
              <a:gd name="connsiteY415" fmla="*/ 794480 h 2669291"/>
              <a:gd name="connsiteX416" fmla="*/ 16337 w 2187347"/>
              <a:gd name="connsiteY416" fmla="*/ 789456 h 2669291"/>
              <a:gd name="connsiteX417" fmla="*/ 31410 w 2187347"/>
              <a:gd name="connsiteY417" fmla="*/ 794480 h 2669291"/>
              <a:gd name="connsiteX418" fmla="*/ 66579 w 2187347"/>
              <a:gd name="connsiteY418" fmla="*/ 819601 h 2669291"/>
              <a:gd name="connsiteX419" fmla="*/ 71603 w 2187347"/>
              <a:gd name="connsiteY419" fmla="*/ 794480 h 2669291"/>
              <a:gd name="connsiteX420" fmla="*/ 41458 w 2187347"/>
              <a:gd name="connsiteY420" fmla="*/ 784432 h 2669291"/>
              <a:gd name="connsiteX421" fmla="*/ 16337 w 2187347"/>
              <a:gd name="connsiteY421" fmla="*/ 764335 h 2669291"/>
              <a:gd name="connsiteX422" fmla="*/ 6289 w 2187347"/>
              <a:gd name="connsiteY422" fmla="*/ 749263 h 2669291"/>
              <a:gd name="connsiteX423" fmla="*/ 6289 w 2187347"/>
              <a:gd name="connsiteY423" fmla="*/ 714094 h 2669291"/>
              <a:gd name="connsiteX424" fmla="*/ 41458 w 2187347"/>
              <a:gd name="connsiteY424" fmla="*/ 719118 h 2669291"/>
              <a:gd name="connsiteX425" fmla="*/ 56531 w 2187347"/>
              <a:gd name="connsiteY425" fmla="*/ 744239 h 2669291"/>
              <a:gd name="connsiteX426" fmla="*/ 96724 w 2187347"/>
              <a:gd name="connsiteY426" fmla="*/ 779408 h 2669291"/>
              <a:gd name="connsiteX427" fmla="*/ 106773 w 2187347"/>
              <a:gd name="connsiteY427" fmla="*/ 789456 h 2669291"/>
              <a:gd name="connsiteX428" fmla="*/ 136918 w 2187347"/>
              <a:gd name="connsiteY428" fmla="*/ 799505 h 2669291"/>
              <a:gd name="connsiteX429" fmla="*/ 141942 w 2187347"/>
              <a:gd name="connsiteY429" fmla="*/ 784432 h 2669291"/>
              <a:gd name="connsiteX430" fmla="*/ 106773 w 2187347"/>
              <a:gd name="connsiteY430" fmla="*/ 754287 h 2669291"/>
              <a:gd name="connsiteX431" fmla="*/ 86676 w 2187347"/>
              <a:gd name="connsiteY431" fmla="*/ 734190 h 2669291"/>
              <a:gd name="connsiteX432" fmla="*/ 66579 w 2187347"/>
              <a:gd name="connsiteY432" fmla="*/ 709069 h 2669291"/>
              <a:gd name="connsiteX433" fmla="*/ 61555 w 2187347"/>
              <a:gd name="connsiteY433" fmla="*/ 693997 h 2669291"/>
              <a:gd name="connsiteX434" fmla="*/ 76628 w 2187347"/>
              <a:gd name="connsiteY434" fmla="*/ 699021 h 2669291"/>
              <a:gd name="connsiteX435" fmla="*/ 81652 w 2187347"/>
              <a:gd name="connsiteY435" fmla="*/ 714094 h 2669291"/>
              <a:gd name="connsiteX436" fmla="*/ 111797 w 2187347"/>
              <a:gd name="connsiteY436" fmla="*/ 729166 h 2669291"/>
              <a:gd name="connsiteX437" fmla="*/ 126869 w 2187347"/>
              <a:gd name="connsiteY437" fmla="*/ 739214 h 2669291"/>
              <a:gd name="connsiteX438" fmla="*/ 136918 w 2187347"/>
              <a:gd name="connsiteY438" fmla="*/ 749263 h 2669291"/>
              <a:gd name="connsiteX439" fmla="*/ 151990 w 2187347"/>
              <a:gd name="connsiteY439" fmla="*/ 754287 h 2669291"/>
              <a:gd name="connsiteX440" fmla="*/ 177111 w 2187347"/>
              <a:gd name="connsiteY440" fmla="*/ 769360 h 2669291"/>
              <a:gd name="connsiteX441" fmla="*/ 187159 w 2187347"/>
              <a:gd name="connsiteY441" fmla="*/ 759311 h 2669291"/>
              <a:gd name="connsiteX442" fmla="*/ 182135 w 2187347"/>
              <a:gd name="connsiteY442" fmla="*/ 744239 h 2669291"/>
              <a:gd name="connsiteX443" fmla="*/ 167063 w 2187347"/>
              <a:gd name="connsiteY443" fmla="*/ 734190 h 2669291"/>
              <a:gd name="connsiteX444" fmla="*/ 157014 w 2187347"/>
              <a:gd name="connsiteY444" fmla="*/ 724142 h 2669291"/>
              <a:gd name="connsiteX445" fmla="*/ 141942 w 2187347"/>
              <a:gd name="connsiteY445" fmla="*/ 714094 h 2669291"/>
              <a:gd name="connsiteX446" fmla="*/ 111797 w 2187347"/>
              <a:gd name="connsiteY446" fmla="*/ 688973 h 2669291"/>
              <a:gd name="connsiteX447" fmla="*/ 121845 w 2187347"/>
              <a:gd name="connsiteY447" fmla="*/ 678924 h 2669291"/>
              <a:gd name="connsiteX448" fmla="*/ 157014 w 2187347"/>
              <a:gd name="connsiteY448" fmla="*/ 688973 h 2669291"/>
              <a:gd name="connsiteX449" fmla="*/ 182135 w 2187347"/>
              <a:gd name="connsiteY449" fmla="*/ 709069 h 2669291"/>
              <a:gd name="connsiteX450" fmla="*/ 192184 w 2187347"/>
              <a:gd name="connsiteY450" fmla="*/ 719118 h 2669291"/>
              <a:gd name="connsiteX451" fmla="*/ 207256 w 2187347"/>
              <a:gd name="connsiteY451" fmla="*/ 724142 h 2669291"/>
              <a:gd name="connsiteX452" fmla="*/ 217304 w 2187347"/>
              <a:gd name="connsiteY452" fmla="*/ 739214 h 2669291"/>
              <a:gd name="connsiteX453" fmla="*/ 227353 w 2187347"/>
              <a:gd name="connsiteY453" fmla="*/ 749263 h 2669291"/>
              <a:gd name="connsiteX454" fmla="*/ 232377 w 2187347"/>
              <a:gd name="connsiteY454" fmla="*/ 764335 h 2669291"/>
              <a:gd name="connsiteX455" fmla="*/ 252474 w 2187347"/>
              <a:gd name="connsiteY455" fmla="*/ 784432 h 2669291"/>
              <a:gd name="connsiteX456" fmla="*/ 267546 w 2187347"/>
              <a:gd name="connsiteY456" fmla="*/ 799505 h 2669291"/>
              <a:gd name="connsiteX457" fmla="*/ 277595 w 2187347"/>
              <a:gd name="connsiteY457" fmla="*/ 809553 h 2669291"/>
              <a:gd name="connsiteX458" fmla="*/ 286161 w 2187347"/>
              <a:gd name="connsiteY458" fmla="*/ 822480 h 2669291"/>
              <a:gd name="connsiteX459" fmla="*/ 288500 w 2187347"/>
              <a:gd name="connsiteY459" fmla="*/ 826082 h 2669291"/>
              <a:gd name="connsiteX460" fmla="*/ 288502 w 2187347"/>
              <a:gd name="connsiteY460" fmla="*/ 826085 h 2669291"/>
              <a:gd name="connsiteX461" fmla="*/ 289752 w 2187347"/>
              <a:gd name="connsiteY461" fmla="*/ 828011 h 2669291"/>
              <a:gd name="connsiteX462" fmla="*/ 288500 w 2187347"/>
              <a:gd name="connsiteY462" fmla="*/ 826082 h 2669291"/>
              <a:gd name="connsiteX463" fmla="*/ 286821 w 2187347"/>
              <a:gd name="connsiteY463" fmla="*/ 822174 h 2669291"/>
              <a:gd name="connsiteX464" fmla="*/ 297691 w 2187347"/>
              <a:gd name="connsiteY464" fmla="*/ 834674 h 2669291"/>
              <a:gd name="connsiteX465" fmla="*/ 307740 w 2187347"/>
              <a:gd name="connsiteY465" fmla="*/ 849746 h 2669291"/>
              <a:gd name="connsiteX466" fmla="*/ 332861 w 2187347"/>
              <a:gd name="connsiteY466" fmla="*/ 869843 h 2669291"/>
              <a:gd name="connsiteX467" fmla="*/ 352957 w 2187347"/>
              <a:gd name="connsiteY467" fmla="*/ 874867 h 2669291"/>
              <a:gd name="connsiteX468" fmla="*/ 368030 w 2187347"/>
              <a:gd name="connsiteY468" fmla="*/ 879891 h 2669291"/>
              <a:gd name="connsiteX469" fmla="*/ 357981 w 2187347"/>
              <a:gd name="connsiteY469" fmla="*/ 844722 h 2669291"/>
              <a:gd name="connsiteX470" fmla="*/ 327836 w 2187347"/>
              <a:gd name="connsiteY470" fmla="*/ 809553 h 2669291"/>
              <a:gd name="connsiteX471" fmla="*/ 312764 w 2187347"/>
              <a:gd name="connsiteY471" fmla="*/ 794480 h 2669291"/>
              <a:gd name="connsiteX472" fmla="*/ 287643 w 2187347"/>
              <a:gd name="connsiteY472" fmla="*/ 774384 h 2669291"/>
              <a:gd name="connsiteX473" fmla="*/ 267546 w 2187347"/>
              <a:gd name="connsiteY473" fmla="*/ 754287 h 2669291"/>
              <a:gd name="connsiteX474" fmla="*/ 262522 w 2187347"/>
              <a:gd name="connsiteY474" fmla="*/ 739214 h 2669291"/>
              <a:gd name="connsiteX475" fmla="*/ 247450 w 2187347"/>
              <a:gd name="connsiteY475" fmla="*/ 729166 h 2669291"/>
              <a:gd name="connsiteX476" fmla="*/ 237401 w 2187347"/>
              <a:gd name="connsiteY476" fmla="*/ 719118 h 2669291"/>
              <a:gd name="connsiteX477" fmla="*/ 232377 w 2187347"/>
              <a:gd name="connsiteY477" fmla="*/ 704045 h 2669291"/>
              <a:gd name="connsiteX478" fmla="*/ 247450 w 2187347"/>
              <a:gd name="connsiteY478" fmla="*/ 709069 h 2669291"/>
              <a:gd name="connsiteX479" fmla="*/ 272570 w 2187347"/>
              <a:gd name="connsiteY479" fmla="*/ 734190 h 2669291"/>
              <a:gd name="connsiteX480" fmla="*/ 287643 w 2187347"/>
              <a:gd name="connsiteY480" fmla="*/ 729166 h 2669291"/>
              <a:gd name="connsiteX481" fmla="*/ 287643 w 2187347"/>
              <a:gd name="connsiteY481" fmla="*/ 699021 h 2669291"/>
              <a:gd name="connsiteX482" fmla="*/ 272570 w 2187347"/>
              <a:gd name="connsiteY482" fmla="*/ 688973 h 2669291"/>
              <a:gd name="connsiteX483" fmla="*/ 262522 w 2187347"/>
              <a:gd name="connsiteY483" fmla="*/ 678924 h 2669291"/>
              <a:gd name="connsiteX484" fmla="*/ 242425 w 2187347"/>
              <a:gd name="connsiteY484" fmla="*/ 648779 h 2669291"/>
              <a:gd name="connsiteX485" fmla="*/ 232377 w 2187347"/>
              <a:gd name="connsiteY485" fmla="*/ 633707 h 2669291"/>
              <a:gd name="connsiteX486" fmla="*/ 222329 w 2187347"/>
              <a:gd name="connsiteY486" fmla="*/ 623658 h 2669291"/>
              <a:gd name="connsiteX487" fmla="*/ 252474 w 2187347"/>
              <a:gd name="connsiteY487" fmla="*/ 628683 h 2669291"/>
              <a:gd name="connsiteX488" fmla="*/ 267546 w 2187347"/>
              <a:gd name="connsiteY488" fmla="*/ 633707 h 2669291"/>
              <a:gd name="connsiteX489" fmla="*/ 287643 w 2187347"/>
              <a:gd name="connsiteY489" fmla="*/ 653803 h 2669291"/>
              <a:gd name="connsiteX490" fmla="*/ 307740 w 2187347"/>
              <a:gd name="connsiteY490" fmla="*/ 678924 h 2669291"/>
              <a:gd name="connsiteX491" fmla="*/ 337885 w 2187347"/>
              <a:gd name="connsiteY491" fmla="*/ 688973 h 2669291"/>
              <a:gd name="connsiteX492" fmla="*/ 352957 w 2187347"/>
              <a:gd name="connsiteY492" fmla="*/ 693997 h 2669291"/>
              <a:gd name="connsiteX493" fmla="*/ 363006 w 2187347"/>
              <a:gd name="connsiteY493" fmla="*/ 683949 h 2669291"/>
              <a:gd name="connsiteX494" fmla="*/ 342909 w 2187347"/>
              <a:gd name="connsiteY494" fmla="*/ 658828 h 2669291"/>
              <a:gd name="connsiteX495" fmla="*/ 322812 w 2187347"/>
              <a:gd name="connsiteY495" fmla="*/ 638731 h 2669291"/>
              <a:gd name="connsiteX496" fmla="*/ 309883 w 2187347"/>
              <a:gd name="connsiteY496" fmla="*/ 630163 h 2669291"/>
              <a:gd name="connsiteX497" fmla="*/ 306283 w 2187347"/>
              <a:gd name="connsiteY497" fmla="*/ 627826 h 2669291"/>
              <a:gd name="connsiteX498" fmla="*/ 310194 w 2187347"/>
              <a:gd name="connsiteY498" fmla="*/ 629506 h 2669291"/>
              <a:gd name="connsiteX499" fmla="*/ 297691 w 2187347"/>
              <a:gd name="connsiteY499" fmla="*/ 618634 h 2669291"/>
              <a:gd name="connsiteX500" fmla="*/ 272570 w 2187347"/>
              <a:gd name="connsiteY500" fmla="*/ 598538 h 2669291"/>
              <a:gd name="connsiteX501" fmla="*/ 267546 w 2187347"/>
              <a:gd name="connsiteY501" fmla="*/ 583465 h 2669291"/>
              <a:gd name="connsiteX502" fmla="*/ 257498 w 2187347"/>
              <a:gd name="connsiteY502" fmla="*/ 568392 h 2669291"/>
              <a:gd name="connsiteX503" fmla="*/ 247450 w 2187347"/>
              <a:gd name="connsiteY503" fmla="*/ 533223 h 2669291"/>
              <a:gd name="connsiteX504" fmla="*/ 237401 w 2187347"/>
              <a:gd name="connsiteY504" fmla="*/ 523175 h 2669291"/>
              <a:gd name="connsiteX505" fmla="*/ 227353 w 2187347"/>
              <a:gd name="connsiteY505" fmla="*/ 508102 h 2669291"/>
              <a:gd name="connsiteX506" fmla="*/ 217304 w 2187347"/>
              <a:gd name="connsiteY506" fmla="*/ 498054 h 2669291"/>
              <a:gd name="connsiteX507" fmla="*/ 207256 w 2187347"/>
              <a:gd name="connsiteY507" fmla="*/ 482981 h 2669291"/>
              <a:gd name="connsiteX508" fmla="*/ 202232 w 2187347"/>
              <a:gd name="connsiteY508" fmla="*/ 467909 h 2669291"/>
              <a:gd name="connsiteX509" fmla="*/ 172087 w 2187347"/>
              <a:gd name="connsiteY509" fmla="*/ 452836 h 2669291"/>
              <a:gd name="connsiteX510" fmla="*/ 157014 w 2187347"/>
              <a:gd name="connsiteY510" fmla="*/ 442788 h 2669291"/>
              <a:gd name="connsiteX511" fmla="*/ 146966 w 2187347"/>
              <a:gd name="connsiteY511" fmla="*/ 427716 h 2669291"/>
              <a:gd name="connsiteX512" fmla="*/ 126869 w 2187347"/>
              <a:gd name="connsiteY512" fmla="*/ 407619 h 2669291"/>
              <a:gd name="connsiteX513" fmla="*/ 91700 w 2187347"/>
              <a:gd name="connsiteY513" fmla="*/ 367425 h 2669291"/>
              <a:gd name="connsiteX514" fmla="*/ 71603 w 2187347"/>
              <a:gd name="connsiteY514" fmla="*/ 357377 h 2669291"/>
              <a:gd name="connsiteX515" fmla="*/ 66579 w 2187347"/>
              <a:gd name="connsiteY515" fmla="*/ 342305 h 2669291"/>
              <a:gd name="connsiteX516" fmla="*/ 51507 w 2187347"/>
              <a:gd name="connsiteY516" fmla="*/ 337280 h 2669291"/>
              <a:gd name="connsiteX517" fmla="*/ 41458 w 2187347"/>
              <a:gd name="connsiteY517" fmla="*/ 327232 h 2669291"/>
              <a:gd name="connsiteX518" fmla="*/ 56531 w 2187347"/>
              <a:gd name="connsiteY518" fmla="*/ 322208 h 2669291"/>
              <a:gd name="connsiteX519" fmla="*/ 76628 w 2187347"/>
              <a:gd name="connsiteY519" fmla="*/ 332256 h 2669291"/>
              <a:gd name="connsiteX520" fmla="*/ 106773 w 2187347"/>
              <a:gd name="connsiteY520" fmla="*/ 342305 h 2669291"/>
              <a:gd name="connsiteX521" fmla="*/ 121845 w 2187347"/>
              <a:gd name="connsiteY521" fmla="*/ 347329 h 2669291"/>
              <a:gd name="connsiteX522" fmla="*/ 136918 w 2187347"/>
              <a:gd name="connsiteY522" fmla="*/ 352353 h 2669291"/>
              <a:gd name="connsiteX523" fmla="*/ 106773 w 2187347"/>
              <a:gd name="connsiteY523" fmla="*/ 332256 h 2669291"/>
              <a:gd name="connsiteX524" fmla="*/ 96724 w 2187347"/>
              <a:gd name="connsiteY524" fmla="*/ 322208 h 2669291"/>
              <a:gd name="connsiteX525" fmla="*/ 81652 w 2187347"/>
              <a:gd name="connsiteY525" fmla="*/ 312160 h 2669291"/>
              <a:gd name="connsiteX526" fmla="*/ 71603 w 2187347"/>
              <a:gd name="connsiteY526" fmla="*/ 297087 h 2669291"/>
              <a:gd name="connsiteX527" fmla="*/ 46482 w 2187347"/>
              <a:gd name="connsiteY527" fmla="*/ 271966 h 2669291"/>
              <a:gd name="connsiteX528" fmla="*/ 61555 w 2187347"/>
              <a:gd name="connsiteY528" fmla="*/ 246845 h 2669291"/>
              <a:gd name="connsiteX529" fmla="*/ 71603 w 2187347"/>
              <a:gd name="connsiteY529" fmla="*/ 256894 h 2669291"/>
              <a:gd name="connsiteX530" fmla="*/ 101748 w 2187347"/>
              <a:gd name="connsiteY530" fmla="*/ 276990 h 2669291"/>
              <a:gd name="connsiteX531" fmla="*/ 86676 w 2187347"/>
              <a:gd name="connsiteY531" fmla="*/ 251869 h 2669291"/>
              <a:gd name="connsiteX532" fmla="*/ 71603 w 2187347"/>
              <a:gd name="connsiteY532" fmla="*/ 246845 h 2669291"/>
              <a:gd name="connsiteX533" fmla="*/ 66579 w 2187347"/>
              <a:gd name="connsiteY533" fmla="*/ 231773 h 2669291"/>
              <a:gd name="connsiteX534" fmla="*/ 106773 w 2187347"/>
              <a:gd name="connsiteY534" fmla="*/ 246845 h 2669291"/>
              <a:gd name="connsiteX535" fmla="*/ 116821 w 2187347"/>
              <a:gd name="connsiteY535" fmla="*/ 282014 h 2669291"/>
              <a:gd name="connsiteX536" fmla="*/ 146966 w 2187347"/>
              <a:gd name="connsiteY536" fmla="*/ 302111 h 2669291"/>
              <a:gd name="connsiteX537" fmla="*/ 157014 w 2187347"/>
              <a:gd name="connsiteY537" fmla="*/ 312160 h 2669291"/>
              <a:gd name="connsiteX538" fmla="*/ 182135 w 2187347"/>
              <a:gd name="connsiteY538" fmla="*/ 307135 h 2669291"/>
              <a:gd name="connsiteX539" fmla="*/ 167063 w 2187347"/>
              <a:gd name="connsiteY539" fmla="*/ 276990 h 2669291"/>
              <a:gd name="connsiteX540" fmla="*/ 126869 w 2187347"/>
              <a:gd name="connsiteY540" fmla="*/ 246845 h 2669291"/>
              <a:gd name="connsiteX541" fmla="*/ 116821 w 2187347"/>
              <a:gd name="connsiteY541" fmla="*/ 231773 h 2669291"/>
              <a:gd name="connsiteX542" fmla="*/ 121845 w 2187347"/>
              <a:gd name="connsiteY542" fmla="*/ 216700 h 2669291"/>
              <a:gd name="connsiteX543" fmla="*/ 141942 w 2187347"/>
              <a:gd name="connsiteY543" fmla="*/ 236797 h 2669291"/>
              <a:gd name="connsiteX544" fmla="*/ 157014 w 2187347"/>
              <a:gd name="connsiteY544" fmla="*/ 241821 h 2669291"/>
              <a:gd name="connsiteX545" fmla="*/ 187159 w 2187347"/>
              <a:gd name="connsiteY545" fmla="*/ 256894 h 2669291"/>
              <a:gd name="connsiteX546" fmla="*/ 197208 w 2187347"/>
              <a:gd name="connsiteY546" fmla="*/ 246845 h 2669291"/>
              <a:gd name="connsiteX547" fmla="*/ 172087 w 2187347"/>
              <a:gd name="connsiteY547" fmla="*/ 226749 h 2669291"/>
              <a:gd name="connsiteX548" fmla="*/ 167063 w 2187347"/>
              <a:gd name="connsiteY548" fmla="*/ 201628 h 2669291"/>
              <a:gd name="connsiteX549" fmla="*/ 197208 w 2187347"/>
              <a:gd name="connsiteY549" fmla="*/ 211676 h 2669291"/>
              <a:gd name="connsiteX550" fmla="*/ 217304 w 2187347"/>
              <a:gd name="connsiteY550" fmla="*/ 256894 h 2669291"/>
              <a:gd name="connsiteX551" fmla="*/ 242425 w 2187347"/>
              <a:gd name="connsiteY551" fmla="*/ 276990 h 2669291"/>
              <a:gd name="connsiteX552" fmla="*/ 257498 w 2187347"/>
              <a:gd name="connsiteY552" fmla="*/ 292063 h 2669291"/>
              <a:gd name="connsiteX553" fmla="*/ 272570 w 2187347"/>
              <a:gd name="connsiteY553" fmla="*/ 302111 h 2669291"/>
              <a:gd name="connsiteX554" fmla="*/ 282619 w 2187347"/>
              <a:gd name="connsiteY554" fmla="*/ 312160 h 2669291"/>
              <a:gd name="connsiteX555" fmla="*/ 297691 w 2187347"/>
              <a:gd name="connsiteY555" fmla="*/ 317184 h 2669291"/>
              <a:gd name="connsiteX556" fmla="*/ 327836 w 2187347"/>
              <a:gd name="connsiteY556" fmla="*/ 332256 h 2669291"/>
              <a:gd name="connsiteX557" fmla="*/ 337885 w 2187347"/>
              <a:gd name="connsiteY557" fmla="*/ 342305 h 2669291"/>
              <a:gd name="connsiteX558" fmla="*/ 363006 w 2187347"/>
              <a:gd name="connsiteY558" fmla="*/ 362401 h 2669291"/>
              <a:gd name="connsiteX559" fmla="*/ 393151 w 2187347"/>
              <a:gd name="connsiteY559" fmla="*/ 402595 h 2669291"/>
              <a:gd name="connsiteX560" fmla="*/ 403199 w 2187347"/>
              <a:gd name="connsiteY560" fmla="*/ 417667 h 2669291"/>
              <a:gd name="connsiteX561" fmla="*/ 423296 w 2187347"/>
              <a:gd name="connsiteY561" fmla="*/ 437764 h 2669291"/>
              <a:gd name="connsiteX562" fmla="*/ 433344 w 2187347"/>
              <a:gd name="connsiteY562" fmla="*/ 452836 h 2669291"/>
              <a:gd name="connsiteX563" fmla="*/ 448417 w 2187347"/>
              <a:gd name="connsiteY563" fmla="*/ 457861 h 2669291"/>
              <a:gd name="connsiteX564" fmla="*/ 478562 w 2187347"/>
              <a:gd name="connsiteY564" fmla="*/ 477957 h 2669291"/>
              <a:gd name="connsiteX565" fmla="*/ 483586 w 2187347"/>
              <a:gd name="connsiteY565" fmla="*/ 493030 h 2669291"/>
              <a:gd name="connsiteX566" fmla="*/ 498658 w 2187347"/>
              <a:gd name="connsiteY566" fmla="*/ 503078 h 2669291"/>
              <a:gd name="connsiteX567" fmla="*/ 508707 w 2187347"/>
              <a:gd name="connsiteY567" fmla="*/ 513127 h 2669291"/>
              <a:gd name="connsiteX568" fmla="*/ 513731 w 2187347"/>
              <a:gd name="connsiteY568" fmla="*/ 498054 h 2669291"/>
              <a:gd name="connsiteX569" fmla="*/ 523779 w 2187347"/>
              <a:gd name="connsiteY569" fmla="*/ 513127 h 2669291"/>
              <a:gd name="connsiteX570" fmla="*/ 548900 w 2187347"/>
              <a:gd name="connsiteY570" fmla="*/ 533223 h 2669291"/>
              <a:gd name="connsiteX571" fmla="*/ 563973 w 2187347"/>
              <a:gd name="connsiteY571" fmla="*/ 538247 h 2669291"/>
              <a:gd name="connsiteX572" fmla="*/ 574021 w 2187347"/>
              <a:gd name="connsiteY572" fmla="*/ 523175 h 2669291"/>
              <a:gd name="connsiteX573" fmla="*/ 563973 w 2187347"/>
              <a:gd name="connsiteY573" fmla="*/ 508102 h 2669291"/>
              <a:gd name="connsiteX574" fmla="*/ 538852 w 2187347"/>
              <a:gd name="connsiteY574" fmla="*/ 488006 h 2669291"/>
              <a:gd name="connsiteX575" fmla="*/ 508707 w 2187347"/>
              <a:gd name="connsiteY575" fmla="*/ 447812 h 2669291"/>
              <a:gd name="connsiteX576" fmla="*/ 493634 w 2187347"/>
              <a:gd name="connsiteY576" fmla="*/ 437764 h 2669291"/>
              <a:gd name="connsiteX577" fmla="*/ 478562 w 2187347"/>
              <a:gd name="connsiteY577" fmla="*/ 407619 h 2669291"/>
              <a:gd name="connsiteX578" fmla="*/ 468513 w 2187347"/>
              <a:gd name="connsiteY578" fmla="*/ 397570 h 2669291"/>
              <a:gd name="connsiteX579" fmla="*/ 458465 w 2187347"/>
              <a:gd name="connsiteY579" fmla="*/ 382498 h 2669291"/>
              <a:gd name="connsiteX580" fmla="*/ 438368 w 2187347"/>
              <a:gd name="connsiteY580" fmla="*/ 372450 h 2669291"/>
              <a:gd name="connsiteX581" fmla="*/ 418271 w 2187347"/>
              <a:gd name="connsiteY581" fmla="*/ 352353 h 2669291"/>
              <a:gd name="connsiteX582" fmla="*/ 408223 w 2187347"/>
              <a:gd name="connsiteY582" fmla="*/ 322208 h 2669291"/>
              <a:gd name="connsiteX583" fmla="*/ 388126 w 2187347"/>
              <a:gd name="connsiteY583" fmla="*/ 287039 h 2669291"/>
              <a:gd name="connsiteX584" fmla="*/ 363006 w 2187347"/>
              <a:gd name="connsiteY584" fmla="*/ 266942 h 2669291"/>
              <a:gd name="connsiteX585" fmla="*/ 352957 w 2187347"/>
              <a:gd name="connsiteY585" fmla="*/ 251869 h 2669291"/>
              <a:gd name="connsiteX586" fmla="*/ 337885 w 2187347"/>
              <a:gd name="connsiteY586" fmla="*/ 241821 h 2669291"/>
              <a:gd name="connsiteX587" fmla="*/ 332861 w 2187347"/>
              <a:gd name="connsiteY587" fmla="*/ 226749 h 2669291"/>
              <a:gd name="connsiteX588" fmla="*/ 342909 w 2187347"/>
              <a:gd name="connsiteY588" fmla="*/ 216700 h 2669291"/>
              <a:gd name="connsiteX589" fmla="*/ 378078 w 2187347"/>
              <a:gd name="connsiteY589" fmla="*/ 236797 h 2669291"/>
              <a:gd name="connsiteX590" fmla="*/ 383102 w 2187347"/>
              <a:gd name="connsiteY590" fmla="*/ 261918 h 2669291"/>
              <a:gd name="connsiteX591" fmla="*/ 378078 w 2187347"/>
              <a:gd name="connsiteY591" fmla="*/ 221724 h 2669291"/>
              <a:gd name="connsiteX592" fmla="*/ 357981 w 2187347"/>
              <a:gd name="connsiteY592" fmla="*/ 196603 h 2669291"/>
              <a:gd name="connsiteX593" fmla="*/ 337885 w 2187347"/>
              <a:gd name="connsiteY593" fmla="*/ 166458 h 2669291"/>
              <a:gd name="connsiteX594" fmla="*/ 307740 w 2187347"/>
              <a:gd name="connsiteY594" fmla="*/ 156410 h 2669291"/>
              <a:gd name="connsiteX595" fmla="*/ 302715 w 2187347"/>
              <a:gd name="connsiteY595" fmla="*/ 141338 h 2669291"/>
              <a:gd name="connsiteX596" fmla="*/ 332861 w 2187347"/>
              <a:gd name="connsiteY596" fmla="*/ 156410 h 2669291"/>
              <a:gd name="connsiteX597" fmla="*/ 373054 w 2187347"/>
              <a:gd name="connsiteY597" fmla="*/ 166458 h 2669291"/>
              <a:gd name="connsiteX598" fmla="*/ 383102 w 2187347"/>
              <a:gd name="connsiteY598" fmla="*/ 176507 h 2669291"/>
              <a:gd name="connsiteX599" fmla="*/ 418271 w 2187347"/>
              <a:gd name="connsiteY599" fmla="*/ 186555 h 2669291"/>
              <a:gd name="connsiteX600" fmla="*/ 433344 w 2187347"/>
              <a:gd name="connsiteY600" fmla="*/ 181531 h 2669291"/>
              <a:gd name="connsiteX601" fmla="*/ 418271 w 2187347"/>
              <a:gd name="connsiteY601" fmla="*/ 156410 h 2669291"/>
              <a:gd name="connsiteX602" fmla="*/ 413247 w 2187347"/>
              <a:gd name="connsiteY602" fmla="*/ 141338 h 2669291"/>
              <a:gd name="connsiteX603" fmla="*/ 423296 w 2187347"/>
              <a:gd name="connsiteY603" fmla="*/ 151386 h 2669291"/>
              <a:gd name="connsiteX604" fmla="*/ 433344 w 2187347"/>
              <a:gd name="connsiteY604" fmla="*/ 166458 h 2669291"/>
              <a:gd name="connsiteX605" fmla="*/ 448417 w 2187347"/>
              <a:gd name="connsiteY605" fmla="*/ 171483 h 2669291"/>
              <a:gd name="connsiteX606" fmla="*/ 478562 w 2187347"/>
              <a:gd name="connsiteY606" fmla="*/ 141338 h 2669291"/>
              <a:gd name="connsiteX607" fmla="*/ 463489 w 2187347"/>
              <a:gd name="connsiteY607" fmla="*/ 136313 h 2669291"/>
              <a:gd name="connsiteX608" fmla="*/ 448417 w 2187347"/>
              <a:gd name="connsiteY608" fmla="*/ 126265 h 2669291"/>
              <a:gd name="connsiteX609" fmla="*/ 438368 w 2187347"/>
              <a:gd name="connsiteY609" fmla="*/ 116217 h 2669291"/>
              <a:gd name="connsiteX610" fmla="*/ 463489 w 2187347"/>
              <a:gd name="connsiteY610" fmla="*/ 121241 h 2669291"/>
              <a:gd name="connsiteX611" fmla="*/ 493634 w 2187347"/>
              <a:gd name="connsiteY611" fmla="*/ 131289 h 2669291"/>
              <a:gd name="connsiteX612" fmla="*/ 503682 w 2187347"/>
              <a:gd name="connsiteY612" fmla="*/ 141338 h 2669291"/>
              <a:gd name="connsiteX613" fmla="*/ 518755 w 2187347"/>
              <a:gd name="connsiteY613" fmla="*/ 146362 h 2669291"/>
              <a:gd name="connsiteX614" fmla="*/ 538852 w 2187347"/>
              <a:gd name="connsiteY614" fmla="*/ 171483 h 2669291"/>
              <a:gd name="connsiteX615" fmla="*/ 553924 w 2187347"/>
              <a:gd name="connsiteY615" fmla="*/ 176507 h 2669291"/>
              <a:gd name="connsiteX616" fmla="*/ 568997 w 2187347"/>
              <a:gd name="connsiteY616" fmla="*/ 171483 h 2669291"/>
              <a:gd name="connsiteX617" fmla="*/ 563973 w 2187347"/>
              <a:gd name="connsiteY617" fmla="*/ 146362 h 2669291"/>
              <a:gd name="connsiteX618" fmla="*/ 538852 w 2187347"/>
              <a:gd name="connsiteY618" fmla="*/ 116217 h 2669291"/>
              <a:gd name="connsiteX619" fmla="*/ 523779 w 2187347"/>
              <a:gd name="connsiteY619" fmla="*/ 111192 h 2669291"/>
              <a:gd name="connsiteX620" fmla="*/ 503682 w 2187347"/>
              <a:gd name="connsiteY620" fmla="*/ 86072 h 2669291"/>
              <a:gd name="connsiteX621" fmla="*/ 488610 w 2187347"/>
              <a:gd name="connsiteY621" fmla="*/ 81047 h 2669291"/>
              <a:gd name="connsiteX622" fmla="*/ 478562 w 2187347"/>
              <a:gd name="connsiteY622" fmla="*/ 65975 h 2669291"/>
              <a:gd name="connsiteX623" fmla="*/ 468513 w 2187347"/>
              <a:gd name="connsiteY623" fmla="*/ 55927 h 2669291"/>
              <a:gd name="connsiteX624" fmla="*/ 478562 w 2187347"/>
              <a:gd name="connsiteY624" fmla="*/ 45878 h 2669291"/>
              <a:gd name="connsiteX625" fmla="*/ 493634 w 2187347"/>
              <a:gd name="connsiteY625" fmla="*/ 50902 h 2669291"/>
              <a:gd name="connsiteX626" fmla="*/ 498658 w 2187347"/>
              <a:gd name="connsiteY626" fmla="*/ 65975 h 2669291"/>
              <a:gd name="connsiteX627" fmla="*/ 523779 w 2187347"/>
              <a:gd name="connsiteY627" fmla="*/ 86072 h 2669291"/>
              <a:gd name="connsiteX628" fmla="*/ 548900 w 2187347"/>
              <a:gd name="connsiteY628" fmla="*/ 106168 h 2669291"/>
              <a:gd name="connsiteX629" fmla="*/ 563973 w 2187347"/>
              <a:gd name="connsiteY629" fmla="*/ 111192 h 2669291"/>
              <a:gd name="connsiteX630" fmla="*/ 589093 w 2187347"/>
              <a:gd name="connsiteY630" fmla="*/ 106168 h 2669291"/>
              <a:gd name="connsiteX631" fmla="*/ 584069 w 2187347"/>
              <a:gd name="connsiteY631" fmla="*/ 86072 h 2669291"/>
              <a:gd name="connsiteX632" fmla="*/ 568997 w 2187347"/>
              <a:gd name="connsiteY632" fmla="*/ 76023 h 2669291"/>
              <a:gd name="connsiteX633" fmla="*/ 553924 w 2187347"/>
              <a:gd name="connsiteY633" fmla="*/ 60951 h 2669291"/>
              <a:gd name="connsiteX634" fmla="*/ 533828 w 2187347"/>
              <a:gd name="connsiteY634" fmla="*/ 30806 h 2669291"/>
              <a:gd name="connsiteX635" fmla="*/ 563973 w 2187347"/>
              <a:gd name="connsiteY635" fmla="*/ 45878 h 2669291"/>
              <a:gd name="connsiteX636" fmla="*/ 594118 w 2187347"/>
              <a:gd name="connsiteY636" fmla="*/ 65975 h 2669291"/>
              <a:gd name="connsiteX637" fmla="*/ 599142 w 2187347"/>
              <a:gd name="connsiteY637" fmla="*/ 81047 h 2669291"/>
              <a:gd name="connsiteX638" fmla="*/ 614214 w 2187347"/>
              <a:gd name="connsiteY638" fmla="*/ 86072 h 2669291"/>
              <a:gd name="connsiteX639" fmla="*/ 624263 w 2187347"/>
              <a:gd name="connsiteY639" fmla="*/ 96120 h 2669291"/>
              <a:gd name="connsiteX640" fmla="*/ 644359 w 2187347"/>
              <a:gd name="connsiteY640" fmla="*/ 91096 h 2669291"/>
              <a:gd name="connsiteX641" fmla="*/ 639335 w 2187347"/>
              <a:gd name="connsiteY641" fmla="*/ 65975 h 2669291"/>
              <a:gd name="connsiteX642" fmla="*/ 624263 w 2187347"/>
              <a:gd name="connsiteY642" fmla="*/ 55927 h 2669291"/>
              <a:gd name="connsiteX643" fmla="*/ 614214 w 2187347"/>
              <a:gd name="connsiteY643" fmla="*/ 45878 h 2669291"/>
              <a:gd name="connsiteX644" fmla="*/ 599142 w 2187347"/>
              <a:gd name="connsiteY644" fmla="*/ 35830 h 2669291"/>
              <a:gd name="connsiteX645" fmla="*/ 589093 w 2187347"/>
              <a:gd name="connsiteY645" fmla="*/ 25781 h 2669291"/>
              <a:gd name="connsiteX646" fmla="*/ 574021 w 2187347"/>
              <a:gd name="connsiteY646" fmla="*/ 20757 h 2669291"/>
              <a:gd name="connsiteX647" fmla="*/ 584069 w 2187347"/>
              <a:gd name="connsiteY647" fmla="*/ 661 h 26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2187347" h="2669291">
                <a:moveTo>
                  <a:pt x="304351" y="626571"/>
                </a:moveTo>
                <a:lnTo>
                  <a:pt x="306283" y="627826"/>
                </a:lnTo>
                <a:lnTo>
                  <a:pt x="306279" y="627824"/>
                </a:lnTo>
                <a:cubicBezTo>
                  <a:pt x="304283" y="626614"/>
                  <a:pt x="302618" y="625475"/>
                  <a:pt x="304351" y="626571"/>
                </a:cubicBezTo>
                <a:close/>
                <a:moveTo>
                  <a:pt x="584069" y="661"/>
                </a:moveTo>
                <a:cubicBezTo>
                  <a:pt x="590025" y="1654"/>
                  <a:pt x="594228" y="7199"/>
                  <a:pt x="599142" y="10709"/>
                </a:cubicBezTo>
                <a:cubicBezTo>
                  <a:pt x="605956" y="15576"/>
                  <a:pt x="611969" y="21626"/>
                  <a:pt x="619239" y="25781"/>
                </a:cubicBezTo>
                <a:cubicBezTo>
                  <a:pt x="623837" y="28409"/>
                  <a:pt x="629574" y="28438"/>
                  <a:pt x="634311" y="30806"/>
                </a:cubicBezTo>
                <a:cubicBezTo>
                  <a:pt x="639712" y="33507"/>
                  <a:pt x="644360" y="37505"/>
                  <a:pt x="649384" y="40854"/>
                </a:cubicBezTo>
                <a:cubicBezTo>
                  <a:pt x="654408" y="47553"/>
                  <a:pt x="659589" y="54137"/>
                  <a:pt x="664456" y="60951"/>
                </a:cubicBezTo>
                <a:cubicBezTo>
                  <a:pt x="667966" y="65864"/>
                  <a:pt x="670732" y="71308"/>
                  <a:pt x="674504" y="76023"/>
                </a:cubicBezTo>
                <a:cubicBezTo>
                  <a:pt x="680735" y="83811"/>
                  <a:pt x="690920" y="91768"/>
                  <a:pt x="699625" y="96120"/>
                </a:cubicBezTo>
                <a:cubicBezTo>
                  <a:pt x="704362" y="98488"/>
                  <a:pt x="709674" y="99469"/>
                  <a:pt x="714698" y="101144"/>
                </a:cubicBezTo>
                <a:cubicBezTo>
                  <a:pt x="776681" y="163127"/>
                  <a:pt x="713347" y="103078"/>
                  <a:pt x="754891" y="136313"/>
                </a:cubicBezTo>
                <a:cubicBezTo>
                  <a:pt x="758590" y="139272"/>
                  <a:pt x="760878" y="143925"/>
                  <a:pt x="764940" y="146362"/>
                </a:cubicBezTo>
                <a:cubicBezTo>
                  <a:pt x="769481" y="149087"/>
                  <a:pt x="774988" y="149711"/>
                  <a:pt x="780012" y="151386"/>
                </a:cubicBezTo>
                <a:cubicBezTo>
                  <a:pt x="808651" y="180025"/>
                  <a:pt x="792223" y="166225"/>
                  <a:pt x="830254" y="191579"/>
                </a:cubicBezTo>
                <a:cubicBezTo>
                  <a:pt x="835278" y="194928"/>
                  <a:pt x="839598" y="199719"/>
                  <a:pt x="845326" y="201628"/>
                </a:cubicBezTo>
                <a:lnTo>
                  <a:pt x="875471" y="211676"/>
                </a:lnTo>
                <a:lnTo>
                  <a:pt x="890544" y="216700"/>
                </a:lnTo>
                <a:cubicBezTo>
                  <a:pt x="925096" y="239735"/>
                  <a:pt x="909232" y="232978"/>
                  <a:pt x="935762" y="241821"/>
                </a:cubicBezTo>
                <a:cubicBezTo>
                  <a:pt x="937437" y="236797"/>
                  <a:pt x="940786" y="232045"/>
                  <a:pt x="940786" y="226749"/>
                </a:cubicBezTo>
                <a:cubicBezTo>
                  <a:pt x="940786" y="215217"/>
                  <a:pt x="933918" y="199784"/>
                  <a:pt x="925713" y="191579"/>
                </a:cubicBezTo>
                <a:cubicBezTo>
                  <a:pt x="921443" y="187309"/>
                  <a:pt x="916042" y="184231"/>
                  <a:pt x="910641" y="181531"/>
                </a:cubicBezTo>
                <a:cubicBezTo>
                  <a:pt x="905904" y="179163"/>
                  <a:pt x="900592" y="178182"/>
                  <a:pt x="895568" y="176507"/>
                </a:cubicBezTo>
                <a:cubicBezTo>
                  <a:pt x="892219" y="173157"/>
                  <a:pt x="887638" y="170695"/>
                  <a:pt x="885520" y="166458"/>
                </a:cubicBezTo>
                <a:cubicBezTo>
                  <a:pt x="880783" y="156984"/>
                  <a:pt x="866658" y="130438"/>
                  <a:pt x="875471" y="136313"/>
                </a:cubicBezTo>
                <a:lnTo>
                  <a:pt x="890544" y="146362"/>
                </a:lnTo>
                <a:cubicBezTo>
                  <a:pt x="895353" y="160788"/>
                  <a:pt x="893356" y="162287"/>
                  <a:pt x="905617" y="171483"/>
                </a:cubicBezTo>
                <a:cubicBezTo>
                  <a:pt x="915278" y="178729"/>
                  <a:pt x="935762" y="191579"/>
                  <a:pt x="935762" y="191579"/>
                </a:cubicBezTo>
                <a:cubicBezTo>
                  <a:pt x="974799" y="178567"/>
                  <a:pt x="922453" y="200949"/>
                  <a:pt x="955858" y="156410"/>
                </a:cubicBezTo>
                <a:cubicBezTo>
                  <a:pt x="958700" y="152620"/>
                  <a:pt x="963065" y="162668"/>
                  <a:pt x="965907" y="166458"/>
                </a:cubicBezTo>
                <a:cubicBezTo>
                  <a:pt x="973153" y="176119"/>
                  <a:pt x="975955" y="189904"/>
                  <a:pt x="986003" y="196603"/>
                </a:cubicBezTo>
                <a:cubicBezTo>
                  <a:pt x="999780" y="205788"/>
                  <a:pt x="1015575" y="213472"/>
                  <a:pt x="1026197" y="226749"/>
                </a:cubicBezTo>
                <a:cubicBezTo>
                  <a:pt x="1029969" y="231464"/>
                  <a:pt x="1031975" y="237552"/>
                  <a:pt x="1036245" y="241821"/>
                </a:cubicBezTo>
                <a:cubicBezTo>
                  <a:pt x="1052970" y="258545"/>
                  <a:pt x="1048006" y="246680"/>
                  <a:pt x="1066390" y="256894"/>
                </a:cubicBezTo>
                <a:cubicBezTo>
                  <a:pt x="1076947" y="262759"/>
                  <a:pt x="1086487" y="270291"/>
                  <a:pt x="1096535" y="276990"/>
                </a:cubicBezTo>
                <a:cubicBezTo>
                  <a:pt x="1101559" y="280340"/>
                  <a:pt x="1107338" y="282769"/>
                  <a:pt x="1111608" y="287039"/>
                </a:cubicBezTo>
                <a:lnTo>
                  <a:pt x="1151801" y="327232"/>
                </a:lnTo>
                <a:lnTo>
                  <a:pt x="1171898" y="347329"/>
                </a:lnTo>
                <a:cubicBezTo>
                  <a:pt x="1175764" y="353127"/>
                  <a:pt x="1178530" y="357309"/>
                  <a:pt x="1180466" y="360259"/>
                </a:cubicBezTo>
                <a:lnTo>
                  <a:pt x="1182804" y="363858"/>
                </a:lnTo>
                <a:lnTo>
                  <a:pt x="1182805" y="363862"/>
                </a:lnTo>
                <a:cubicBezTo>
                  <a:pt x="1184016" y="365858"/>
                  <a:pt x="1185154" y="367523"/>
                  <a:pt x="1184058" y="365790"/>
                </a:cubicBezTo>
                <a:lnTo>
                  <a:pt x="1182804" y="363858"/>
                </a:lnTo>
                <a:lnTo>
                  <a:pt x="1181123" y="359947"/>
                </a:lnTo>
                <a:cubicBezTo>
                  <a:pt x="1181933" y="360356"/>
                  <a:pt x="1184836" y="363502"/>
                  <a:pt x="1191995" y="372450"/>
                </a:cubicBezTo>
                <a:cubicBezTo>
                  <a:pt x="1195767" y="377165"/>
                  <a:pt x="1197773" y="383252"/>
                  <a:pt x="1202043" y="387522"/>
                </a:cubicBezTo>
                <a:cubicBezTo>
                  <a:pt x="1206313" y="391792"/>
                  <a:pt x="1212091" y="394221"/>
                  <a:pt x="1217115" y="397570"/>
                </a:cubicBezTo>
                <a:cubicBezTo>
                  <a:pt x="1218790" y="402594"/>
                  <a:pt x="1219568" y="408013"/>
                  <a:pt x="1222140" y="412643"/>
                </a:cubicBezTo>
                <a:cubicBezTo>
                  <a:pt x="1228005" y="423200"/>
                  <a:pt x="1238417" y="431331"/>
                  <a:pt x="1242236" y="442788"/>
                </a:cubicBezTo>
                <a:cubicBezTo>
                  <a:pt x="1243911" y="447812"/>
                  <a:pt x="1244689" y="453231"/>
                  <a:pt x="1247261" y="457861"/>
                </a:cubicBezTo>
                <a:cubicBezTo>
                  <a:pt x="1253126" y="468418"/>
                  <a:pt x="1263538" y="476549"/>
                  <a:pt x="1267357" y="488006"/>
                </a:cubicBezTo>
                <a:cubicBezTo>
                  <a:pt x="1276082" y="514180"/>
                  <a:pt x="1266666" y="493422"/>
                  <a:pt x="1282430" y="513127"/>
                </a:cubicBezTo>
                <a:cubicBezTo>
                  <a:pt x="1286202" y="517842"/>
                  <a:pt x="1288208" y="523929"/>
                  <a:pt x="1292478" y="528199"/>
                </a:cubicBezTo>
                <a:cubicBezTo>
                  <a:pt x="1298399" y="534120"/>
                  <a:pt x="1306316" y="537709"/>
                  <a:pt x="1312575" y="543272"/>
                </a:cubicBezTo>
                <a:cubicBezTo>
                  <a:pt x="1356664" y="582461"/>
                  <a:pt x="1320349" y="556826"/>
                  <a:pt x="1352768" y="578441"/>
                </a:cubicBezTo>
                <a:cubicBezTo>
                  <a:pt x="1356118" y="583465"/>
                  <a:pt x="1358841" y="588969"/>
                  <a:pt x="1362817" y="593513"/>
                </a:cubicBezTo>
                <a:cubicBezTo>
                  <a:pt x="1370615" y="602425"/>
                  <a:pt x="1379564" y="610260"/>
                  <a:pt x="1387937" y="618634"/>
                </a:cubicBezTo>
                <a:cubicBezTo>
                  <a:pt x="1391287" y="621984"/>
                  <a:pt x="1395358" y="624741"/>
                  <a:pt x="1397986" y="628683"/>
                </a:cubicBezTo>
                <a:cubicBezTo>
                  <a:pt x="1412679" y="650722"/>
                  <a:pt x="1404411" y="638925"/>
                  <a:pt x="1423107" y="663852"/>
                </a:cubicBezTo>
                <a:cubicBezTo>
                  <a:pt x="1428413" y="679770"/>
                  <a:pt x="1427049" y="680085"/>
                  <a:pt x="1438179" y="693997"/>
                </a:cubicBezTo>
                <a:cubicBezTo>
                  <a:pt x="1447264" y="705354"/>
                  <a:pt x="1456609" y="709355"/>
                  <a:pt x="1468324" y="719118"/>
                </a:cubicBezTo>
                <a:cubicBezTo>
                  <a:pt x="1471963" y="722151"/>
                  <a:pt x="1475290" y="725569"/>
                  <a:pt x="1478373" y="729166"/>
                </a:cubicBezTo>
                <a:cubicBezTo>
                  <a:pt x="1485352" y="737308"/>
                  <a:pt x="1491345" y="746272"/>
                  <a:pt x="1498469" y="754287"/>
                </a:cubicBezTo>
                <a:cubicBezTo>
                  <a:pt x="1504763" y="761368"/>
                  <a:pt x="1513311" y="766501"/>
                  <a:pt x="1518566" y="774384"/>
                </a:cubicBezTo>
                <a:cubicBezTo>
                  <a:pt x="1522432" y="780182"/>
                  <a:pt x="1525198" y="784364"/>
                  <a:pt x="1527134" y="787314"/>
                </a:cubicBezTo>
                <a:lnTo>
                  <a:pt x="1529472" y="790914"/>
                </a:lnTo>
                <a:lnTo>
                  <a:pt x="1529473" y="790917"/>
                </a:lnTo>
                <a:cubicBezTo>
                  <a:pt x="1530684" y="792913"/>
                  <a:pt x="1531822" y="794578"/>
                  <a:pt x="1530726" y="792845"/>
                </a:cubicBezTo>
                <a:lnTo>
                  <a:pt x="1529472" y="790914"/>
                </a:lnTo>
                <a:lnTo>
                  <a:pt x="1527791" y="787003"/>
                </a:lnTo>
                <a:cubicBezTo>
                  <a:pt x="1528602" y="787411"/>
                  <a:pt x="1531504" y="790557"/>
                  <a:pt x="1538663" y="799505"/>
                </a:cubicBezTo>
                <a:cubicBezTo>
                  <a:pt x="1542435" y="804220"/>
                  <a:pt x="1544167" y="810601"/>
                  <a:pt x="1548711" y="814577"/>
                </a:cubicBezTo>
                <a:cubicBezTo>
                  <a:pt x="1574581" y="837213"/>
                  <a:pt x="1584171" y="830086"/>
                  <a:pt x="1603977" y="859795"/>
                </a:cubicBezTo>
                <a:lnTo>
                  <a:pt x="1624074" y="889940"/>
                </a:lnTo>
                <a:cubicBezTo>
                  <a:pt x="1627423" y="894964"/>
                  <a:pt x="1629853" y="900742"/>
                  <a:pt x="1634122" y="905012"/>
                </a:cubicBezTo>
                <a:cubicBezTo>
                  <a:pt x="1637471" y="908362"/>
                  <a:pt x="1641211" y="911362"/>
                  <a:pt x="1644170" y="915061"/>
                </a:cubicBezTo>
                <a:cubicBezTo>
                  <a:pt x="1647942" y="919776"/>
                  <a:pt x="1649949" y="925863"/>
                  <a:pt x="1654219" y="930133"/>
                </a:cubicBezTo>
                <a:cubicBezTo>
                  <a:pt x="1658489" y="934402"/>
                  <a:pt x="1664576" y="936409"/>
                  <a:pt x="1669291" y="940181"/>
                </a:cubicBezTo>
                <a:cubicBezTo>
                  <a:pt x="1683909" y="951876"/>
                  <a:pt x="1676330" y="949633"/>
                  <a:pt x="1689388" y="965302"/>
                </a:cubicBezTo>
                <a:cubicBezTo>
                  <a:pt x="1703838" y="982642"/>
                  <a:pt x="1716091" y="985122"/>
                  <a:pt x="1724557" y="1010520"/>
                </a:cubicBezTo>
                <a:cubicBezTo>
                  <a:pt x="1726232" y="1015544"/>
                  <a:pt x="1726404" y="1021355"/>
                  <a:pt x="1729581" y="1025592"/>
                </a:cubicBezTo>
                <a:cubicBezTo>
                  <a:pt x="1736686" y="1035066"/>
                  <a:pt x="1748133" y="1040860"/>
                  <a:pt x="1754702" y="1050713"/>
                </a:cubicBezTo>
                <a:lnTo>
                  <a:pt x="1774799" y="1080858"/>
                </a:lnTo>
                <a:cubicBezTo>
                  <a:pt x="1776474" y="1085882"/>
                  <a:pt x="1776515" y="1091795"/>
                  <a:pt x="1779823" y="1095931"/>
                </a:cubicBezTo>
                <a:cubicBezTo>
                  <a:pt x="1783595" y="1100646"/>
                  <a:pt x="1790181" y="1102207"/>
                  <a:pt x="1794896" y="1105979"/>
                </a:cubicBezTo>
                <a:cubicBezTo>
                  <a:pt x="1803845" y="1113138"/>
                  <a:pt x="1806990" y="1116041"/>
                  <a:pt x="1807398" y="1116851"/>
                </a:cubicBezTo>
                <a:lnTo>
                  <a:pt x="1803487" y="1115171"/>
                </a:lnTo>
                <a:lnTo>
                  <a:pt x="1801554" y="1113916"/>
                </a:lnTo>
                <a:cubicBezTo>
                  <a:pt x="1799820" y="1112819"/>
                  <a:pt x="1801486" y="1113958"/>
                  <a:pt x="1803482" y="1115169"/>
                </a:cubicBezTo>
                <a:lnTo>
                  <a:pt x="1803487" y="1115171"/>
                </a:lnTo>
                <a:lnTo>
                  <a:pt x="1807086" y="1117508"/>
                </a:lnTo>
                <a:cubicBezTo>
                  <a:pt x="1810036" y="1119444"/>
                  <a:pt x="1814218" y="1122210"/>
                  <a:pt x="1820017" y="1126076"/>
                </a:cubicBezTo>
                <a:cubicBezTo>
                  <a:pt x="1825426" y="1136894"/>
                  <a:pt x="1831828" y="1151776"/>
                  <a:pt x="1840113" y="1161245"/>
                </a:cubicBezTo>
                <a:cubicBezTo>
                  <a:pt x="1847911" y="1170157"/>
                  <a:pt x="1858665" y="1176513"/>
                  <a:pt x="1865234" y="1186366"/>
                </a:cubicBezTo>
                <a:cubicBezTo>
                  <a:pt x="1872697" y="1197561"/>
                  <a:pt x="1875101" y="1203303"/>
                  <a:pt x="1885331" y="1211487"/>
                </a:cubicBezTo>
                <a:cubicBezTo>
                  <a:pt x="1899838" y="1223092"/>
                  <a:pt x="1899669" y="1218105"/>
                  <a:pt x="1910452" y="1231584"/>
                </a:cubicBezTo>
                <a:cubicBezTo>
                  <a:pt x="1914224" y="1236299"/>
                  <a:pt x="1916728" y="1241941"/>
                  <a:pt x="1920500" y="1246656"/>
                </a:cubicBezTo>
                <a:cubicBezTo>
                  <a:pt x="1923459" y="1250355"/>
                  <a:pt x="1927589" y="1253006"/>
                  <a:pt x="1930548" y="1256705"/>
                </a:cubicBezTo>
                <a:cubicBezTo>
                  <a:pt x="1934320" y="1261420"/>
                  <a:pt x="1936621" y="1267233"/>
                  <a:pt x="1940597" y="1271777"/>
                </a:cubicBezTo>
                <a:cubicBezTo>
                  <a:pt x="1948395" y="1280689"/>
                  <a:pt x="1965718" y="1296898"/>
                  <a:pt x="1965718" y="1296898"/>
                </a:cubicBezTo>
                <a:cubicBezTo>
                  <a:pt x="1974649" y="1323691"/>
                  <a:pt x="1963486" y="1303598"/>
                  <a:pt x="1985814" y="1316995"/>
                </a:cubicBezTo>
                <a:cubicBezTo>
                  <a:pt x="1989876" y="1319432"/>
                  <a:pt x="1991626" y="1324925"/>
                  <a:pt x="1995863" y="1327043"/>
                </a:cubicBezTo>
                <a:cubicBezTo>
                  <a:pt x="2005337" y="1331780"/>
                  <a:pt x="2026008" y="1337091"/>
                  <a:pt x="2026008" y="1337091"/>
                </a:cubicBezTo>
                <a:cubicBezTo>
                  <a:pt x="1990135" y="1349050"/>
                  <a:pt x="1987050" y="1341265"/>
                  <a:pt x="2010935" y="1357188"/>
                </a:cubicBezTo>
                <a:cubicBezTo>
                  <a:pt x="2012610" y="1362212"/>
                  <a:pt x="2017926" y="1367344"/>
                  <a:pt x="2015959" y="1372261"/>
                </a:cubicBezTo>
                <a:cubicBezTo>
                  <a:pt x="2011459" y="1383510"/>
                  <a:pt x="1981807" y="1386125"/>
                  <a:pt x="1975766" y="1387333"/>
                </a:cubicBezTo>
                <a:cubicBezTo>
                  <a:pt x="1980790" y="1389008"/>
                  <a:pt x="1986298" y="1389632"/>
                  <a:pt x="1990839" y="1392357"/>
                </a:cubicBezTo>
                <a:cubicBezTo>
                  <a:pt x="2002332" y="1399253"/>
                  <a:pt x="2001960" y="1405624"/>
                  <a:pt x="2005911" y="1417478"/>
                </a:cubicBezTo>
                <a:cubicBezTo>
                  <a:pt x="1989834" y="1422837"/>
                  <a:pt x="1991844" y="1425516"/>
                  <a:pt x="1975766" y="1417478"/>
                </a:cubicBezTo>
                <a:cubicBezTo>
                  <a:pt x="1970365" y="1414778"/>
                  <a:pt x="1966731" y="1407430"/>
                  <a:pt x="1960693" y="1407430"/>
                </a:cubicBezTo>
                <a:cubicBezTo>
                  <a:pt x="1955956" y="1407430"/>
                  <a:pt x="1967392" y="1414129"/>
                  <a:pt x="1970742" y="1417478"/>
                </a:cubicBezTo>
                <a:cubicBezTo>
                  <a:pt x="1967392" y="1420828"/>
                  <a:pt x="1965289" y="1428676"/>
                  <a:pt x="1960693" y="1427527"/>
                </a:cubicBezTo>
                <a:cubicBezTo>
                  <a:pt x="1952653" y="1425517"/>
                  <a:pt x="1928871" y="1407845"/>
                  <a:pt x="1920500" y="1397381"/>
                </a:cubicBezTo>
                <a:cubicBezTo>
                  <a:pt x="1912318" y="1387154"/>
                  <a:pt x="1903548" y="1366610"/>
                  <a:pt x="1890355" y="1362212"/>
                </a:cubicBezTo>
                <a:lnTo>
                  <a:pt x="1860210" y="1352164"/>
                </a:lnTo>
                <a:cubicBezTo>
                  <a:pt x="1859873" y="1351658"/>
                  <a:pt x="1844797" y="1322359"/>
                  <a:pt x="1835089" y="1332067"/>
                </a:cubicBezTo>
                <a:cubicBezTo>
                  <a:pt x="1831344" y="1335812"/>
                  <a:pt x="1837388" y="1342599"/>
                  <a:pt x="1840113" y="1347140"/>
                </a:cubicBezTo>
                <a:cubicBezTo>
                  <a:pt x="1847009" y="1358633"/>
                  <a:pt x="1853380" y="1358261"/>
                  <a:pt x="1865234" y="1362212"/>
                </a:cubicBezTo>
                <a:cubicBezTo>
                  <a:pt x="1871933" y="1368911"/>
                  <a:pt x="1882335" y="1373321"/>
                  <a:pt x="1885331" y="1382309"/>
                </a:cubicBezTo>
                <a:cubicBezTo>
                  <a:pt x="1890637" y="1398227"/>
                  <a:pt x="1889273" y="1398542"/>
                  <a:pt x="1900403" y="1412454"/>
                </a:cubicBezTo>
                <a:cubicBezTo>
                  <a:pt x="1903362" y="1416153"/>
                  <a:pt x="1907493" y="1418803"/>
                  <a:pt x="1910452" y="1422502"/>
                </a:cubicBezTo>
                <a:cubicBezTo>
                  <a:pt x="1914224" y="1427217"/>
                  <a:pt x="1916230" y="1433305"/>
                  <a:pt x="1920500" y="1437575"/>
                </a:cubicBezTo>
                <a:cubicBezTo>
                  <a:pt x="1926421" y="1443496"/>
                  <a:pt x="1933898" y="1447623"/>
                  <a:pt x="1940597" y="1452647"/>
                </a:cubicBezTo>
                <a:cubicBezTo>
                  <a:pt x="1947296" y="1462695"/>
                  <a:pt x="1952154" y="1474253"/>
                  <a:pt x="1960693" y="1482792"/>
                </a:cubicBezTo>
                <a:cubicBezTo>
                  <a:pt x="1964043" y="1486142"/>
                  <a:pt x="1967783" y="1489142"/>
                  <a:pt x="1970742" y="1492841"/>
                </a:cubicBezTo>
                <a:cubicBezTo>
                  <a:pt x="1974514" y="1497556"/>
                  <a:pt x="1976520" y="1503643"/>
                  <a:pt x="1980790" y="1507913"/>
                </a:cubicBezTo>
                <a:cubicBezTo>
                  <a:pt x="1985060" y="1512183"/>
                  <a:pt x="1990839" y="1514612"/>
                  <a:pt x="1995863" y="1517962"/>
                </a:cubicBezTo>
                <a:cubicBezTo>
                  <a:pt x="1999212" y="1522986"/>
                  <a:pt x="2002139" y="1528319"/>
                  <a:pt x="2005911" y="1533034"/>
                </a:cubicBezTo>
                <a:cubicBezTo>
                  <a:pt x="2008870" y="1536733"/>
                  <a:pt x="2013522" y="1539021"/>
                  <a:pt x="2015959" y="1543083"/>
                </a:cubicBezTo>
                <a:cubicBezTo>
                  <a:pt x="2018684" y="1547624"/>
                  <a:pt x="2017239" y="1554410"/>
                  <a:pt x="2020984" y="1558155"/>
                </a:cubicBezTo>
                <a:cubicBezTo>
                  <a:pt x="2024729" y="1561900"/>
                  <a:pt x="2031032" y="1561504"/>
                  <a:pt x="2036056" y="1563179"/>
                </a:cubicBezTo>
                <a:cubicBezTo>
                  <a:pt x="2039405" y="1568203"/>
                  <a:pt x="2042332" y="1573537"/>
                  <a:pt x="2046104" y="1578252"/>
                </a:cubicBezTo>
                <a:cubicBezTo>
                  <a:pt x="2054283" y="1588476"/>
                  <a:pt x="2060038" y="1590890"/>
                  <a:pt x="2071225" y="1598349"/>
                </a:cubicBezTo>
                <a:cubicBezTo>
                  <a:pt x="2096175" y="1635770"/>
                  <a:pt x="2064109" y="1589810"/>
                  <a:pt x="2096346" y="1628494"/>
                </a:cubicBezTo>
                <a:cubicBezTo>
                  <a:pt x="2100212" y="1633133"/>
                  <a:pt x="2102885" y="1638652"/>
                  <a:pt x="2106395" y="1643566"/>
                </a:cubicBezTo>
                <a:cubicBezTo>
                  <a:pt x="2111262" y="1650380"/>
                  <a:pt x="2116600" y="1656849"/>
                  <a:pt x="2121467" y="1663663"/>
                </a:cubicBezTo>
                <a:cubicBezTo>
                  <a:pt x="2124977" y="1668576"/>
                  <a:pt x="2126971" y="1674759"/>
                  <a:pt x="2131515" y="1678735"/>
                </a:cubicBezTo>
                <a:cubicBezTo>
                  <a:pt x="2140604" y="1686688"/>
                  <a:pt x="2153122" y="1690292"/>
                  <a:pt x="2161661" y="1698832"/>
                </a:cubicBezTo>
                <a:cubicBezTo>
                  <a:pt x="2181002" y="1718175"/>
                  <a:pt x="2172792" y="1707993"/>
                  <a:pt x="2186781" y="1728977"/>
                </a:cubicBezTo>
                <a:cubicBezTo>
                  <a:pt x="2170704" y="1734336"/>
                  <a:pt x="2172713" y="1737015"/>
                  <a:pt x="2156636" y="1728977"/>
                </a:cubicBezTo>
                <a:cubicBezTo>
                  <a:pt x="2151235" y="1726277"/>
                  <a:pt x="2138215" y="1713905"/>
                  <a:pt x="2141564" y="1718929"/>
                </a:cubicBezTo>
                <a:cubicBezTo>
                  <a:pt x="2158059" y="1743671"/>
                  <a:pt x="2160982" y="1742149"/>
                  <a:pt x="2181757" y="1749074"/>
                </a:cubicBezTo>
                <a:cubicBezTo>
                  <a:pt x="2183432" y="1754098"/>
                  <a:pt x="2189149" y="1759409"/>
                  <a:pt x="2186781" y="1764146"/>
                </a:cubicBezTo>
                <a:cubicBezTo>
                  <a:pt x="2184413" y="1768883"/>
                  <a:pt x="2177005" y="1769170"/>
                  <a:pt x="2171709" y="1769170"/>
                </a:cubicBezTo>
                <a:cubicBezTo>
                  <a:pt x="2159867" y="1769170"/>
                  <a:pt x="2148263" y="1765821"/>
                  <a:pt x="2136540" y="1764146"/>
                </a:cubicBezTo>
                <a:cubicBezTo>
                  <a:pt x="2133190" y="1760797"/>
                  <a:pt x="2127989" y="1749604"/>
                  <a:pt x="2126491" y="1754098"/>
                </a:cubicBezTo>
                <a:cubicBezTo>
                  <a:pt x="2123790" y="1762199"/>
                  <a:pt x="2127368" y="1771754"/>
                  <a:pt x="2131515" y="1779219"/>
                </a:cubicBezTo>
                <a:cubicBezTo>
                  <a:pt x="2136116" y="1787501"/>
                  <a:pt x="2144913" y="1792617"/>
                  <a:pt x="2151612" y="1799316"/>
                </a:cubicBezTo>
                <a:lnTo>
                  <a:pt x="2161661" y="1809364"/>
                </a:lnTo>
                <a:cubicBezTo>
                  <a:pt x="2159986" y="1814388"/>
                  <a:pt x="2161728" y="1822981"/>
                  <a:pt x="2156636" y="1824436"/>
                </a:cubicBezTo>
                <a:cubicBezTo>
                  <a:pt x="2153989" y="1825192"/>
                  <a:pt x="2106368" y="1815388"/>
                  <a:pt x="2101370" y="1814388"/>
                </a:cubicBezTo>
                <a:cubicBezTo>
                  <a:pt x="2098021" y="1809364"/>
                  <a:pt x="2094022" y="1804717"/>
                  <a:pt x="2091322" y="1799316"/>
                </a:cubicBezTo>
                <a:cubicBezTo>
                  <a:pt x="2088954" y="1794579"/>
                  <a:pt x="2089606" y="1788379"/>
                  <a:pt x="2086298" y="1784243"/>
                </a:cubicBezTo>
                <a:cubicBezTo>
                  <a:pt x="2076702" y="1772248"/>
                  <a:pt x="2068286" y="1775236"/>
                  <a:pt x="2056153" y="1769170"/>
                </a:cubicBezTo>
                <a:cubicBezTo>
                  <a:pt x="2017203" y="1749694"/>
                  <a:pt x="2063884" y="1766723"/>
                  <a:pt x="2026008" y="1754098"/>
                </a:cubicBezTo>
                <a:cubicBezTo>
                  <a:pt x="2024333" y="1749074"/>
                  <a:pt x="2025721" y="1741393"/>
                  <a:pt x="2020984" y="1739025"/>
                </a:cubicBezTo>
                <a:cubicBezTo>
                  <a:pt x="1994189" y="1725628"/>
                  <a:pt x="2010934" y="1759121"/>
                  <a:pt x="2010935" y="1759122"/>
                </a:cubicBezTo>
                <a:cubicBezTo>
                  <a:pt x="2014680" y="1762867"/>
                  <a:pt x="2020984" y="1762471"/>
                  <a:pt x="2026008" y="1764146"/>
                </a:cubicBezTo>
                <a:cubicBezTo>
                  <a:pt x="2029357" y="1767496"/>
                  <a:pt x="2032266" y="1771353"/>
                  <a:pt x="2036056" y="1774195"/>
                </a:cubicBezTo>
                <a:cubicBezTo>
                  <a:pt x="2081509" y="1808285"/>
                  <a:pt x="2053203" y="1781293"/>
                  <a:pt x="2076250" y="1804340"/>
                </a:cubicBezTo>
                <a:cubicBezTo>
                  <a:pt x="2077925" y="1809364"/>
                  <a:pt x="2080327" y="1814202"/>
                  <a:pt x="2081274" y="1819412"/>
                </a:cubicBezTo>
                <a:cubicBezTo>
                  <a:pt x="2083689" y="1832696"/>
                  <a:pt x="2082745" y="1846579"/>
                  <a:pt x="2086298" y="1859606"/>
                </a:cubicBezTo>
                <a:cubicBezTo>
                  <a:pt x="2087887" y="1865431"/>
                  <a:pt x="2092997" y="1869654"/>
                  <a:pt x="2096346" y="1874678"/>
                </a:cubicBezTo>
                <a:cubicBezTo>
                  <a:pt x="2092997" y="1878028"/>
                  <a:pt x="2090535" y="1882609"/>
                  <a:pt x="2086298" y="1884727"/>
                </a:cubicBezTo>
                <a:cubicBezTo>
                  <a:pt x="2080122" y="1887815"/>
                  <a:pt x="2069554" y="1883715"/>
                  <a:pt x="2066201" y="1889751"/>
                </a:cubicBezTo>
                <a:cubicBezTo>
                  <a:pt x="2032333" y="1950713"/>
                  <a:pt x="2110997" y="1925415"/>
                  <a:pt x="2005911" y="1934968"/>
                </a:cubicBezTo>
                <a:cubicBezTo>
                  <a:pt x="1988377" y="1940813"/>
                  <a:pt x="1986938" y="1944062"/>
                  <a:pt x="1965718" y="1934968"/>
                </a:cubicBezTo>
                <a:cubicBezTo>
                  <a:pt x="1961364" y="1933102"/>
                  <a:pt x="1959019" y="1928269"/>
                  <a:pt x="1955669" y="1924920"/>
                </a:cubicBezTo>
                <a:cubicBezTo>
                  <a:pt x="1953994" y="1919896"/>
                  <a:pt x="1955669" y="1911522"/>
                  <a:pt x="1950645" y="1909847"/>
                </a:cubicBezTo>
                <a:cubicBezTo>
                  <a:pt x="1946151" y="1908349"/>
                  <a:pt x="1942260" y="1915461"/>
                  <a:pt x="1940597" y="1919896"/>
                </a:cubicBezTo>
                <a:cubicBezTo>
                  <a:pt x="1937020" y="1929434"/>
                  <a:pt x="1937248" y="1939993"/>
                  <a:pt x="1935573" y="1950041"/>
                </a:cubicBezTo>
                <a:cubicBezTo>
                  <a:pt x="1928874" y="1948366"/>
                  <a:pt x="1920673" y="1949564"/>
                  <a:pt x="1915476" y="1945017"/>
                </a:cubicBezTo>
                <a:cubicBezTo>
                  <a:pt x="1872473" y="1907390"/>
                  <a:pt x="1917765" y="1923097"/>
                  <a:pt x="1875282" y="1894775"/>
                </a:cubicBezTo>
                <a:cubicBezTo>
                  <a:pt x="1870258" y="1891426"/>
                  <a:pt x="1864925" y="1888499"/>
                  <a:pt x="1860210" y="1884727"/>
                </a:cubicBezTo>
                <a:cubicBezTo>
                  <a:pt x="1856511" y="1881768"/>
                  <a:pt x="1854399" y="1876796"/>
                  <a:pt x="1850162" y="1874678"/>
                </a:cubicBezTo>
                <a:cubicBezTo>
                  <a:pt x="1843986" y="1871590"/>
                  <a:pt x="1836704" y="1871551"/>
                  <a:pt x="1830065" y="1869654"/>
                </a:cubicBezTo>
                <a:cubicBezTo>
                  <a:pt x="1824973" y="1868199"/>
                  <a:pt x="1820016" y="1866305"/>
                  <a:pt x="1814992" y="1864630"/>
                </a:cubicBezTo>
                <a:cubicBezTo>
                  <a:pt x="1812870" y="1862508"/>
                  <a:pt x="1790397" y="1837037"/>
                  <a:pt x="1809968" y="1869654"/>
                </a:cubicBezTo>
                <a:cubicBezTo>
                  <a:pt x="1812405" y="1873716"/>
                  <a:pt x="1816667" y="1876353"/>
                  <a:pt x="1820017" y="1879702"/>
                </a:cubicBezTo>
                <a:cubicBezTo>
                  <a:pt x="1823366" y="1886401"/>
                  <a:pt x="1825270" y="1894045"/>
                  <a:pt x="1830065" y="1899799"/>
                </a:cubicBezTo>
                <a:cubicBezTo>
                  <a:pt x="1833930" y="1904438"/>
                  <a:pt x="1841365" y="1905132"/>
                  <a:pt x="1845137" y="1909847"/>
                </a:cubicBezTo>
                <a:cubicBezTo>
                  <a:pt x="1848446" y="1913983"/>
                  <a:pt x="1847793" y="1920183"/>
                  <a:pt x="1850162" y="1924920"/>
                </a:cubicBezTo>
                <a:cubicBezTo>
                  <a:pt x="1852862" y="1930321"/>
                  <a:pt x="1856861" y="1934968"/>
                  <a:pt x="1860210" y="1939992"/>
                </a:cubicBezTo>
                <a:cubicBezTo>
                  <a:pt x="1861885" y="1945016"/>
                  <a:pt x="1862866" y="1950328"/>
                  <a:pt x="1865234" y="1955065"/>
                </a:cubicBezTo>
                <a:cubicBezTo>
                  <a:pt x="1871573" y="1967743"/>
                  <a:pt x="1875983" y="1970839"/>
                  <a:pt x="1885331" y="1980186"/>
                </a:cubicBezTo>
                <a:cubicBezTo>
                  <a:pt x="1894474" y="2007614"/>
                  <a:pt x="1882694" y="1986404"/>
                  <a:pt x="1910452" y="2000283"/>
                </a:cubicBezTo>
                <a:cubicBezTo>
                  <a:pt x="1922393" y="2006253"/>
                  <a:pt x="1931384" y="2016191"/>
                  <a:pt x="1940597" y="2025403"/>
                </a:cubicBezTo>
                <a:cubicBezTo>
                  <a:pt x="1942272" y="2030427"/>
                  <a:pt x="1942370" y="2036296"/>
                  <a:pt x="1945621" y="2040476"/>
                </a:cubicBezTo>
                <a:cubicBezTo>
                  <a:pt x="1954345" y="2051693"/>
                  <a:pt x="1975766" y="2070621"/>
                  <a:pt x="1975766" y="2070621"/>
                </a:cubicBezTo>
                <a:cubicBezTo>
                  <a:pt x="1984535" y="2096929"/>
                  <a:pt x="1977044" y="2081947"/>
                  <a:pt x="2005911" y="2110814"/>
                </a:cubicBezTo>
                <a:lnTo>
                  <a:pt x="2026008" y="2130911"/>
                </a:lnTo>
                <a:cubicBezTo>
                  <a:pt x="2029358" y="2134261"/>
                  <a:pt x="2033428" y="2137019"/>
                  <a:pt x="2036056" y="2140960"/>
                </a:cubicBezTo>
                <a:cubicBezTo>
                  <a:pt x="2039405" y="2145984"/>
                  <a:pt x="2041834" y="2151763"/>
                  <a:pt x="2046104" y="2156032"/>
                </a:cubicBezTo>
                <a:cubicBezTo>
                  <a:pt x="2050374" y="2160302"/>
                  <a:pt x="2056462" y="2162308"/>
                  <a:pt x="2061177" y="2166080"/>
                </a:cubicBezTo>
                <a:cubicBezTo>
                  <a:pt x="2064876" y="2169039"/>
                  <a:pt x="2067435" y="2173287"/>
                  <a:pt x="2071225" y="2176129"/>
                </a:cubicBezTo>
                <a:cubicBezTo>
                  <a:pt x="2080886" y="2183375"/>
                  <a:pt x="2092831" y="2187686"/>
                  <a:pt x="2101370" y="2196225"/>
                </a:cubicBezTo>
                <a:lnTo>
                  <a:pt x="2131515" y="2226370"/>
                </a:lnTo>
                <a:cubicBezTo>
                  <a:pt x="2133190" y="2231394"/>
                  <a:pt x="2137579" y="2236250"/>
                  <a:pt x="2136540" y="2241443"/>
                </a:cubicBezTo>
                <a:cubicBezTo>
                  <a:pt x="2133289" y="2257696"/>
                  <a:pt x="2093250" y="2256241"/>
                  <a:pt x="2091322" y="2256516"/>
                </a:cubicBezTo>
                <a:cubicBezTo>
                  <a:pt x="2089647" y="2263215"/>
                  <a:pt x="2088195" y="2269973"/>
                  <a:pt x="2086298" y="2276612"/>
                </a:cubicBezTo>
                <a:cubicBezTo>
                  <a:pt x="2084843" y="2281704"/>
                  <a:pt x="2082558" y="2286547"/>
                  <a:pt x="2081274" y="2291685"/>
                </a:cubicBezTo>
                <a:cubicBezTo>
                  <a:pt x="2079203" y="2299970"/>
                  <a:pt x="2080987" y="2309701"/>
                  <a:pt x="2076250" y="2316806"/>
                </a:cubicBezTo>
                <a:cubicBezTo>
                  <a:pt x="2073312" y="2321213"/>
                  <a:pt x="2066201" y="2320155"/>
                  <a:pt x="2061177" y="2321830"/>
                </a:cubicBezTo>
                <a:cubicBezTo>
                  <a:pt x="2055845" y="2337826"/>
                  <a:pt x="2057488" y="2349515"/>
                  <a:pt x="2031032" y="2331878"/>
                </a:cubicBezTo>
                <a:cubicBezTo>
                  <a:pt x="2026626" y="2328941"/>
                  <a:pt x="2028733" y="2321347"/>
                  <a:pt x="2026008" y="2316806"/>
                </a:cubicBezTo>
                <a:cubicBezTo>
                  <a:pt x="2019111" y="2305311"/>
                  <a:pt x="2012743" y="2305685"/>
                  <a:pt x="2000887" y="2301733"/>
                </a:cubicBezTo>
                <a:cubicBezTo>
                  <a:pt x="2002562" y="2311781"/>
                  <a:pt x="2002334" y="2322340"/>
                  <a:pt x="2005911" y="2331878"/>
                </a:cubicBezTo>
                <a:cubicBezTo>
                  <a:pt x="2007574" y="2336313"/>
                  <a:pt x="2013522" y="2337865"/>
                  <a:pt x="2015959" y="2341927"/>
                </a:cubicBezTo>
                <a:cubicBezTo>
                  <a:pt x="2018684" y="2346468"/>
                  <a:pt x="2019309" y="2351975"/>
                  <a:pt x="2020984" y="2356999"/>
                </a:cubicBezTo>
                <a:cubicBezTo>
                  <a:pt x="2019309" y="2367047"/>
                  <a:pt x="2018169" y="2377200"/>
                  <a:pt x="2015959" y="2387144"/>
                </a:cubicBezTo>
                <a:cubicBezTo>
                  <a:pt x="2014810" y="2392314"/>
                  <a:pt x="2014680" y="2398472"/>
                  <a:pt x="2010935" y="2402217"/>
                </a:cubicBezTo>
                <a:cubicBezTo>
                  <a:pt x="2007190" y="2405962"/>
                  <a:pt x="2001001" y="2405957"/>
                  <a:pt x="1995863" y="2407241"/>
                </a:cubicBezTo>
                <a:cubicBezTo>
                  <a:pt x="1987578" y="2409312"/>
                  <a:pt x="1979116" y="2410590"/>
                  <a:pt x="1970742" y="2412265"/>
                </a:cubicBezTo>
                <a:cubicBezTo>
                  <a:pt x="1974091" y="2417289"/>
                  <a:pt x="1977018" y="2422623"/>
                  <a:pt x="1980790" y="2427338"/>
                </a:cubicBezTo>
                <a:cubicBezTo>
                  <a:pt x="1983749" y="2431037"/>
                  <a:pt x="1990839" y="2432649"/>
                  <a:pt x="1990839" y="2437386"/>
                </a:cubicBezTo>
                <a:lnTo>
                  <a:pt x="1980790" y="2447434"/>
                </a:lnTo>
                <a:cubicBezTo>
                  <a:pt x="1967695" y="2434339"/>
                  <a:pt x="1957213" y="2420573"/>
                  <a:pt x="1940597" y="2412265"/>
                </a:cubicBezTo>
                <a:cubicBezTo>
                  <a:pt x="1935860" y="2409897"/>
                  <a:pt x="1930548" y="2408916"/>
                  <a:pt x="1925524" y="2407241"/>
                </a:cubicBezTo>
                <a:cubicBezTo>
                  <a:pt x="1923849" y="2412265"/>
                  <a:pt x="1921955" y="2417221"/>
                  <a:pt x="1920500" y="2422313"/>
                </a:cubicBezTo>
                <a:cubicBezTo>
                  <a:pt x="1918603" y="2428952"/>
                  <a:pt x="1921397" y="2438857"/>
                  <a:pt x="1915476" y="2442410"/>
                </a:cubicBezTo>
                <a:cubicBezTo>
                  <a:pt x="1913223" y="2443762"/>
                  <a:pt x="1884305" y="2433695"/>
                  <a:pt x="1880307" y="2432362"/>
                </a:cubicBezTo>
                <a:cubicBezTo>
                  <a:pt x="1854847" y="2406902"/>
                  <a:pt x="1887794" y="2436853"/>
                  <a:pt x="1855186" y="2417289"/>
                </a:cubicBezTo>
                <a:cubicBezTo>
                  <a:pt x="1851124" y="2414852"/>
                  <a:pt x="1849374" y="2409359"/>
                  <a:pt x="1845137" y="2407241"/>
                </a:cubicBezTo>
                <a:cubicBezTo>
                  <a:pt x="1838961" y="2404153"/>
                  <a:pt x="1831680" y="2404114"/>
                  <a:pt x="1825041" y="2402217"/>
                </a:cubicBezTo>
                <a:cubicBezTo>
                  <a:pt x="1819949" y="2400762"/>
                  <a:pt x="1814705" y="2399561"/>
                  <a:pt x="1809968" y="2397192"/>
                </a:cubicBezTo>
                <a:cubicBezTo>
                  <a:pt x="1788360" y="2386388"/>
                  <a:pt x="1797052" y="2384355"/>
                  <a:pt x="1774799" y="2367047"/>
                </a:cubicBezTo>
                <a:cubicBezTo>
                  <a:pt x="1767091" y="2361052"/>
                  <a:pt x="1758052" y="2356999"/>
                  <a:pt x="1749678" y="2351975"/>
                </a:cubicBezTo>
                <a:cubicBezTo>
                  <a:pt x="1746329" y="2346951"/>
                  <a:pt x="1744345" y="2340674"/>
                  <a:pt x="1739630" y="2336902"/>
                </a:cubicBezTo>
                <a:cubicBezTo>
                  <a:pt x="1735494" y="2333594"/>
                  <a:pt x="1728302" y="2335623"/>
                  <a:pt x="1724557" y="2331878"/>
                </a:cubicBezTo>
                <a:cubicBezTo>
                  <a:pt x="1720812" y="2328133"/>
                  <a:pt x="1722841" y="2320941"/>
                  <a:pt x="1719533" y="2316806"/>
                </a:cubicBezTo>
                <a:cubicBezTo>
                  <a:pt x="1712449" y="2307950"/>
                  <a:pt x="1699319" y="2305043"/>
                  <a:pt x="1689388" y="2301733"/>
                </a:cubicBezTo>
                <a:cubicBezTo>
                  <a:pt x="1664441" y="2264313"/>
                  <a:pt x="1696504" y="2310272"/>
                  <a:pt x="1664267" y="2271588"/>
                </a:cubicBezTo>
                <a:cubicBezTo>
                  <a:pt x="1660401" y="2266949"/>
                  <a:pt x="1659339" y="2259716"/>
                  <a:pt x="1654219" y="2256516"/>
                </a:cubicBezTo>
                <a:cubicBezTo>
                  <a:pt x="1645237" y="2250902"/>
                  <a:pt x="1624074" y="2246467"/>
                  <a:pt x="1624074" y="2246467"/>
                </a:cubicBezTo>
                <a:cubicBezTo>
                  <a:pt x="1622399" y="2251491"/>
                  <a:pt x="1620199" y="2256370"/>
                  <a:pt x="1619050" y="2261540"/>
                </a:cubicBezTo>
                <a:cubicBezTo>
                  <a:pt x="1616840" y="2271484"/>
                  <a:pt x="1621228" y="2284482"/>
                  <a:pt x="1614025" y="2291685"/>
                </a:cubicBezTo>
                <a:cubicBezTo>
                  <a:pt x="1609143" y="2296567"/>
                  <a:pt x="1600628" y="2288336"/>
                  <a:pt x="1593929" y="2286661"/>
                </a:cubicBezTo>
                <a:cubicBezTo>
                  <a:pt x="1592254" y="2281637"/>
                  <a:pt x="1592213" y="2275724"/>
                  <a:pt x="1588904" y="2271588"/>
                </a:cubicBezTo>
                <a:cubicBezTo>
                  <a:pt x="1581820" y="2262734"/>
                  <a:pt x="1568688" y="2259826"/>
                  <a:pt x="1558759" y="2256516"/>
                </a:cubicBezTo>
                <a:cubicBezTo>
                  <a:pt x="1553735" y="2258191"/>
                  <a:pt x="1547822" y="2258232"/>
                  <a:pt x="1543687" y="2261540"/>
                </a:cubicBezTo>
                <a:cubicBezTo>
                  <a:pt x="1538972" y="2265312"/>
                  <a:pt x="1537909" y="2272342"/>
                  <a:pt x="1533639" y="2276612"/>
                </a:cubicBezTo>
                <a:cubicBezTo>
                  <a:pt x="1529369" y="2280882"/>
                  <a:pt x="1523590" y="2283311"/>
                  <a:pt x="1518566" y="2286661"/>
                </a:cubicBezTo>
                <a:cubicBezTo>
                  <a:pt x="1511867" y="2284986"/>
                  <a:pt x="1503861" y="2285950"/>
                  <a:pt x="1498469" y="2281636"/>
                </a:cubicBezTo>
                <a:cubicBezTo>
                  <a:pt x="1494334" y="2278328"/>
                  <a:pt x="1496753" y="2270699"/>
                  <a:pt x="1493445" y="2266564"/>
                </a:cubicBezTo>
                <a:cubicBezTo>
                  <a:pt x="1489673" y="2261849"/>
                  <a:pt x="1483397" y="2259865"/>
                  <a:pt x="1478373" y="2256516"/>
                </a:cubicBezTo>
                <a:cubicBezTo>
                  <a:pt x="1471159" y="2258319"/>
                  <a:pt x="1437020" y="2259736"/>
                  <a:pt x="1463300" y="2281636"/>
                </a:cubicBezTo>
                <a:cubicBezTo>
                  <a:pt x="1469860" y="2287103"/>
                  <a:pt x="1480182" y="2284414"/>
                  <a:pt x="1488421" y="2286661"/>
                </a:cubicBezTo>
                <a:cubicBezTo>
                  <a:pt x="1498640" y="2289448"/>
                  <a:pt x="1518566" y="2296709"/>
                  <a:pt x="1518566" y="2296709"/>
                </a:cubicBezTo>
                <a:cubicBezTo>
                  <a:pt x="1526940" y="2305083"/>
                  <a:pt x="1539942" y="2310596"/>
                  <a:pt x="1543687" y="2321830"/>
                </a:cubicBezTo>
                <a:cubicBezTo>
                  <a:pt x="1550209" y="2341396"/>
                  <a:pt x="1544967" y="2333157"/>
                  <a:pt x="1558759" y="2346951"/>
                </a:cubicBezTo>
                <a:cubicBezTo>
                  <a:pt x="1571390" y="2384837"/>
                  <a:pt x="1552883" y="2339604"/>
                  <a:pt x="1578856" y="2372072"/>
                </a:cubicBezTo>
                <a:cubicBezTo>
                  <a:pt x="1582164" y="2376207"/>
                  <a:pt x="1581155" y="2382603"/>
                  <a:pt x="1583880" y="2387144"/>
                </a:cubicBezTo>
                <a:cubicBezTo>
                  <a:pt x="1589915" y="2397201"/>
                  <a:pt x="1600548" y="2399995"/>
                  <a:pt x="1609001" y="2407241"/>
                </a:cubicBezTo>
                <a:cubicBezTo>
                  <a:pt x="1639343" y="2433249"/>
                  <a:pt x="1616477" y="2423131"/>
                  <a:pt x="1644170" y="2432362"/>
                </a:cubicBezTo>
                <a:cubicBezTo>
                  <a:pt x="1647520" y="2435711"/>
                  <a:pt x="1650520" y="2439451"/>
                  <a:pt x="1654219" y="2442410"/>
                </a:cubicBezTo>
                <a:cubicBezTo>
                  <a:pt x="1666578" y="2452297"/>
                  <a:pt x="1670242" y="2450376"/>
                  <a:pt x="1679340" y="2462507"/>
                </a:cubicBezTo>
                <a:cubicBezTo>
                  <a:pt x="1686586" y="2472168"/>
                  <a:pt x="1699436" y="2492652"/>
                  <a:pt x="1699436" y="2492652"/>
                </a:cubicBezTo>
                <a:cubicBezTo>
                  <a:pt x="1697761" y="2502700"/>
                  <a:pt x="1688491" y="2514508"/>
                  <a:pt x="1694412" y="2522797"/>
                </a:cubicBezTo>
                <a:cubicBezTo>
                  <a:pt x="1700333" y="2531086"/>
                  <a:pt x="1714489" y="2526272"/>
                  <a:pt x="1724557" y="2527821"/>
                </a:cubicBezTo>
                <a:cubicBezTo>
                  <a:pt x="1736261" y="2529622"/>
                  <a:pt x="1748003" y="2531170"/>
                  <a:pt x="1759726" y="2532845"/>
                </a:cubicBezTo>
                <a:cubicBezTo>
                  <a:pt x="1756417" y="2542774"/>
                  <a:pt x="1753508" y="2555907"/>
                  <a:pt x="1744654" y="2562990"/>
                </a:cubicBezTo>
                <a:cubicBezTo>
                  <a:pt x="1738146" y="2568197"/>
                  <a:pt x="1699742" y="2572988"/>
                  <a:pt x="1699436" y="2573039"/>
                </a:cubicBezTo>
                <a:cubicBezTo>
                  <a:pt x="1704460" y="2574714"/>
                  <a:pt x="1712542" y="2573146"/>
                  <a:pt x="1714509" y="2578063"/>
                </a:cubicBezTo>
                <a:cubicBezTo>
                  <a:pt x="1725928" y="2606610"/>
                  <a:pt x="1676598" y="2606381"/>
                  <a:pt x="1669291" y="2608208"/>
                </a:cubicBezTo>
                <a:cubicBezTo>
                  <a:pt x="1670966" y="2616582"/>
                  <a:pt x="1672462" y="2624993"/>
                  <a:pt x="1674315" y="2633329"/>
                </a:cubicBezTo>
                <a:cubicBezTo>
                  <a:pt x="1675813" y="2640069"/>
                  <a:pt x="1681523" y="2646874"/>
                  <a:pt x="1679340" y="2653425"/>
                </a:cubicBezTo>
                <a:cubicBezTo>
                  <a:pt x="1677430" y="2659154"/>
                  <a:pt x="1669291" y="2660124"/>
                  <a:pt x="1664267" y="2663474"/>
                </a:cubicBezTo>
                <a:cubicBezTo>
                  <a:pt x="1660401" y="2657675"/>
                  <a:pt x="1657635" y="2653492"/>
                  <a:pt x="1655699" y="2650543"/>
                </a:cubicBezTo>
                <a:lnTo>
                  <a:pt x="1653362" y="2646943"/>
                </a:lnTo>
                <a:lnTo>
                  <a:pt x="1653360" y="2646939"/>
                </a:lnTo>
                <a:cubicBezTo>
                  <a:pt x="1652149" y="2644943"/>
                  <a:pt x="1651010" y="2643277"/>
                  <a:pt x="1652107" y="2645011"/>
                </a:cubicBezTo>
                <a:lnTo>
                  <a:pt x="1653362" y="2646943"/>
                </a:lnTo>
                <a:lnTo>
                  <a:pt x="1655043" y="2650855"/>
                </a:lnTo>
                <a:cubicBezTo>
                  <a:pt x="1654232" y="2650447"/>
                  <a:pt x="1651329" y="2647302"/>
                  <a:pt x="1644170" y="2638353"/>
                </a:cubicBezTo>
                <a:cubicBezTo>
                  <a:pt x="1632158" y="2623338"/>
                  <a:pt x="1637761" y="2621548"/>
                  <a:pt x="1619050" y="2613232"/>
                </a:cubicBezTo>
                <a:cubicBezTo>
                  <a:pt x="1609371" y="2608930"/>
                  <a:pt x="1588904" y="2603184"/>
                  <a:pt x="1588904" y="2603184"/>
                </a:cubicBezTo>
                <a:cubicBezTo>
                  <a:pt x="1585555" y="2599834"/>
                  <a:pt x="1582555" y="2596094"/>
                  <a:pt x="1578856" y="2593135"/>
                </a:cubicBezTo>
                <a:cubicBezTo>
                  <a:pt x="1547154" y="2567773"/>
                  <a:pt x="1578008" y="2597309"/>
                  <a:pt x="1553735" y="2573039"/>
                </a:cubicBezTo>
                <a:cubicBezTo>
                  <a:pt x="1555410" y="2579738"/>
                  <a:pt x="1555671" y="2586959"/>
                  <a:pt x="1558759" y="2593135"/>
                </a:cubicBezTo>
                <a:cubicBezTo>
                  <a:pt x="1560878" y="2597372"/>
                  <a:pt x="1565966" y="2599394"/>
                  <a:pt x="1568808" y="2603184"/>
                </a:cubicBezTo>
                <a:cubicBezTo>
                  <a:pt x="1602891" y="2648629"/>
                  <a:pt x="1575909" y="2620335"/>
                  <a:pt x="1598953" y="2643377"/>
                </a:cubicBezTo>
                <a:cubicBezTo>
                  <a:pt x="1597278" y="2651751"/>
                  <a:pt x="1600761" y="2663374"/>
                  <a:pt x="1593929" y="2668498"/>
                </a:cubicBezTo>
                <a:cubicBezTo>
                  <a:pt x="1589098" y="2672121"/>
                  <a:pt x="1583441" y="2662380"/>
                  <a:pt x="1578856" y="2658450"/>
                </a:cubicBezTo>
                <a:cubicBezTo>
                  <a:pt x="1571663" y="2652285"/>
                  <a:pt x="1564014" y="2646236"/>
                  <a:pt x="1558759" y="2638353"/>
                </a:cubicBezTo>
                <a:cubicBezTo>
                  <a:pt x="1555410" y="2633329"/>
                  <a:pt x="1553832" y="2626480"/>
                  <a:pt x="1548711" y="2623280"/>
                </a:cubicBezTo>
                <a:cubicBezTo>
                  <a:pt x="1539729" y="2617666"/>
                  <a:pt x="1527379" y="2619107"/>
                  <a:pt x="1518566" y="2613232"/>
                </a:cubicBezTo>
                <a:cubicBezTo>
                  <a:pt x="1499087" y="2600247"/>
                  <a:pt x="1509222" y="2605094"/>
                  <a:pt x="1488421" y="2598160"/>
                </a:cubicBezTo>
                <a:cubicBezTo>
                  <a:pt x="1458885" y="2548934"/>
                  <a:pt x="1490797" y="2595512"/>
                  <a:pt x="1448228" y="2552942"/>
                </a:cubicBezTo>
                <a:cubicBezTo>
                  <a:pt x="1442307" y="2547021"/>
                  <a:pt x="1439076" y="2538766"/>
                  <a:pt x="1433155" y="2532845"/>
                </a:cubicBezTo>
                <a:cubicBezTo>
                  <a:pt x="1423416" y="2523106"/>
                  <a:pt x="1415268" y="2521859"/>
                  <a:pt x="1403010" y="2517773"/>
                </a:cubicBezTo>
                <a:cubicBezTo>
                  <a:pt x="1397986" y="2512749"/>
                  <a:pt x="1393849" y="2506641"/>
                  <a:pt x="1387937" y="2502700"/>
                </a:cubicBezTo>
                <a:cubicBezTo>
                  <a:pt x="1383531" y="2499762"/>
                  <a:pt x="1377000" y="2500984"/>
                  <a:pt x="1372865" y="2497676"/>
                </a:cubicBezTo>
                <a:cubicBezTo>
                  <a:pt x="1368150" y="2493904"/>
                  <a:pt x="1367938" y="2485803"/>
                  <a:pt x="1362817" y="2482603"/>
                </a:cubicBezTo>
                <a:cubicBezTo>
                  <a:pt x="1353835" y="2476989"/>
                  <a:pt x="1332671" y="2472555"/>
                  <a:pt x="1332671" y="2472555"/>
                </a:cubicBezTo>
                <a:cubicBezTo>
                  <a:pt x="1327647" y="2469206"/>
                  <a:pt x="1322314" y="2466279"/>
                  <a:pt x="1317599" y="2462507"/>
                </a:cubicBezTo>
                <a:cubicBezTo>
                  <a:pt x="1313900" y="2459548"/>
                  <a:pt x="1311613" y="2454895"/>
                  <a:pt x="1307551" y="2452458"/>
                </a:cubicBezTo>
                <a:cubicBezTo>
                  <a:pt x="1303010" y="2449733"/>
                  <a:pt x="1297502" y="2449109"/>
                  <a:pt x="1292478" y="2447434"/>
                </a:cubicBezTo>
                <a:cubicBezTo>
                  <a:pt x="1287454" y="2442410"/>
                  <a:pt x="1283318" y="2436303"/>
                  <a:pt x="1277406" y="2432362"/>
                </a:cubicBezTo>
                <a:cubicBezTo>
                  <a:pt x="1272999" y="2429424"/>
                  <a:pt x="1266078" y="2431083"/>
                  <a:pt x="1262333" y="2427338"/>
                </a:cubicBezTo>
                <a:cubicBezTo>
                  <a:pt x="1258588" y="2423593"/>
                  <a:pt x="1260617" y="2416401"/>
                  <a:pt x="1257309" y="2412265"/>
                </a:cubicBezTo>
                <a:cubicBezTo>
                  <a:pt x="1253537" y="2407550"/>
                  <a:pt x="1247260" y="2405566"/>
                  <a:pt x="1242236" y="2402217"/>
                </a:cubicBezTo>
                <a:cubicBezTo>
                  <a:pt x="1235537" y="2392169"/>
                  <a:pt x="1219211" y="2360356"/>
                  <a:pt x="1222140" y="2372072"/>
                </a:cubicBezTo>
                <a:cubicBezTo>
                  <a:pt x="1227813" y="2394765"/>
                  <a:pt x="1227321" y="2402372"/>
                  <a:pt x="1247261" y="2422313"/>
                </a:cubicBezTo>
                <a:lnTo>
                  <a:pt x="1272381" y="2447434"/>
                </a:lnTo>
                <a:cubicBezTo>
                  <a:pt x="1275731" y="2450784"/>
                  <a:pt x="1279802" y="2453541"/>
                  <a:pt x="1282430" y="2457483"/>
                </a:cubicBezTo>
                <a:cubicBezTo>
                  <a:pt x="1295827" y="2477579"/>
                  <a:pt x="1287454" y="2469206"/>
                  <a:pt x="1307551" y="2482603"/>
                </a:cubicBezTo>
                <a:cubicBezTo>
                  <a:pt x="1310565" y="2491646"/>
                  <a:pt x="1319327" y="2508941"/>
                  <a:pt x="1307551" y="2517773"/>
                </a:cubicBezTo>
                <a:cubicBezTo>
                  <a:pt x="1303314" y="2520951"/>
                  <a:pt x="1297502" y="2514424"/>
                  <a:pt x="1292478" y="2512749"/>
                </a:cubicBezTo>
                <a:cubicBezTo>
                  <a:pt x="1282430" y="2506050"/>
                  <a:pt x="1270872" y="2501192"/>
                  <a:pt x="1262333" y="2492652"/>
                </a:cubicBezTo>
                <a:cubicBezTo>
                  <a:pt x="1258984" y="2489302"/>
                  <a:pt x="1256347" y="2485040"/>
                  <a:pt x="1252285" y="2482603"/>
                </a:cubicBezTo>
                <a:cubicBezTo>
                  <a:pt x="1247744" y="2479878"/>
                  <a:pt x="1242236" y="2479254"/>
                  <a:pt x="1237212" y="2477579"/>
                </a:cubicBezTo>
                <a:cubicBezTo>
                  <a:pt x="1230513" y="2467531"/>
                  <a:pt x="1225138" y="2456460"/>
                  <a:pt x="1217115" y="2447434"/>
                </a:cubicBezTo>
                <a:cubicBezTo>
                  <a:pt x="1201305" y="2429648"/>
                  <a:pt x="1192406" y="2432567"/>
                  <a:pt x="1171898" y="2422313"/>
                </a:cubicBezTo>
                <a:cubicBezTo>
                  <a:pt x="1132944" y="2402836"/>
                  <a:pt x="1179633" y="2419868"/>
                  <a:pt x="1141753" y="2407241"/>
                </a:cubicBezTo>
                <a:cubicBezTo>
                  <a:pt x="1138403" y="2403891"/>
                  <a:pt x="1135403" y="2400151"/>
                  <a:pt x="1131704" y="2397192"/>
                </a:cubicBezTo>
                <a:cubicBezTo>
                  <a:pt x="1126989" y="2393420"/>
                  <a:pt x="1120902" y="2391414"/>
                  <a:pt x="1116632" y="2387144"/>
                </a:cubicBezTo>
                <a:cubicBezTo>
                  <a:pt x="1093906" y="2364418"/>
                  <a:pt x="1120855" y="2376830"/>
                  <a:pt x="1091511" y="2367047"/>
                </a:cubicBezTo>
                <a:lnTo>
                  <a:pt x="1071414" y="2336902"/>
                </a:lnTo>
                <a:lnTo>
                  <a:pt x="1061366" y="2321830"/>
                </a:lnTo>
                <a:cubicBezTo>
                  <a:pt x="1057623" y="2310600"/>
                  <a:pt x="1052510" y="2286448"/>
                  <a:pt x="1041269" y="2276612"/>
                </a:cubicBezTo>
                <a:cubicBezTo>
                  <a:pt x="1032180" y="2268660"/>
                  <a:pt x="1011124" y="2256516"/>
                  <a:pt x="1011124" y="2256516"/>
                </a:cubicBezTo>
                <a:cubicBezTo>
                  <a:pt x="1007775" y="2251492"/>
                  <a:pt x="1003776" y="2246844"/>
                  <a:pt x="1001076" y="2241443"/>
                </a:cubicBezTo>
                <a:cubicBezTo>
                  <a:pt x="998708" y="2236706"/>
                  <a:pt x="999230" y="2230607"/>
                  <a:pt x="996052" y="2226370"/>
                </a:cubicBezTo>
                <a:cubicBezTo>
                  <a:pt x="988947" y="2216896"/>
                  <a:pt x="979305" y="2209623"/>
                  <a:pt x="970931" y="2201250"/>
                </a:cubicBezTo>
                <a:cubicBezTo>
                  <a:pt x="967581" y="2197900"/>
                  <a:pt x="963001" y="2195438"/>
                  <a:pt x="960882" y="2191201"/>
                </a:cubicBezTo>
                <a:cubicBezTo>
                  <a:pt x="946597" y="2162631"/>
                  <a:pt x="956130" y="2176401"/>
                  <a:pt x="930737" y="2151008"/>
                </a:cubicBezTo>
                <a:cubicBezTo>
                  <a:pt x="917340" y="2130911"/>
                  <a:pt x="925713" y="2139284"/>
                  <a:pt x="905617" y="2125887"/>
                </a:cubicBezTo>
                <a:cubicBezTo>
                  <a:pt x="902267" y="2114164"/>
                  <a:pt x="901021" y="2101623"/>
                  <a:pt x="895568" y="2090718"/>
                </a:cubicBezTo>
                <a:cubicBezTo>
                  <a:pt x="892390" y="2084363"/>
                  <a:pt x="884437" y="2081557"/>
                  <a:pt x="880496" y="2075645"/>
                </a:cubicBezTo>
                <a:cubicBezTo>
                  <a:pt x="874264" y="2066297"/>
                  <a:pt x="869986" y="2055766"/>
                  <a:pt x="865423" y="2045500"/>
                </a:cubicBezTo>
                <a:cubicBezTo>
                  <a:pt x="863272" y="2040661"/>
                  <a:pt x="863477" y="2034737"/>
                  <a:pt x="860399" y="2030428"/>
                </a:cubicBezTo>
                <a:cubicBezTo>
                  <a:pt x="854892" y="2022719"/>
                  <a:pt x="840302" y="2010331"/>
                  <a:pt x="840302" y="2010331"/>
                </a:cubicBezTo>
                <a:cubicBezTo>
                  <a:pt x="824958" y="1979642"/>
                  <a:pt x="835550" y="1995530"/>
                  <a:pt x="805133" y="1965113"/>
                </a:cubicBezTo>
                <a:cubicBezTo>
                  <a:pt x="801784" y="1960089"/>
                  <a:pt x="799800" y="1953813"/>
                  <a:pt x="795085" y="1950041"/>
                </a:cubicBezTo>
                <a:cubicBezTo>
                  <a:pt x="790949" y="1946733"/>
                  <a:pt x="785036" y="1946692"/>
                  <a:pt x="780012" y="1945017"/>
                </a:cubicBezTo>
                <a:cubicBezTo>
                  <a:pt x="776663" y="1941667"/>
                  <a:pt x="773754" y="1937810"/>
                  <a:pt x="769964" y="1934968"/>
                </a:cubicBezTo>
                <a:cubicBezTo>
                  <a:pt x="760303" y="1927722"/>
                  <a:pt x="739819" y="1914872"/>
                  <a:pt x="739819" y="1914872"/>
                </a:cubicBezTo>
                <a:cubicBezTo>
                  <a:pt x="731807" y="1902854"/>
                  <a:pt x="727006" y="1893519"/>
                  <a:pt x="714698" y="1884727"/>
                </a:cubicBezTo>
                <a:cubicBezTo>
                  <a:pt x="708603" y="1880374"/>
                  <a:pt x="701104" y="1878394"/>
                  <a:pt x="694601" y="1874678"/>
                </a:cubicBezTo>
                <a:cubicBezTo>
                  <a:pt x="689358" y="1871682"/>
                  <a:pt x="684553" y="1867979"/>
                  <a:pt x="679529" y="1864630"/>
                </a:cubicBezTo>
                <a:cubicBezTo>
                  <a:pt x="672830" y="1854582"/>
                  <a:pt x="663251" y="1845942"/>
                  <a:pt x="659432" y="1834485"/>
                </a:cubicBezTo>
                <a:cubicBezTo>
                  <a:pt x="657757" y="1829461"/>
                  <a:pt x="657716" y="1823548"/>
                  <a:pt x="654408" y="1819412"/>
                </a:cubicBezTo>
                <a:cubicBezTo>
                  <a:pt x="650636" y="1814697"/>
                  <a:pt x="644359" y="1812713"/>
                  <a:pt x="639335" y="1809364"/>
                </a:cubicBezTo>
                <a:cubicBezTo>
                  <a:pt x="625719" y="1788939"/>
                  <a:pt x="610784" y="1765740"/>
                  <a:pt x="594118" y="1749074"/>
                </a:cubicBezTo>
                <a:cubicBezTo>
                  <a:pt x="590768" y="1745724"/>
                  <a:pt x="587028" y="1742724"/>
                  <a:pt x="584069" y="1739025"/>
                </a:cubicBezTo>
                <a:cubicBezTo>
                  <a:pt x="580297" y="1734310"/>
                  <a:pt x="578291" y="1728222"/>
                  <a:pt x="574021" y="1723953"/>
                </a:cubicBezTo>
                <a:cubicBezTo>
                  <a:pt x="569751" y="1719683"/>
                  <a:pt x="563663" y="1717677"/>
                  <a:pt x="558948" y="1713905"/>
                </a:cubicBezTo>
                <a:cubicBezTo>
                  <a:pt x="555249" y="1710946"/>
                  <a:pt x="552690" y="1706698"/>
                  <a:pt x="548900" y="1703856"/>
                </a:cubicBezTo>
                <a:cubicBezTo>
                  <a:pt x="539239" y="1696610"/>
                  <a:pt x="528803" y="1690459"/>
                  <a:pt x="518755" y="1683760"/>
                </a:cubicBezTo>
                <a:cubicBezTo>
                  <a:pt x="505707" y="1675061"/>
                  <a:pt x="496044" y="1669021"/>
                  <a:pt x="483586" y="1658639"/>
                </a:cubicBezTo>
                <a:cubicBezTo>
                  <a:pt x="456831" y="1636343"/>
                  <a:pt x="496983" y="1661983"/>
                  <a:pt x="453441" y="1618445"/>
                </a:cubicBezTo>
                <a:cubicBezTo>
                  <a:pt x="450091" y="1615096"/>
                  <a:pt x="446351" y="1612096"/>
                  <a:pt x="443392" y="1608397"/>
                </a:cubicBezTo>
                <a:cubicBezTo>
                  <a:pt x="439620" y="1603682"/>
                  <a:pt x="437614" y="1597594"/>
                  <a:pt x="433344" y="1593324"/>
                </a:cubicBezTo>
                <a:cubicBezTo>
                  <a:pt x="429074" y="1589054"/>
                  <a:pt x="423295" y="1586625"/>
                  <a:pt x="418271" y="1583276"/>
                </a:cubicBezTo>
                <a:cubicBezTo>
                  <a:pt x="413247" y="1576577"/>
                  <a:pt x="409120" y="1569100"/>
                  <a:pt x="403199" y="1563179"/>
                </a:cubicBezTo>
                <a:cubicBezTo>
                  <a:pt x="398929" y="1558909"/>
                  <a:pt x="391898" y="1557846"/>
                  <a:pt x="388126" y="1553131"/>
                </a:cubicBezTo>
                <a:cubicBezTo>
                  <a:pt x="384818" y="1548995"/>
                  <a:pt x="367193" y="1519637"/>
                  <a:pt x="363006" y="1512938"/>
                </a:cubicBezTo>
                <a:cubicBezTo>
                  <a:pt x="345870" y="1485520"/>
                  <a:pt x="346756" y="1474668"/>
                  <a:pt x="322812" y="1462696"/>
                </a:cubicBezTo>
                <a:cubicBezTo>
                  <a:pt x="318075" y="1460328"/>
                  <a:pt x="312764" y="1459347"/>
                  <a:pt x="307740" y="1457672"/>
                </a:cubicBezTo>
                <a:cubicBezTo>
                  <a:pt x="306065" y="1452648"/>
                  <a:pt x="305893" y="1446836"/>
                  <a:pt x="302715" y="1442599"/>
                </a:cubicBezTo>
                <a:cubicBezTo>
                  <a:pt x="302698" y="1442576"/>
                  <a:pt x="274588" y="1414472"/>
                  <a:pt x="267546" y="1407430"/>
                </a:cubicBezTo>
                <a:cubicBezTo>
                  <a:pt x="264196" y="1404080"/>
                  <a:pt x="260126" y="1401322"/>
                  <a:pt x="257498" y="1397381"/>
                </a:cubicBezTo>
                <a:cubicBezTo>
                  <a:pt x="244822" y="1378368"/>
                  <a:pt x="251720" y="1386578"/>
                  <a:pt x="237401" y="1372261"/>
                </a:cubicBezTo>
                <a:cubicBezTo>
                  <a:pt x="235726" y="1367237"/>
                  <a:pt x="233832" y="1362280"/>
                  <a:pt x="232377" y="1357188"/>
                </a:cubicBezTo>
                <a:cubicBezTo>
                  <a:pt x="230480" y="1350549"/>
                  <a:pt x="231183" y="1342836"/>
                  <a:pt x="227353" y="1337091"/>
                </a:cubicBezTo>
                <a:cubicBezTo>
                  <a:pt x="224003" y="1332067"/>
                  <a:pt x="217304" y="1330392"/>
                  <a:pt x="212280" y="1327043"/>
                </a:cubicBezTo>
                <a:cubicBezTo>
                  <a:pt x="208931" y="1322019"/>
                  <a:pt x="199532" y="1317371"/>
                  <a:pt x="202232" y="1311970"/>
                </a:cubicBezTo>
                <a:cubicBezTo>
                  <a:pt x="204600" y="1307233"/>
                  <a:pt x="212567" y="1314627"/>
                  <a:pt x="217304" y="1316995"/>
                </a:cubicBezTo>
                <a:cubicBezTo>
                  <a:pt x="222705" y="1319696"/>
                  <a:pt x="227353" y="1323694"/>
                  <a:pt x="232377" y="1327043"/>
                </a:cubicBezTo>
                <a:cubicBezTo>
                  <a:pt x="236943" y="1333892"/>
                  <a:pt x="244517" y="1347390"/>
                  <a:pt x="252474" y="1352164"/>
                </a:cubicBezTo>
                <a:cubicBezTo>
                  <a:pt x="257015" y="1354889"/>
                  <a:pt x="262522" y="1355513"/>
                  <a:pt x="267546" y="1357188"/>
                </a:cubicBezTo>
                <a:cubicBezTo>
                  <a:pt x="291913" y="1381555"/>
                  <a:pt x="279760" y="1372030"/>
                  <a:pt x="302715" y="1387333"/>
                </a:cubicBezTo>
                <a:cubicBezTo>
                  <a:pt x="299698" y="1375266"/>
                  <a:pt x="298485" y="1360838"/>
                  <a:pt x="287643" y="1352164"/>
                </a:cubicBezTo>
                <a:cubicBezTo>
                  <a:pt x="283507" y="1348856"/>
                  <a:pt x="277594" y="1348815"/>
                  <a:pt x="272570" y="1347140"/>
                </a:cubicBezTo>
                <a:cubicBezTo>
                  <a:pt x="269221" y="1343790"/>
                  <a:pt x="265481" y="1340790"/>
                  <a:pt x="262522" y="1337091"/>
                </a:cubicBezTo>
                <a:cubicBezTo>
                  <a:pt x="258750" y="1332376"/>
                  <a:pt x="257189" y="1325791"/>
                  <a:pt x="252474" y="1322019"/>
                </a:cubicBezTo>
                <a:cubicBezTo>
                  <a:pt x="248338" y="1318711"/>
                  <a:pt x="242425" y="1318670"/>
                  <a:pt x="237401" y="1316995"/>
                </a:cubicBezTo>
                <a:cubicBezTo>
                  <a:pt x="225353" y="1280849"/>
                  <a:pt x="239972" y="1325994"/>
                  <a:pt x="227353" y="1281825"/>
                </a:cubicBezTo>
                <a:cubicBezTo>
                  <a:pt x="225898" y="1276733"/>
                  <a:pt x="226074" y="1270498"/>
                  <a:pt x="222329" y="1266753"/>
                </a:cubicBezTo>
                <a:cubicBezTo>
                  <a:pt x="218584" y="1263008"/>
                  <a:pt x="212280" y="1263404"/>
                  <a:pt x="207256" y="1261729"/>
                </a:cubicBezTo>
                <a:cubicBezTo>
                  <a:pt x="204887" y="1254622"/>
                  <a:pt x="194639" y="1232868"/>
                  <a:pt x="207256" y="1226560"/>
                </a:cubicBezTo>
                <a:cubicBezTo>
                  <a:pt x="212657" y="1223860"/>
                  <a:pt x="217785" y="1232632"/>
                  <a:pt x="222329" y="1236608"/>
                </a:cubicBezTo>
                <a:cubicBezTo>
                  <a:pt x="236577" y="1249074"/>
                  <a:pt x="257393" y="1276774"/>
                  <a:pt x="277595" y="1281825"/>
                </a:cubicBezTo>
                <a:lnTo>
                  <a:pt x="297691" y="1286850"/>
                </a:lnTo>
                <a:cubicBezTo>
                  <a:pt x="301041" y="1283500"/>
                  <a:pt x="306811" y="1281446"/>
                  <a:pt x="307740" y="1276801"/>
                </a:cubicBezTo>
                <a:cubicBezTo>
                  <a:pt x="308779" y="1271608"/>
                  <a:pt x="305440" y="1266270"/>
                  <a:pt x="302715" y="1261729"/>
                </a:cubicBezTo>
                <a:cubicBezTo>
                  <a:pt x="297115" y="1252395"/>
                  <a:pt x="285497" y="1247953"/>
                  <a:pt x="277595" y="1241632"/>
                </a:cubicBezTo>
                <a:cubicBezTo>
                  <a:pt x="273896" y="1238673"/>
                  <a:pt x="270896" y="1234933"/>
                  <a:pt x="267546" y="1231584"/>
                </a:cubicBezTo>
                <a:cubicBezTo>
                  <a:pt x="269221" y="1224885"/>
                  <a:pt x="266223" y="1214207"/>
                  <a:pt x="272570" y="1211487"/>
                </a:cubicBezTo>
                <a:cubicBezTo>
                  <a:pt x="292880" y="1202782"/>
                  <a:pt x="302258" y="1216054"/>
                  <a:pt x="312764" y="1226560"/>
                </a:cubicBezTo>
                <a:cubicBezTo>
                  <a:pt x="324487" y="1261729"/>
                  <a:pt x="312764" y="1260055"/>
                  <a:pt x="337885" y="1251680"/>
                </a:cubicBezTo>
                <a:cubicBezTo>
                  <a:pt x="342087" y="1243275"/>
                  <a:pt x="356110" y="1227072"/>
                  <a:pt x="342909" y="1216511"/>
                </a:cubicBezTo>
                <a:cubicBezTo>
                  <a:pt x="337517" y="1212197"/>
                  <a:pt x="329511" y="1213162"/>
                  <a:pt x="322812" y="1211487"/>
                </a:cubicBezTo>
                <a:cubicBezTo>
                  <a:pt x="317486" y="1207937"/>
                  <a:pt x="301271" y="1198549"/>
                  <a:pt x="297691" y="1191390"/>
                </a:cubicBezTo>
                <a:cubicBezTo>
                  <a:pt x="294603" y="1185214"/>
                  <a:pt x="294651" y="1177908"/>
                  <a:pt x="292667" y="1171294"/>
                </a:cubicBezTo>
                <a:cubicBezTo>
                  <a:pt x="282883" y="1138681"/>
                  <a:pt x="287255" y="1148103"/>
                  <a:pt x="272570" y="1126076"/>
                </a:cubicBezTo>
                <a:cubicBezTo>
                  <a:pt x="270895" y="1121052"/>
                  <a:pt x="270854" y="1115139"/>
                  <a:pt x="267546" y="1111003"/>
                </a:cubicBezTo>
                <a:cubicBezTo>
                  <a:pt x="263774" y="1106288"/>
                  <a:pt x="257189" y="1104727"/>
                  <a:pt x="252474" y="1100955"/>
                </a:cubicBezTo>
                <a:cubicBezTo>
                  <a:pt x="248775" y="1097996"/>
                  <a:pt x="245775" y="1094256"/>
                  <a:pt x="242425" y="1090907"/>
                </a:cubicBezTo>
                <a:cubicBezTo>
                  <a:pt x="240750" y="1085883"/>
                  <a:pt x="239769" y="1080571"/>
                  <a:pt x="237401" y="1075834"/>
                </a:cubicBezTo>
                <a:cubicBezTo>
                  <a:pt x="234701" y="1070433"/>
                  <a:pt x="229805" y="1066280"/>
                  <a:pt x="227353" y="1060762"/>
                </a:cubicBezTo>
                <a:cubicBezTo>
                  <a:pt x="215245" y="1033519"/>
                  <a:pt x="225044" y="1034799"/>
                  <a:pt x="207256" y="1020568"/>
                </a:cubicBezTo>
                <a:cubicBezTo>
                  <a:pt x="202541" y="1016796"/>
                  <a:pt x="197208" y="1013869"/>
                  <a:pt x="192184" y="1010520"/>
                </a:cubicBezTo>
                <a:cubicBezTo>
                  <a:pt x="190509" y="1005496"/>
                  <a:pt x="190097" y="999854"/>
                  <a:pt x="187159" y="995447"/>
                </a:cubicBezTo>
                <a:cubicBezTo>
                  <a:pt x="179421" y="983841"/>
                  <a:pt x="168137" y="977742"/>
                  <a:pt x="157014" y="970327"/>
                </a:cubicBezTo>
                <a:cubicBezTo>
                  <a:pt x="149048" y="946426"/>
                  <a:pt x="150566" y="942169"/>
                  <a:pt x="136918" y="925109"/>
                </a:cubicBezTo>
                <a:cubicBezTo>
                  <a:pt x="133959" y="921410"/>
                  <a:pt x="130810" y="917689"/>
                  <a:pt x="126869" y="915061"/>
                </a:cubicBezTo>
                <a:cubicBezTo>
                  <a:pt x="120637" y="910907"/>
                  <a:pt x="113472" y="908362"/>
                  <a:pt x="106773" y="905012"/>
                </a:cubicBezTo>
                <a:cubicBezTo>
                  <a:pt x="103463" y="895085"/>
                  <a:pt x="100552" y="881949"/>
                  <a:pt x="91700" y="874867"/>
                </a:cubicBezTo>
                <a:cubicBezTo>
                  <a:pt x="87565" y="871559"/>
                  <a:pt x="81652" y="871518"/>
                  <a:pt x="76628" y="869843"/>
                </a:cubicBezTo>
                <a:lnTo>
                  <a:pt x="56531" y="849746"/>
                </a:lnTo>
                <a:cubicBezTo>
                  <a:pt x="53181" y="846397"/>
                  <a:pt x="50423" y="842326"/>
                  <a:pt x="46482" y="839698"/>
                </a:cubicBezTo>
                <a:cubicBezTo>
                  <a:pt x="41458" y="836349"/>
                  <a:pt x="35994" y="833580"/>
                  <a:pt x="31410" y="829650"/>
                </a:cubicBezTo>
                <a:cubicBezTo>
                  <a:pt x="12457" y="813405"/>
                  <a:pt x="13117" y="812260"/>
                  <a:pt x="1265" y="794480"/>
                </a:cubicBezTo>
                <a:cubicBezTo>
                  <a:pt x="10068" y="759268"/>
                  <a:pt x="435" y="776735"/>
                  <a:pt x="16337" y="789456"/>
                </a:cubicBezTo>
                <a:cubicBezTo>
                  <a:pt x="20473" y="792764"/>
                  <a:pt x="26386" y="792805"/>
                  <a:pt x="31410" y="794480"/>
                </a:cubicBezTo>
                <a:cubicBezTo>
                  <a:pt x="55252" y="818322"/>
                  <a:pt x="42519" y="811581"/>
                  <a:pt x="66579" y="819601"/>
                </a:cubicBezTo>
                <a:cubicBezTo>
                  <a:pt x="78626" y="815585"/>
                  <a:pt x="98348" y="814538"/>
                  <a:pt x="71603" y="794480"/>
                </a:cubicBezTo>
                <a:cubicBezTo>
                  <a:pt x="63129" y="788125"/>
                  <a:pt x="41458" y="784432"/>
                  <a:pt x="41458" y="784432"/>
                </a:cubicBezTo>
                <a:cubicBezTo>
                  <a:pt x="30266" y="776971"/>
                  <a:pt x="24519" y="774563"/>
                  <a:pt x="16337" y="764335"/>
                </a:cubicBezTo>
                <a:cubicBezTo>
                  <a:pt x="12565" y="759620"/>
                  <a:pt x="9638" y="754287"/>
                  <a:pt x="6289" y="749263"/>
                </a:cubicBezTo>
                <a:cubicBezTo>
                  <a:pt x="4278" y="743231"/>
                  <a:pt x="-6795" y="719000"/>
                  <a:pt x="6289" y="714094"/>
                </a:cubicBezTo>
                <a:cubicBezTo>
                  <a:pt x="17377" y="709936"/>
                  <a:pt x="29735" y="717443"/>
                  <a:pt x="41458" y="719118"/>
                </a:cubicBezTo>
                <a:cubicBezTo>
                  <a:pt x="84411" y="762067"/>
                  <a:pt x="17408" y="692075"/>
                  <a:pt x="56531" y="744239"/>
                </a:cubicBezTo>
                <a:cubicBezTo>
                  <a:pt x="79770" y="775225"/>
                  <a:pt x="74935" y="761978"/>
                  <a:pt x="96724" y="779408"/>
                </a:cubicBezTo>
                <a:cubicBezTo>
                  <a:pt x="100423" y="782367"/>
                  <a:pt x="102536" y="787338"/>
                  <a:pt x="106773" y="789456"/>
                </a:cubicBezTo>
                <a:cubicBezTo>
                  <a:pt x="116247" y="794193"/>
                  <a:pt x="136918" y="799505"/>
                  <a:pt x="136918" y="799505"/>
                </a:cubicBezTo>
                <a:cubicBezTo>
                  <a:pt x="138593" y="794481"/>
                  <a:pt x="144028" y="789300"/>
                  <a:pt x="141942" y="784432"/>
                </a:cubicBezTo>
                <a:cubicBezTo>
                  <a:pt x="134937" y="768086"/>
                  <a:pt x="118663" y="764478"/>
                  <a:pt x="106773" y="754287"/>
                </a:cubicBezTo>
                <a:cubicBezTo>
                  <a:pt x="99580" y="748122"/>
                  <a:pt x="91931" y="742073"/>
                  <a:pt x="86676" y="734190"/>
                </a:cubicBezTo>
                <a:cubicBezTo>
                  <a:pt x="74000" y="715176"/>
                  <a:pt x="80898" y="723388"/>
                  <a:pt x="66579" y="709069"/>
                </a:cubicBezTo>
                <a:cubicBezTo>
                  <a:pt x="64904" y="704045"/>
                  <a:pt x="57810" y="697741"/>
                  <a:pt x="61555" y="693997"/>
                </a:cubicBezTo>
                <a:cubicBezTo>
                  <a:pt x="65300" y="690252"/>
                  <a:pt x="72883" y="695276"/>
                  <a:pt x="76628" y="699021"/>
                </a:cubicBezTo>
                <a:cubicBezTo>
                  <a:pt x="80373" y="702766"/>
                  <a:pt x="78344" y="709958"/>
                  <a:pt x="81652" y="714094"/>
                </a:cubicBezTo>
                <a:cubicBezTo>
                  <a:pt x="88735" y="722948"/>
                  <a:pt x="101868" y="725857"/>
                  <a:pt x="111797" y="729166"/>
                </a:cubicBezTo>
                <a:cubicBezTo>
                  <a:pt x="116821" y="732515"/>
                  <a:pt x="122154" y="735442"/>
                  <a:pt x="126869" y="739214"/>
                </a:cubicBezTo>
                <a:cubicBezTo>
                  <a:pt x="130568" y="742173"/>
                  <a:pt x="132856" y="746826"/>
                  <a:pt x="136918" y="749263"/>
                </a:cubicBezTo>
                <a:cubicBezTo>
                  <a:pt x="141459" y="751988"/>
                  <a:pt x="146966" y="752612"/>
                  <a:pt x="151990" y="754287"/>
                </a:cubicBezTo>
                <a:cubicBezTo>
                  <a:pt x="158004" y="760301"/>
                  <a:pt x="166243" y="771534"/>
                  <a:pt x="177111" y="769360"/>
                </a:cubicBezTo>
                <a:cubicBezTo>
                  <a:pt x="181756" y="768431"/>
                  <a:pt x="183810" y="762661"/>
                  <a:pt x="187159" y="759311"/>
                </a:cubicBezTo>
                <a:cubicBezTo>
                  <a:pt x="185484" y="754287"/>
                  <a:pt x="185443" y="748374"/>
                  <a:pt x="182135" y="744239"/>
                </a:cubicBezTo>
                <a:cubicBezTo>
                  <a:pt x="178363" y="739524"/>
                  <a:pt x="171778" y="737962"/>
                  <a:pt x="167063" y="734190"/>
                </a:cubicBezTo>
                <a:cubicBezTo>
                  <a:pt x="163364" y="731231"/>
                  <a:pt x="160713" y="727101"/>
                  <a:pt x="157014" y="724142"/>
                </a:cubicBezTo>
                <a:cubicBezTo>
                  <a:pt x="152299" y="720370"/>
                  <a:pt x="146581" y="717960"/>
                  <a:pt x="141942" y="714094"/>
                </a:cubicBezTo>
                <a:cubicBezTo>
                  <a:pt x="103258" y="681857"/>
                  <a:pt x="149217" y="713920"/>
                  <a:pt x="111797" y="688973"/>
                </a:cubicBezTo>
                <a:cubicBezTo>
                  <a:pt x="115146" y="685623"/>
                  <a:pt x="117173" y="679703"/>
                  <a:pt x="121845" y="678924"/>
                </a:cubicBezTo>
                <a:cubicBezTo>
                  <a:pt x="126049" y="678223"/>
                  <a:pt x="151520" y="687142"/>
                  <a:pt x="157014" y="688973"/>
                </a:cubicBezTo>
                <a:cubicBezTo>
                  <a:pt x="181283" y="713239"/>
                  <a:pt x="150439" y="683712"/>
                  <a:pt x="182135" y="709069"/>
                </a:cubicBezTo>
                <a:cubicBezTo>
                  <a:pt x="185834" y="712028"/>
                  <a:pt x="188122" y="716681"/>
                  <a:pt x="192184" y="719118"/>
                </a:cubicBezTo>
                <a:cubicBezTo>
                  <a:pt x="196725" y="721843"/>
                  <a:pt x="202232" y="722467"/>
                  <a:pt x="207256" y="724142"/>
                </a:cubicBezTo>
                <a:cubicBezTo>
                  <a:pt x="210605" y="729166"/>
                  <a:pt x="213532" y="734499"/>
                  <a:pt x="217304" y="739214"/>
                </a:cubicBezTo>
                <a:cubicBezTo>
                  <a:pt x="220263" y="742913"/>
                  <a:pt x="224916" y="745201"/>
                  <a:pt x="227353" y="749263"/>
                </a:cubicBezTo>
                <a:cubicBezTo>
                  <a:pt x="230078" y="753804"/>
                  <a:pt x="229299" y="760026"/>
                  <a:pt x="232377" y="764335"/>
                </a:cubicBezTo>
                <a:cubicBezTo>
                  <a:pt x="237884" y="772044"/>
                  <a:pt x="245775" y="777733"/>
                  <a:pt x="252474" y="784432"/>
                </a:cubicBezTo>
                <a:lnTo>
                  <a:pt x="267546" y="799505"/>
                </a:lnTo>
                <a:cubicBezTo>
                  <a:pt x="270896" y="802855"/>
                  <a:pt x="274967" y="805612"/>
                  <a:pt x="277595" y="809553"/>
                </a:cubicBezTo>
                <a:cubicBezTo>
                  <a:pt x="281460" y="815350"/>
                  <a:pt x="284225" y="819531"/>
                  <a:pt x="286161" y="822480"/>
                </a:cubicBezTo>
                <a:lnTo>
                  <a:pt x="288500" y="826082"/>
                </a:lnTo>
                <a:lnTo>
                  <a:pt x="288502" y="826085"/>
                </a:lnTo>
                <a:cubicBezTo>
                  <a:pt x="289711" y="828080"/>
                  <a:pt x="290849" y="829744"/>
                  <a:pt x="289752" y="828011"/>
                </a:cubicBezTo>
                <a:lnTo>
                  <a:pt x="288500" y="826082"/>
                </a:lnTo>
                <a:lnTo>
                  <a:pt x="286821" y="822174"/>
                </a:lnTo>
                <a:cubicBezTo>
                  <a:pt x="287632" y="822583"/>
                  <a:pt x="290534" y="825728"/>
                  <a:pt x="297691" y="834674"/>
                </a:cubicBezTo>
                <a:cubicBezTo>
                  <a:pt x="301463" y="839389"/>
                  <a:pt x="303968" y="845031"/>
                  <a:pt x="307740" y="849746"/>
                </a:cubicBezTo>
                <a:cubicBezTo>
                  <a:pt x="313379" y="856795"/>
                  <a:pt x="324910" y="866435"/>
                  <a:pt x="332861" y="869843"/>
                </a:cubicBezTo>
                <a:cubicBezTo>
                  <a:pt x="339208" y="872563"/>
                  <a:pt x="346318" y="872970"/>
                  <a:pt x="352957" y="874867"/>
                </a:cubicBezTo>
                <a:cubicBezTo>
                  <a:pt x="358049" y="876322"/>
                  <a:pt x="363006" y="878216"/>
                  <a:pt x="368030" y="879891"/>
                </a:cubicBezTo>
                <a:cubicBezTo>
                  <a:pt x="366419" y="873447"/>
                  <a:pt x="361587" y="851933"/>
                  <a:pt x="357981" y="844722"/>
                </a:cubicBezTo>
                <a:cubicBezTo>
                  <a:pt x="350329" y="829418"/>
                  <a:pt x="340198" y="821916"/>
                  <a:pt x="327836" y="809553"/>
                </a:cubicBezTo>
                <a:lnTo>
                  <a:pt x="312764" y="794480"/>
                </a:lnTo>
                <a:cubicBezTo>
                  <a:pt x="278566" y="760282"/>
                  <a:pt x="331996" y="812401"/>
                  <a:pt x="287643" y="774384"/>
                </a:cubicBezTo>
                <a:cubicBezTo>
                  <a:pt x="280450" y="768219"/>
                  <a:pt x="267546" y="754287"/>
                  <a:pt x="267546" y="754287"/>
                </a:cubicBezTo>
                <a:cubicBezTo>
                  <a:pt x="265871" y="749263"/>
                  <a:pt x="265830" y="743350"/>
                  <a:pt x="262522" y="739214"/>
                </a:cubicBezTo>
                <a:cubicBezTo>
                  <a:pt x="258750" y="734499"/>
                  <a:pt x="252165" y="732938"/>
                  <a:pt x="247450" y="729166"/>
                </a:cubicBezTo>
                <a:cubicBezTo>
                  <a:pt x="243751" y="726207"/>
                  <a:pt x="240751" y="722467"/>
                  <a:pt x="237401" y="719118"/>
                </a:cubicBezTo>
                <a:cubicBezTo>
                  <a:pt x="235726" y="714094"/>
                  <a:pt x="228632" y="707790"/>
                  <a:pt x="232377" y="704045"/>
                </a:cubicBezTo>
                <a:cubicBezTo>
                  <a:pt x="236122" y="700300"/>
                  <a:pt x="243213" y="705891"/>
                  <a:pt x="247450" y="709069"/>
                </a:cubicBezTo>
                <a:cubicBezTo>
                  <a:pt x="256924" y="716174"/>
                  <a:pt x="272570" y="734190"/>
                  <a:pt x="272570" y="734190"/>
                </a:cubicBezTo>
                <a:cubicBezTo>
                  <a:pt x="277594" y="732515"/>
                  <a:pt x="283898" y="732911"/>
                  <a:pt x="287643" y="729166"/>
                </a:cubicBezTo>
                <a:cubicBezTo>
                  <a:pt x="295086" y="721723"/>
                  <a:pt x="293597" y="706464"/>
                  <a:pt x="287643" y="699021"/>
                </a:cubicBezTo>
                <a:cubicBezTo>
                  <a:pt x="283871" y="694306"/>
                  <a:pt x="277285" y="692745"/>
                  <a:pt x="272570" y="688973"/>
                </a:cubicBezTo>
                <a:cubicBezTo>
                  <a:pt x="268871" y="686014"/>
                  <a:pt x="265364" y="682714"/>
                  <a:pt x="262522" y="678924"/>
                </a:cubicBezTo>
                <a:cubicBezTo>
                  <a:pt x="255276" y="669263"/>
                  <a:pt x="249124" y="658827"/>
                  <a:pt x="242425" y="648779"/>
                </a:cubicBezTo>
                <a:cubicBezTo>
                  <a:pt x="239076" y="643755"/>
                  <a:pt x="236646" y="637977"/>
                  <a:pt x="232377" y="633707"/>
                </a:cubicBezTo>
                <a:cubicBezTo>
                  <a:pt x="229028" y="630357"/>
                  <a:pt x="217734" y="624807"/>
                  <a:pt x="222329" y="623658"/>
                </a:cubicBezTo>
                <a:cubicBezTo>
                  <a:pt x="232212" y="621187"/>
                  <a:pt x="242530" y="626473"/>
                  <a:pt x="252474" y="628683"/>
                </a:cubicBezTo>
                <a:cubicBezTo>
                  <a:pt x="257644" y="629832"/>
                  <a:pt x="262522" y="632032"/>
                  <a:pt x="267546" y="633707"/>
                </a:cubicBezTo>
                <a:cubicBezTo>
                  <a:pt x="280944" y="673900"/>
                  <a:pt x="260847" y="627007"/>
                  <a:pt x="287643" y="653803"/>
                </a:cubicBezTo>
                <a:cubicBezTo>
                  <a:pt x="312707" y="678867"/>
                  <a:pt x="267589" y="661079"/>
                  <a:pt x="307740" y="678924"/>
                </a:cubicBezTo>
                <a:cubicBezTo>
                  <a:pt x="317419" y="683226"/>
                  <a:pt x="327837" y="685623"/>
                  <a:pt x="337885" y="688973"/>
                </a:cubicBezTo>
                <a:lnTo>
                  <a:pt x="352957" y="693997"/>
                </a:lnTo>
                <a:cubicBezTo>
                  <a:pt x="356307" y="690648"/>
                  <a:pt x="362077" y="688594"/>
                  <a:pt x="363006" y="683949"/>
                </a:cubicBezTo>
                <a:cubicBezTo>
                  <a:pt x="366098" y="668488"/>
                  <a:pt x="350956" y="665726"/>
                  <a:pt x="342909" y="658828"/>
                </a:cubicBezTo>
                <a:cubicBezTo>
                  <a:pt x="335716" y="652663"/>
                  <a:pt x="330695" y="643986"/>
                  <a:pt x="322812" y="638731"/>
                </a:cubicBezTo>
                <a:cubicBezTo>
                  <a:pt x="317014" y="634865"/>
                  <a:pt x="312832" y="632100"/>
                  <a:pt x="309883" y="630163"/>
                </a:cubicBezTo>
                <a:lnTo>
                  <a:pt x="306283" y="627826"/>
                </a:lnTo>
                <a:lnTo>
                  <a:pt x="310194" y="629506"/>
                </a:lnTo>
                <a:cubicBezTo>
                  <a:pt x="309785" y="628696"/>
                  <a:pt x="306640" y="625793"/>
                  <a:pt x="297691" y="618634"/>
                </a:cubicBezTo>
                <a:cubicBezTo>
                  <a:pt x="265995" y="593277"/>
                  <a:pt x="296839" y="622804"/>
                  <a:pt x="272570" y="598538"/>
                </a:cubicBezTo>
                <a:cubicBezTo>
                  <a:pt x="270895" y="593514"/>
                  <a:pt x="269914" y="588202"/>
                  <a:pt x="267546" y="583465"/>
                </a:cubicBezTo>
                <a:cubicBezTo>
                  <a:pt x="264846" y="578064"/>
                  <a:pt x="259877" y="573942"/>
                  <a:pt x="257498" y="568392"/>
                </a:cubicBezTo>
                <a:cubicBezTo>
                  <a:pt x="254215" y="560732"/>
                  <a:pt x="252337" y="541367"/>
                  <a:pt x="247450" y="533223"/>
                </a:cubicBezTo>
                <a:cubicBezTo>
                  <a:pt x="245013" y="529161"/>
                  <a:pt x="240360" y="526874"/>
                  <a:pt x="237401" y="523175"/>
                </a:cubicBezTo>
                <a:cubicBezTo>
                  <a:pt x="233629" y="518460"/>
                  <a:pt x="231125" y="512817"/>
                  <a:pt x="227353" y="508102"/>
                </a:cubicBezTo>
                <a:cubicBezTo>
                  <a:pt x="224394" y="504403"/>
                  <a:pt x="220263" y="501753"/>
                  <a:pt x="217304" y="498054"/>
                </a:cubicBezTo>
                <a:cubicBezTo>
                  <a:pt x="213532" y="493339"/>
                  <a:pt x="209956" y="488382"/>
                  <a:pt x="207256" y="482981"/>
                </a:cubicBezTo>
                <a:cubicBezTo>
                  <a:pt x="204888" y="478244"/>
                  <a:pt x="205540" y="472044"/>
                  <a:pt x="202232" y="467909"/>
                </a:cubicBezTo>
                <a:cubicBezTo>
                  <a:pt x="192635" y="455913"/>
                  <a:pt x="184220" y="458903"/>
                  <a:pt x="172087" y="452836"/>
                </a:cubicBezTo>
                <a:cubicBezTo>
                  <a:pt x="166686" y="450135"/>
                  <a:pt x="162038" y="446137"/>
                  <a:pt x="157014" y="442788"/>
                </a:cubicBezTo>
                <a:cubicBezTo>
                  <a:pt x="153665" y="437764"/>
                  <a:pt x="150896" y="432300"/>
                  <a:pt x="146966" y="427716"/>
                </a:cubicBezTo>
                <a:cubicBezTo>
                  <a:pt x="140801" y="420523"/>
                  <a:pt x="132124" y="415502"/>
                  <a:pt x="126869" y="407619"/>
                </a:cubicBezTo>
                <a:cubicBezTo>
                  <a:pt x="117745" y="393932"/>
                  <a:pt x="106396" y="374773"/>
                  <a:pt x="91700" y="367425"/>
                </a:cubicBezTo>
                <a:lnTo>
                  <a:pt x="71603" y="357377"/>
                </a:lnTo>
                <a:cubicBezTo>
                  <a:pt x="69928" y="352353"/>
                  <a:pt x="70324" y="346050"/>
                  <a:pt x="66579" y="342305"/>
                </a:cubicBezTo>
                <a:cubicBezTo>
                  <a:pt x="62834" y="338560"/>
                  <a:pt x="56048" y="340005"/>
                  <a:pt x="51507" y="337280"/>
                </a:cubicBezTo>
                <a:cubicBezTo>
                  <a:pt x="47445" y="334843"/>
                  <a:pt x="44808" y="330581"/>
                  <a:pt x="41458" y="327232"/>
                </a:cubicBezTo>
                <a:cubicBezTo>
                  <a:pt x="46482" y="325557"/>
                  <a:pt x="51288" y="321459"/>
                  <a:pt x="56531" y="322208"/>
                </a:cubicBezTo>
                <a:cubicBezTo>
                  <a:pt x="63945" y="323267"/>
                  <a:pt x="69674" y="329474"/>
                  <a:pt x="76628" y="332256"/>
                </a:cubicBezTo>
                <a:cubicBezTo>
                  <a:pt x="86462" y="336190"/>
                  <a:pt x="96725" y="338955"/>
                  <a:pt x="106773" y="342305"/>
                </a:cubicBezTo>
                <a:lnTo>
                  <a:pt x="121845" y="347329"/>
                </a:lnTo>
                <a:lnTo>
                  <a:pt x="136918" y="352353"/>
                </a:lnTo>
                <a:cubicBezTo>
                  <a:pt x="117364" y="323024"/>
                  <a:pt x="139216" y="348477"/>
                  <a:pt x="106773" y="332256"/>
                </a:cubicBezTo>
                <a:cubicBezTo>
                  <a:pt x="102536" y="330138"/>
                  <a:pt x="100423" y="325167"/>
                  <a:pt x="96724" y="322208"/>
                </a:cubicBezTo>
                <a:cubicBezTo>
                  <a:pt x="92009" y="318436"/>
                  <a:pt x="86676" y="315509"/>
                  <a:pt x="81652" y="312160"/>
                </a:cubicBezTo>
                <a:cubicBezTo>
                  <a:pt x="78302" y="307136"/>
                  <a:pt x="75579" y="301631"/>
                  <a:pt x="71603" y="297087"/>
                </a:cubicBezTo>
                <a:cubicBezTo>
                  <a:pt x="63805" y="288175"/>
                  <a:pt x="46482" y="271966"/>
                  <a:pt x="46482" y="271966"/>
                </a:cubicBezTo>
                <a:cubicBezTo>
                  <a:pt x="33734" y="233720"/>
                  <a:pt x="26048" y="239744"/>
                  <a:pt x="61555" y="246845"/>
                </a:cubicBezTo>
                <a:cubicBezTo>
                  <a:pt x="64904" y="250195"/>
                  <a:pt x="67813" y="254052"/>
                  <a:pt x="71603" y="256894"/>
                </a:cubicBezTo>
                <a:cubicBezTo>
                  <a:pt x="81264" y="264140"/>
                  <a:pt x="101748" y="276990"/>
                  <a:pt x="101748" y="276990"/>
                </a:cubicBezTo>
                <a:cubicBezTo>
                  <a:pt x="97797" y="265136"/>
                  <a:pt x="98169" y="258765"/>
                  <a:pt x="86676" y="251869"/>
                </a:cubicBezTo>
                <a:cubicBezTo>
                  <a:pt x="82135" y="249144"/>
                  <a:pt x="76627" y="248520"/>
                  <a:pt x="71603" y="246845"/>
                </a:cubicBezTo>
                <a:cubicBezTo>
                  <a:pt x="69928" y="241821"/>
                  <a:pt x="61842" y="234141"/>
                  <a:pt x="66579" y="231773"/>
                </a:cubicBezTo>
                <a:cubicBezTo>
                  <a:pt x="78996" y="225565"/>
                  <a:pt x="97765" y="240840"/>
                  <a:pt x="106773" y="246845"/>
                </a:cubicBezTo>
                <a:cubicBezTo>
                  <a:pt x="106816" y="247019"/>
                  <a:pt x="114418" y="279611"/>
                  <a:pt x="116821" y="282014"/>
                </a:cubicBezTo>
                <a:cubicBezTo>
                  <a:pt x="125360" y="290553"/>
                  <a:pt x="138427" y="293571"/>
                  <a:pt x="146966" y="302111"/>
                </a:cubicBezTo>
                <a:lnTo>
                  <a:pt x="157014" y="312160"/>
                </a:lnTo>
                <a:cubicBezTo>
                  <a:pt x="165388" y="310485"/>
                  <a:pt x="176800" y="313803"/>
                  <a:pt x="182135" y="307135"/>
                </a:cubicBezTo>
                <a:cubicBezTo>
                  <a:pt x="189444" y="297998"/>
                  <a:pt x="172744" y="281251"/>
                  <a:pt x="167063" y="276990"/>
                </a:cubicBezTo>
                <a:cubicBezTo>
                  <a:pt x="150987" y="264933"/>
                  <a:pt x="138393" y="261249"/>
                  <a:pt x="126869" y="246845"/>
                </a:cubicBezTo>
                <a:cubicBezTo>
                  <a:pt x="123097" y="242130"/>
                  <a:pt x="120170" y="236797"/>
                  <a:pt x="116821" y="231773"/>
                </a:cubicBezTo>
                <a:cubicBezTo>
                  <a:pt x="118496" y="226749"/>
                  <a:pt x="116652" y="215661"/>
                  <a:pt x="121845" y="216700"/>
                </a:cubicBezTo>
                <a:cubicBezTo>
                  <a:pt x="131135" y="218558"/>
                  <a:pt x="132954" y="233801"/>
                  <a:pt x="141942" y="236797"/>
                </a:cubicBezTo>
                <a:cubicBezTo>
                  <a:pt x="146966" y="238472"/>
                  <a:pt x="152277" y="239453"/>
                  <a:pt x="157014" y="241821"/>
                </a:cubicBezTo>
                <a:cubicBezTo>
                  <a:pt x="195979" y="261303"/>
                  <a:pt x="149269" y="244261"/>
                  <a:pt x="187159" y="256894"/>
                </a:cubicBezTo>
                <a:cubicBezTo>
                  <a:pt x="190509" y="253544"/>
                  <a:pt x="197208" y="251582"/>
                  <a:pt x="197208" y="246845"/>
                </a:cubicBezTo>
                <a:cubicBezTo>
                  <a:pt x="197208" y="231696"/>
                  <a:pt x="181498" y="229886"/>
                  <a:pt x="172087" y="226749"/>
                </a:cubicBezTo>
                <a:cubicBezTo>
                  <a:pt x="148245" y="202907"/>
                  <a:pt x="143002" y="209648"/>
                  <a:pt x="167063" y="201628"/>
                </a:cubicBezTo>
                <a:cubicBezTo>
                  <a:pt x="177111" y="204977"/>
                  <a:pt x="193859" y="201628"/>
                  <a:pt x="197208" y="211676"/>
                </a:cubicBezTo>
                <a:cubicBezTo>
                  <a:pt x="205174" y="235574"/>
                  <a:pt x="203657" y="239835"/>
                  <a:pt x="217304" y="256894"/>
                </a:cubicBezTo>
                <a:cubicBezTo>
                  <a:pt x="228995" y="271508"/>
                  <a:pt x="226761" y="263937"/>
                  <a:pt x="242425" y="276990"/>
                </a:cubicBezTo>
                <a:cubicBezTo>
                  <a:pt x="247884" y="281539"/>
                  <a:pt x="252039" y="287514"/>
                  <a:pt x="257498" y="292063"/>
                </a:cubicBezTo>
                <a:cubicBezTo>
                  <a:pt x="262137" y="295929"/>
                  <a:pt x="267855" y="298339"/>
                  <a:pt x="272570" y="302111"/>
                </a:cubicBezTo>
                <a:cubicBezTo>
                  <a:pt x="276269" y="305070"/>
                  <a:pt x="278557" y="309723"/>
                  <a:pt x="282619" y="312160"/>
                </a:cubicBezTo>
                <a:cubicBezTo>
                  <a:pt x="287160" y="314885"/>
                  <a:pt x="292954" y="314816"/>
                  <a:pt x="297691" y="317184"/>
                </a:cubicBezTo>
                <a:cubicBezTo>
                  <a:pt x="336649" y="336662"/>
                  <a:pt x="289953" y="319628"/>
                  <a:pt x="327836" y="332256"/>
                </a:cubicBezTo>
                <a:cubicBezTo>
                  <a:pt x="331186" y="335606"/>
                  <a:pt x="334186" y="339346"/>
                  <a:pt x="337885" y="342305"/>
                </a:cubicBezTo>
                <a:cubicBezTo>
                  <a:pt x="369581" y="367662"/>
                  <a:pt x="338737" y="338135"/>
                  <a:pt x="363006" y="362401"/>
                </a:cubicBezTo>
                <a:cubicBezTo>
                  <a:pt x="376077" y="401617"/>
                  <a:pt x="354664" y="344865"/>
                  <a:pt x="393151" y="402595"/>
                </a:cubicBezTo>
                <a:cubicBezTo>
                  <a:pt x="396500" y="407619"/>
                  <a:pt x="399269" y="413083"/>
                  <a:pt x="403199" y="417667"/>
                </a:cubicBezTo>
                <a:cubicBezTo>
                  <a:pt x="409364" y="424860"/>
                  <a:pt x="418041" y="429881"/>
                  <a:pt x="423296" y="437764"/>
                </a:cubicBezTo>
                <a:cubicBezTo>
                  <a:pt x="426645" y="442788"/>
                  <a:pt x="428629" y="449064"/>
                  <a:pt x="433344" y="452836"/>
                </a:cubicBezTo>
                <a:cubicBezTo>
                  <a:pt x="437480" y="456145"/>
                  <a:pt x="443787" y="455289"/>
                  <a:pt x="448417" y="457861"/>
                </a:cubicBezTo>
                <a:cubicBezTo>
                  <a:pt x="458974" y="463726"/>
                  <a:pt x="478562" y="477957"/>
                  <a:pt x="478562" y="477957"/>
                </a:cubicBezTo>
                <a:cubicBezTo>
                  <a:pt x="480237" y="482981"/>
                  <a:pt x="480278" y="488894"/>
                  <a:pt x="483586" y="493030"/>
                </a:cubicBezTo>
                <a:cubicBezTo>
                  <a:pt x="487358" y="497745"/>
                  <a:pt x="493943" y="499306"/>
                  <a:pt x="498658" y="503078"/>
                </a:cubicBezTo>
                <a:cubicBezTo>
                  <a:pt x="502357" y="506037"/>
                  <a:pt x="505357" y="509777"/>
                  <a:pt x="508707" y="513127"/>
                </a:cubicBezTo>
                <a:cubicBezTo>
                  <a:pt x="510382" y="508103"/>
                  <a:pt x="508435" y="498054"/>
                  <a:pt x="513731" y="498054"/>
                </a:cubicBezTo>
                <a:cubicBezTo>
                  <a:pt x="519769" y="498054"/>
                  <a:pt x="520007" y="508412"/>
                  <a:pt x="523779" y="513127"/>
                </a:cubicBezTo>
                <a:cubicBezTo>
                  <a:pt x="530008" y="520913"/>
                  <a:pt x="540198" y="528872"/>
                  <a:pt x="548900" y="533223"/>
                </a:cubicBezTo>
                <a:cubicBezTo>
                  <a:pt x="553637" y="535591"/>
                  <a:pt x="558949" y="536572"/>
                  <a:pt x="563973" y="538247"/>
                </a:cubicBezTo>
                <a:cubicBezTo>
                  <a:pt x="567322" y="533223"/>
                  <a:pt x="574021" y="529213"/>
                  <a:pt x="574021" y="523175"/>
                </a:cubicBezTo>
                <a:cubicBezTo>
                  <a:pt x="574021" y="517137"/>
                  <a:pt x="567745" y="512817"/>
                  <a:pt x="563973" y="508102"/>
                </a:cubicBezTo>
                <a:cubicBezTo>
                  <a:pt x="555793" y="497877"/>
                  <a:pt x="550040" y="495465"/>
                  <a:pt x="538852" y="488006"/>
                </a:cubicBezTo>
                <a:cubicBezTo>
                  <a:pt x="529673" y="474238"/>
                  <a:pt x="521981" y="458431"/>
                  <a:pt x="508707" y="447812"/>
                </a:cubicBezTo>
                <a:cubicBezTo>
                  <a:pt x="503992" y="444040"/>
                  <a:pt x="498658" y="441113"/>
                  <a:pt x="493634" y="437764"/>
                </a:cubicBezTo>
                <a:cubicBezTo>
                  <a:pt x="488328" y="421844"/>
                  <a:pt x="489693" y="421532"/>
                  <a:pt x="478562" y="407619"/>
                </a:cubicBezTo>
                <a:cubicBezTo>
                  <a:pt x="475603" y="403920"/>
                  <a:pt x="471472" y="401269"/>
                  <a:pt x="468513" y="397570"/>
                </a:cubicBezTo>
                <a:cubicBezTo>
                  <a:pt x="464741" y="392855"/>
                  <a:pt x="463104" y="386363"/>
                  <a:pt x="458465" y="382498"/>
                </a:cubicBezTo>
                <a:cubicBezTo>
                  <a:pt x="452711" y="377703"/>
                  <a:pt x="445067" y="375799"/>
                  <a:pt x="438368" y="372450"/>
                </a:cubicBezTo>
                <a:cubicBezTo>
                  <a:pt x="431669" y="365751"/>
                  <a:pt x="421267" y="361341"/>
                  <a:pt x="418271" y="352353"/>
                </a:cubicBezTo>
                <a:cubicBezTo>
                  <a:pt x="414922" y="342305"/>
                  <a:pt x="412960" y="331682"/>
                  <a:pt x="408223" y="322208"/>
                </a:cubicBezTo>
                <a:cubicBezTo>
                  <a:pt x="401343" y="308448"/>
                  <a:pt x="397598" y="298879"/>
                  <a:pt x="388126" y="287039"/>
                </a:cubicBezTo>
                <a:cubicBezTo>
                  <a:pt x="379942" y="276809"/>
                  <a:pt x="374201" y="274405"/>
                  <a:pt x="363006" y="266942"/>
                </a:cubicBezTo>
                <a:cubicBezTo>
                  <a:pt x="359656" y="261918"/>
                  <a:pt x="357227" y="256139"/>
                  <a:pt x="352957" y="251869"/>
                </a:cubicBezTo>
                <a:cubicBezTo>
                  <a:pt x="348687" y="247599"/>
                  <a:pt x="341657" y="246536"/>
                  <a:pt x="337885" y="241821"/>
                </a:cubicBezTo>
                <a:cubicBezTo>
                  <a:pt x="334577" y="237686"/>
                  <a:pt x="334536" y="231773"/>
                  <a:pt x="332861" y="226749"/>
                </a:cubicBezTo>
                <a:cubicBezTo>
                  <a:pt x="336210" y="223399"/>
                  <a:pt x="338220" y="217370"/>
                  <a:pt x="342909" y="216700"/>
                </a:cubicBezTo>
                <a:cubicBezTo>
                  <a:pt x="367473" y="213190"/>
                  <a:pt x="367874" y="221490"/>
                  <a:pt x="378078" y="236797"/>
                </a:cubicBezTo>
                <a:cubicBezTo>
                  <a:pt x="379753" y="245171"/>
                  <a:pt x="383102" y="270457"/>
                  <a:pt x="383102" y="261918"/>
                </a:cubicBezTo>
                <a:cubicBezTo>
                  <a:pt x="383102" y="248416"/>
                  <a:pt x="380493" y="235008"/>
                  <a:pt x="378078" y="221724"/>
                </a:cubicBezTo>
                <a:cubicBezTo>
                  <a:pt x="374731" y="203314"/>
                  <a:pt x="373371" y="206863"/>
                  <a:pt x="357981" y="196603"/>
                </a:cubicBezTo>
                <a:cubicBezTo>
                  <a:pt x="353902" y="188446"/>
                  <a:pt x="348113" y="171572"/>
                  <a:pt x="337885" y="166458"/>
                </a:cubicBezTo>
                <a:cubicBezTo>
                  <a:pt x="328411" y="161721"/>
                  <a:pt x="307740" y="156410"/>
                  <a:pt x="307740" y="156410"/>
                </a:cubicBezTo>
                <a:cubicBezTo>
                  <a:pt x="306065" y="151386"/>
                  <a:pt x="298309" y="144276"/>
                  <a:pt x="302715" y="141338"/>
                </a:cubicBezTo>
                <a:cubicBezTo>
                  <a:pt x="318430" y="130862"/>
                  <a:pt x="324088" y="152901"/>
                  <a:pt x="332861" y="156410"/>
                </a:cubicBezTo>
                <a:cubicBezTo>
                  <a:pt x="345683" y="161539"/>
                  <a:pt x="373054" y="166458"/>
                  <a:pt x="373054" y="166458"/>
                </a:cubicBezTo>
                <a:cubicBezTo>
                  <a:pt x="376403" y="169808"/>
                  <a:pt x="379040" y="174070"/>
                  <a:pt x="383102" y="176507"/>
                </a:cubicBezTo>
                <a:cubicBezTo>
                  <a:pt x="388249" y="179595"/>
                  <a:pt x="414519" y="185617"/>
                  <a:pt x="418271" y="186555"/>
                </a:cubicBezTo>
                <a:cubicBezTo>
                  <a:pt x="426231" y="194514"/>
                  <a:pt x="433344" y="207618"/>
                  <a:pt x="433344" y="181531"/>
                </a:cubicBezTo>
                <a:cubicBezTo>
                  <a:pt x="433344" y="168485"/>
                  <a:pt x="426232" y="164370"/>
                  <a:pt x="418271" y="156410"/>
                </a:cubicBezTo>
                <a:lnTo>
                  <a:pt x="413247" y="141338"/>
                </a:lnTo>
                <a:cubicBezTo>
                  <a:pt x="416597" y="144687"/>
                  <a:pt x="420337" y="147687"/>
                  <a:pt x="423296" y="151386"/>
                </a:cubicBezTo>
                <a:cubicBezTo>
                  <a:pt x="427068" y="156101"/>
                  <a:pt x="428629" y="162686"/>
                  <a:pt x="433344" y="166458"/>
                </a:cubicBezTo>
                <a:cubicBezTo>
                  <a:pt x="437480" y="169767"/>
                  <a:pt x="443393" y="169808"/>
                  <a:pt x="448417" y="171483"/>
                </a:cubicBezTo>
                <a:cubicBezTo>
                  <a:pt x="470334" y="168351"/>
                  <a:pt x="501560" y="175834"/>
                  <a:pt x="478562" y="141338"/>
                </a:cubicBezTo>
                <a:cubicBezTo>
                  <a:pt x="475624" y="136931"/>
                  <a:pt x="468226" y="138682"/>
                  <a:pt x="463489" y="136313"/>
                </a:cubicBezTo>
                <a:cubicBezTo>
                  <a:pt x="458088" y="133613"/>
                  <a:pt x="453132" y="130037"/>
                  <a:pt x="448417" y="126265"/>
                </a:cubicBezTo>
                <a:cubicBezTo>
                  <a:pt x="444718" y="123306"/>
                  <a:pt x="433874" y="117715"/>
                  <a:pt x="438368" y="116217"/>
                </a:cubicBezTo>
                <a:cubicBezTo>
                  <a:pt x="446469" y="113517"/>
                  <a:pt x="455250" y="118994"/>
                  <a:pt x="463489" y="121241"/>
                </a:cubicBezTo>
                <a:cubicBezTo>
                  <a:pt x="473708" y="124028"/>
                  <a:pt x="493634" y="131289"/>
                  <a:pt x="493634" y="131289"/>
                </a:cubicBezTo>
                <a:cubicBezTo>
                  <a:pt x="496983" y="134639"/>
                  <a:pt x="499620" y="138901"/>
                  <a:pt x="503682" y="141338"/>
                </a:cubicBezTo>
                <a:cubicBezTo>
                  <a:pt x="508223" y="144063"/>
                  <a:pt x="514619" y="143054"/>
                  <a:pt x="518755" y="146362"/>
                </a:cubicBezTo>
                <a:cubicBezTo>
                  <a:pt x="539299" y="162797"/>
                  <a:pt x="518360" y="159188"/>
                  <a:pt x="538852" y="171483"/>
                </a:cubicBezTo>
                <a:cubicBezTo>
                  <a:pt x="543393" y="174208"/>
                  <a:pt x="548900" y="174832"/>
                  <a:pt x="553924" y="176507"/>
                </a:cubicBezTo>
                <a:cubicBezTo>
                  <a:pt x="558948" y="174832"/>
                  <a:pt x="567322" y="176507"/>
                  <a:pt x="568997" y="171483"/>
                </a:cubicBezTo>
                <a:cubicBezTo>
                  <a:pt x="571698" y="163382"/>
                  <a:pt x="566971" y="154358"/>
                  <a:pt x="563973" y="146362"/>
                </a:cubicBezTo>
                <a:cubicBezTo>
                  <a:pt x="560884" y="138124"/>
                  <a:pt x="545368" y="120561"/>
                  <a:pt x="538852" y="116217"/>
                </a:cubicBezTo>
                <a:cubicBezTo>
                  <a:pt x="534445" y="113279"/>
                  <a:pt x="528803" y="112867"/>
                  <a:pt x="523779" y="111192"/>
                </a:cubicBezTo>
                <a:cubicBezTo>
                  <a:pt x="519213" y="104343"/>
                  <a:pt x="511639" y="90846"/>
                  <a:pt x="503682" y="86072"/>
                </a:cubicBezTo>
                <a:cubicBezTo>
                  <a:pt x="499141" y="83347"/>
                  <a:pt x="493634" y="82722"/>
                  <a:pt x="488610" y="81047"/>
                </a:cubicBezTo>
                <a:cubicBezTo>
                  <a:pt x="485261" y="76023"/>
                  <a:pt x="482334" y="70690"/>
                  <a:pt x="478562" y="65975"/>
                </a:cubicBezTo>
                <a:cubicBezTo>
                  <a:pt x="475603" y="62276"/>
                  <a:pt x="468513" y="60664"/>
                  <a:pt x="468513" y="55927"/>
                </a:cubicBezTo>
                <a:lnTo>
                  <a:pt x="478562" y="45878"/>
                </a:lnTo>
                <a:cubicBezTo>
                  <a:pt x="483586" y="47553"/>
                  <a:pt x="489889" y="47157"/>
                  <a:pt x="493634" y="50902"/>
                </a:cubicBezTo>
                <a:cubicBezTo>
                  <a:pt x="497379" y="54647"/>
                  <a:pt x="496289" y="61238"/>
                  <a:pt x="498658" y="65975"/>
                </a:cubicBezTo>
                <a:cubicBezTo>
                  <a:pt x="507748" y="84154"/>
                  <a:pt x="506397" y="80277"/>
                  <a:pt x="523779" y="86072"/>
                </a:cubicBezTo>
                <a:cubicBezTo>
                  <a:pt x="533124" y="95417"/>
                  <a:pt x="536226" y="99831"/>
                  <a:pt x="548900" y="106168"/>
                </a:cubicBezTo>
                <a:cubicBezTo>
                  <a:pt x="553637" y="108536"/>
                  <a:pt x="558949" y="109517"/>
                  <a:pt x="563973" y="111192"/>
                </a:cubicBezTo>
                <a:cubicBezTo>
                  <a:pt x="572346" y="109517"/>
                  <a:pt x="583759" y="112836"/>
                  <a:pt x="589093" y="106168"/>
                </a:cubicBezTo>
                <a:cubicBezTo>
                  <a:pt x="593406" y="100776"/>
                  <a:pt x="587899" y="91817"/>
                  <a:pt x="584069" y="86072"/>
                </a:cubicBezTo>
                <a:cubicBezTo>
                  <a:pt x="580720" y="81048"/>
                  <a:pt x="573636" y="79889"/>
                  <a:pt x="568997" y="76023"/>
                </a:cubicBezTo>
                <a:cubicBezTo>
                  <a:pt x="563539" y="71474"/>
                  <a:pt x="558286" y="66560"/>
                  <a:pt x="553924" y="60951"/>
                </a:cubicBezTo>
                <a:cubicBezTo>
                  <a:pt x="546510" y="51418"/>
                  <a:pt x="522371" y="26987"/>
                  <a:pt x="533828" y="30806"/>
                </a:cubicBezTo>
                <a:cubicBezTo>
                  <a:pt x="548932" y="35841"/>
                  <a:pt x="550989" y="35058"/>
                  <a:pt x="563973" y="45878"/>
                </a:cubicBezTo>
                <a:cubicBezTo>
                  <a:pt x="589064" y="66787"/>
                  <a:pt x="567628" y="57145"/>
                  <a:pt x="594118" y="65975"/>
                </a:cubicBezTo>
                <a:cubicBezTo>
                  <a:pt x="595793" y="70999"/>
                  <a:pt x="595397" y="77302"/>
                  <a:pt x="599142" y="81047"/>
                </a:cubicBezTo>
                <a:cubicBezTo>
                  <a:pt x="602887" y="84792"/>
                  <a:pt x="609673" y="83347"/>
                  <a:pt x="614214" y="86072"/>
                </a:cubicBezTo>
                <a:cubicBezTo>
                  <a:pt x="618276" y="88509"/>
                  <a:pt x="620913" y="92771"/>
                  <a:pt x="624263" y="96120"/>
                </a:cubicBezTo>
                <a:cubicBezTo>
                  <a:pt x="630962" y="94445"/>
                  <a:pt x="641271" y="97272"/>
                  <a:pt x="644359" y="91096"/>
                </a:cubicBezTo>
                <a:cubicBezTo>
                  <a:pt x="648178" y="83458"/>
                  <a:pt x="643572" y="73389"/>
                  <a:pt x="639335" y="65975"/>
                </a:cubicBezTo>
                <a:cubicBezTo>
                  <a:pt x="636339" y="60732"/>
                  <a:pt x="628978" y="59699"/>
                  <a:pt x="624263" y="55927"/>
                </a:cubicBezTo>
                <a:cubicBezTo>
                  <a:pt x="620564" y="52968"/>
                  <a:pt x="617913" y="48837"/>
                  <a:pt x="614214" y="45878"/>
                </a:cubicBezTo>
                <a:cubicBezTo>
                  <a:pt x="609499" y="42106"/>
                  <a:pt x="603857" y="39602"/>
                  <a:pt x="599142" y="35830"/>
                </a:cubicBezTo>
                <a:cubicBezTo>
                  <a:pt x="595443" y="32871"/>
                  <a:pt x="593155" y="28218"/>
                  <a:pt x="589093" y="25781"/>
                </a:cubicBezTo>
                <a:cubicBezTo>
                  <a:pt x="584552" y="23056"/>
                  <a:pt x="579045" y="22432"/>
                  <a:pt x="574021" y="20757"/>
                </a:cubicBezTo>
                <a:cubicBezTo>
                  <a:pt x="570869" y="11300"/>
                  <a:pt x="560427" y="-3279"/>
                  <a:pt x="584069" y="661"/>
                </a:cubicBezTo>
                <a:close/>
              </a:path>
            </a:pathLst>
          </a:custGeom>
        </p:spPr>
        <p:txBody>
          <a:bodyPr wrap="square">
            <a:noAutofit/>
          </a:bodyPr>
          <a:lstStyle/>
          <a:p>
            <a:endParaRPr lang="id-ID"/>
          </a:p>
        </p:txBody>
      </p:sp>
    </p:spTree>
    <p:extLst>
      <p:ext uri="{BB962C8B-B14F-4D97-AF65-F5344CB8AC3E}">
        <p14:creationId xmlns:p14="http://schemas.microsoft.com/office/powerpoint/2010/main" val="963063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33CA88-159F-4230-9D98-54E7334A6438}"/>
              </a:ext>
            </a:extLst>
          </p:cNvPr>
          <p:cNvSpPr>
            <a:spLocks noGrp="1"/>
          </p:cNvSpPr>
          <p:nvPr>
            <p:ph type="pic" sz="quarter" idx="10"/>
          </p:nvPr>
        </p:nvSpPr>
        <p:spPr>
          <a:xfrm>
            <a:off x="3162883" y="586111"/>
            <a:ext cx="2688643" cy="2706364"/>
          </a:xfrm>
          <a:custGeom>
            <a:avLst/>
            <a:gdLst>
              <a:gd name="connsiteX0" fmla="*/ 2688643 w 2688643"/>
              <a:gd name="connsiteY0" fmla="*/ 0 h 2706364"/>
              <a:gd name="connsiteX1" fmla="*/ 2688643 w 2688643"/>
              <a:gd name="connsiteY1" fmla="*/ 2706364 h 2706364"/>
              <a:gd name="connsiteX2" fmla="*/ 0 w 2688643"/>
              <a:gd name="connsiteY2" fmla="*/ 2706364 h 2706364"/>
              <a:gd name="connsiteX3" fmla="*/ 9954 w 2688643"/>
              <a:gd name="connsiteY3" fmla="*/ 2461716 h 2706364"/>
              <a:gd name="connsiteX4" fmla="*/ 783135 w 2688643"/>
              <a:gd name="connsiteY4" fmla="*/ 800781 h 2706364"/>
              <a:gd name="connsiteX5" fmla="*/ 2436974 w 2688643"/>
              <a:gd name="connsiteY5" fmla="*/ 12533 h 270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643" h="2706364">
                <a:moveTo>
                  <a:pt x="2688643" y="0"/>
                </a:moveTo>
                <a:lnTo>
                  <a:pt x="2688643" y="2706364"/>
                </a:lnTo>
                <a:lnTo>
                  <a:pt x="0" y="2706364"/>
                </a:lnTo>
                <a:lnTo>
                  <a:pt x="9954" y="2461716"/>
                </a:lnTo>
                <a:cubicBezTo>
                  <a:pt x="66542" y="1837847"/>
                  <a:pt x="338290" y="1249688"/>
                  <a:pt x="783135" y="800781"/>
                </a:cubicBezTo>
                <a:cubicBezTo>
                  <a:pt x="1227980" y="351874"/>
                  <a:pt x="1813645" y="74790"/>
                  <a:pt x="2436974" y="12533"/>
                </a:cubicBezTo>
                <a:close/>
              </a:path>
            </a:pathLst>
          </a:custGeom>
        </p:spPr>
        <p:txBody>
          <a:bodyPr wrap="square">
            <a:noAutofit/>
          </a:bodyPr>
          <a:lstStyle/>
          <a:p>
            <a:endParaRPr lang="id-ID" dirty="0"/>
          </a:p>
        </p:txBody>
      </p:sp>
    </p:spTree>
    <p:extLst>
      <p:ext uri="{BB962C8B-B14F-4D97-AF65-F5344CB8AC3E}">
        <p14:creationId xmlns:p14="http://schemas.microsoft.com/office/powerpoint/2010/main" val="14683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nodePh="1">
                                  <p:stCondLst>
                                    <p:cond delay="0"/>
                                  </p:stCondLst>
                                  <p:endCondLst>
                                    <p:cond evt="begin" delay="0">
                                      <p:tn val="5"/>
                                    </p:cond>
                                  </p:endCondLst>
                                  <p:childTnLst>
                                    <p:animScale>
                                      <p:cBhvr>
                                        <p:cTn id="6" dur="2750" fill="hold"/>
                                        <p:tgtEl>
                                          <p:spTgt spid="4"/>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02292" y="876470"/>
            <a:ext cx="2486898" cy="2089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962335" y="876470"/>
            <a:ext cx="2486898" cy="2089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C654A1-69A3-4817-91A3-50E9B079674D}" type="datetimeFigureOut">
              <a:rPr lang="id-ID" smtClean="0"/>
              <a:t>18/09/23</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4106853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191F8F-8CED-48DA-BBEE-2024194D9958}"/>
              </a:ext>
            </a:extLst>
          </p:cNvPr>
          <p:cNvSpPr>
            <a:spLocks noGrp="1"/>
          </p:cNvSpPr>
          <p:nvPr>
            <p:ph type="pic" sz="quarter" idx="10"/>
          </p:nvPr>
        </p:nvSpPr>
        <p:spPr>
          <a:xfrm>
            <a:off x="2" y="585241"/>
            <a:ext cx="2706119" cy="2707234"/>
          </a:xfrm>
          <a:custGeom>
            <a:avLst/>
            <a:gdLst>
              <a:gd name="connsiteX0" fmla="*/ 0 w 2706119"/>
              <a:gd name="connsiteY0" fmla="*/ 0 h 2707234"/>
              <a:gd name="connsiteX1" fmla="*/ 269145 w 2706119"/>
              <a:gd name="connsiteY1" fmla="*/ 13403 h 2707234"/>
              <a:gd name="connsiteX2" fmla="*/ 1922984 w 2706119"/>
              <a:gd name="connsiteY2" fmla="*/ 801651 h 2707234"/>
              <a:gd name="connsiteX3" fmla="*/ 2696165 w 2706119"/>
              <a:gd name="connsiteY3" fmla="*/ 2462586 h 2707234"/>
              <a:gd name="connsiteX4" fmla="*/ 2706119 w 2706119"/>
              <a:gd name="connsiteY4" fmla="*/ 2707234 h 2707234"/>
              <a:gd name="connsiteX5" fmla="*/ 0 w 2706119"/>
              <a:gd name="connsiteY5" fmla="*/ 2707234 h 27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119" h="2707234">
                <a:moveTo>
                  <a:pt x="0" y="0"/>
                </a:moveTo>
                <a:lnTo>
                  <a:pt x="269145" y="13403"/>
                </a:lnTo>
                <a:cubicBezTo>
                  <a:pt x="892474" y="75660"/>
                  <a:pt x="1478139" y="352744"/>
                  <a:pt x="1922984" y="801651"/>
                </a:cubicBezTo>
                <a:cubicBezTo>
                  <a:pt x="2367829" y="1250558"/>
                  <a:pt x="2639577" y="1838717"/>
                  <a:pt x="2696165" y="2462586"/>
                </a:cubicBezTo>
                <a:lnTo>
                  <a:pt x="2706119" y="2707234"/>
                </a:lnTo>
                <a:lnTo>
                  <a:pt x="0" y="2707234"/>
                </a:lnTo>
                <a:close/>
              </a:path>
            </a:pathLst>
          </a:custGeom>
        </p:spPr>
        <p:txBody>
          <a:bodyPr wrap="square">
            <a:noAutofit/>
          </a:bodyPr>
          <a:lstStyle/>
          <a:p>
            <a:endParaRPr lang="id-ID"/>
          </a:p>
        </p:txBody>
      </p:sp>
    </p:spTree>
    <p:extLst>
      <p:ext uri="{BB962C8B-B14F-4D97-AF65-F5344CB8AC3E}">
        <p14:creationId xmlns:p14="http://schemas.microsoft.com/office/powerpoint/2010/main" val="142539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nodePh="1">
                                  <p:stCondLst>
                                    <p:cond delay="0"/>
                                  </p:stCondLst>
                                  <p:endCondLst>
                                    <p:cond evt="begin" delay="0">
                                      <p:tn val="5"/>
                                    </p:cond>
                                  </p:endCondLst>
                                  <p:childTnLst>
                                    <p:animScale>
                                      <p:cBhvr>
                                        <p:cTn id="6" dur="2800" fill="hold"/>
                                        <p:tgtEl>
                                          <p:spTgt spid="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4E1B95D-68D2-417C-89C9-791D19FDD63B}"/>
              </a:ext>
            </a:extLst>
          </p:cNvPr>
          <p:cNvSpPr>
            <a:spLocks noGrp="1"/>
          </p:cNvSpPr>
          <p:nvPr>
            <p:ph type="pic" sz="quarter" idx="10"/>
          </p:nvPr>
        </p:nvSpPr>
        <p:spPr>
          <a:xfrm>
            <a:off x="2514601" y="419101"/>
            <a:ext cx="581025" cy="581025"/>
          </a:xfrm>
          <a:prstGeom prst="ellipse">
            <a:avLst/>
          </a:prstGeom>
        </p:spPr>
        <p:txBody>
          <a:bodyPr/>
          <a:lstStyle/>
          <a:p>
            <a:endParaRPr lang="id-ID"/>
          </a:p>
        </p:txBody>
      </p:sp>
      <p:sp>
        <p:nvSpPr>
          <p:cNvPr id="8" name="Picture Placeholder 6">
            <a:extLst>
              <a:ext uri="{FF2B5EF4-FFF2-40B4-BE49-F238E27FC236}">
                <a16:creationId xmlns:a16="http://schemas.microsoft.com/office/drawing/2014/main" id="{A1330B03-8B13-4044-AE2A-B661969C54E5}"/>
              </a:ext>
            </a:extLst>
          </p:cNvPr>
          <p:cNvSpPr>
            <a:spLocks noGrp="1"/>
          </p:cNvSpPr>
          <p:nvPr>
            <p:ph type="pic" sz="quarter" idx="11"/>
          </p:nvPr>
        </p:nvSpPr>
        <p:spPr>
          <a:xfrm>
            <a:off x="1304926" y="1628776"/>
            <a:ext cx="581025" cy="581025"/>
          </a:xfrm>
          <a:prstGeom prst="ellipse">
            <a:avLst/>
          </a:prstGeom>
        </p:spPr>
        <p:txBody>
          <a:bodyPr/>
          <a:lstStyle/>
          <a:p>
            <a:endParaRPr lang="id-ID"/>
          </a:p>
        </p:txBody>
      </p:sp>
      <p:sp>
        <p:nvSpPr>
          <p:cNvPr id="9" name="Picture Placeholder 6">
            <a:extLst>
              <a:ext uri="{FF2B5EF4-FFF2-40B4-BE49-F238E27FC236}">
                <a16:creationId xmlns:a16="http://schemas.microsoft.com/office/drawing/2014/main" id="{E1979A73-AE77-466B-9904-5323D0D67D71}"/>
              </a:ext>
            </a:extLst>
          </p:cNvPr>
          <p:cNvSpPr>
            <a:spLocks noGrp="1"/>
          </p:cNvSpPr>
          <p:nvPr>
            <p:ph type="pic" sz="quarter" idx="12"/>
          </p:nvPr>
        </p:nvSpPr>
        <p:spPr>
          <a:xfrm>
            <a:off x="3643312" y="1628776"/>
            <a:ext cx="581025" cy="581025"/>
          </a:xfrm>
          <a:prstGeom prst="ellipse">
            <a:avLst/>
          </a:prstGeom>
        </p:spPr>
        <p:txBody>
          <a:bodyPr/>
          <a:lstStyle/>
          <a:p>
            <a:endParaRPr lang="id-ID"/>
          </a:p>
        </p:txBody>
      </p:sp>
    </p:spTree>
    <p:extLst>
      <p:ext uri="{BB962C8B-B14F-4D97-AF65-F5344CB8AC3E}">
        <p14:creationId xmlns:p14="http://schemas.microsoft.com/office/powerpoint/2010/main" val="460022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4E1B95D-68D2-417C-89C9-791D19FDD63B}"/>
              </a:ext>
            </a:extLst>
          </p:cNvPr>
          <p:cNvSpPr>
            <a:spLocks noGrp="1"/>
          </p:cNvSpPr>
          <p:nvPr>
            <p:ph type="pic" sz="quarter" idx="10"/>
          </p:nvPr>
        </p:nvSpPr>
        <p:spPr>
          <a:xfrm>
            <a:off x="2569369" y="1524002"/>
            <a:ext cx="685800" cy="685800"/>
          </a:xfrm>
          <a:prstGeom prst="ellipse">
            <a:avLst/>
          </a:prstGeom>
        </p:spPr>
        <p:txBody>
          <a:bodyPr/>
          <a:lstStyle/>
          <a:p>
            <a:endParaRPr lang="id-ID"/>
          </a:p>
        </p:txBody>
      </p:sp>
      <p:sp>
        <p:nvSpPr>
          <p:cNvPr id="8" name="Picture Placeholder 6">
            <a:extLst>
              <a:ext uri="{FF2B5EF4-FFF2-40B4-BE49-F238E27FC236}">
                <a16:creationId xmlns:a16="http://schemas.microsoft.com/office/drawing/2014/main" id="{A1330B03-8B13-4044-AE2A-B661969C54E5}"/>
              </a:ext>
            </a:extLst>
          </p:cNvPr>
          <p:cNvSpPr>
            <a:spLocks noGrp="1"/>
          </p:cNvSpPr>
          <p:nvPr>
            <p:ph type="pic" sz="quarter" idx="11"/>
          </p:nvPr>
        </p:nvSpPr>
        <p:spPr>
          <a:xfrm>
            <a:off x="1181101" y="1524001"/>
            <a:ext cx="685800" cy="685800"/>
          </a:xfrm>
          <a:prstGeom prst="ellipse">
            <a:avLst/>
          </a:prstGeom>
        </p:spPr>
        <p:txBody>
          <a:bodyPr/>
          <a:lstStyle/>
          <a:p>
            <a:endParaRPr lang="id-ID"/>
          </a:p>
        </p:txBody>
      </p:sp>
      <p:sp>
        <p:nvSpPr>
          <p:cNvPr id="9" name="Picture Placeholder 6">
            <a:extLst>
              <a:ext uri="{FF2B5EF4-FFF2-40B4-BE49-F238E27FC236}">
                <a16:creationId xmlns:a16="http://schemas.microsoft.com/office/drawing/2014/main" id="{E1979A73-AE77-466B-9904-5323D0D67D71}"/>
              </a:ext>
            </a:extLst>
          </p:cNvPr>
          <p:cNvSpPr>
            <a:spLocks noGrp="1"/>
          </p:cNvSpPr>
          <p:nvPr>
            <p:ph type="pic" sz="quarter" idx="12"/>
          </p:nvPr>
        </p:nvSpPr>
        <p:spPr>
          <a:xfrm>
            <a:off x="3957637" y="1524001"/>
            <a:ext cx="685800" cy="685800"/>
          </a:xfrm>
          <a:prstGeom prst="ellipse">
            <a:avLst/>
          </a:prstGeom>
        </p:spPr>
        <p:txBody>
          <a:bodyPr/>
          <a:lstStyle/>
          <a:p>
            <a:endParaRPr lang="id-ID"/>
          </a:p>
        </p:txBody>
      </p:sp>
    </p:spTree>
    <p:extLst>
      <p:ext uri="{BB962C8B-B14F-4D97-AF65-F5344CB8AC3E}">
        <p14:creationId xmlns:p14="http://schemas.microsoft.com/office/powerpoint/2010/main" val="3618746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0A52BB3-B466-48CB-8561-E962A60DC895}"/>
              </a:ext>
            </a:extLst>
          </p:cNvPr>
          <p:cNvSpPr>
            <a:spLocks noGrp="1"/>
          </p:cNvSpPr>
          <p:nvPr>
            <p:ph type="pic" sz="quarter" idx="10"/>
          </p:nvPr>
        </p:nvSpPr>
        <p:spPr>
          <a:xfrm>
            <a:off x="1" y="1"/>
            <a:ext cx="1857375" cy="1647825"/>
          </a:xfrm>
        </p:spPr>
        <p:txBody>
          <a:bodyPr/>
          <a:lstStyle/>
          <a:p>
            <a:endParaRPr lang="id-ID"/>
          </a:p>
        </p:txBody>
      </p:sp>
      <p:sp>
        <p:nvSpPr>
          <p:cNvPr id="12" name="Picture Placeholder 10">
            <a:extLst>
              <a:ext uri="{FF2B5EF4-FFF2-40B4-BE49-F238E27FC236}">
                <a16:creationId xmlns:a16="http://schemas.microsoft.com/office/drawing/2014/main" id="{7CCDEE82-4A18-47A0-9A42-861E7659A0AE}"/>
              </a:ext>
            </a:extLst>
          </p:cNvPr>
          <p:cNvSpPr>
            <a:spLocks noGrp="1"/>
          </p:cNvSpPr>
          <p:nvPr>
            <p:ph type="pic" sz="quarter" idx="11"/>
          </p:nvPr>
        </p:nvSpPr>
        <p:spPr>
          <a:xfrm>
            <a:off x="3994151" y="1"/>
            <a:ext cx="1857375" cy="1647825"/>
          </a:xfrm>
        </p:spPr>
        <p:txBody>
          <a:bodyPr/>
          <a:lstStyle/>
          <a:p>
            <a:endParaRPr lang="id-ID"/>
          </a:p>
        </p:txBody>
      </p:sp>
      <p:sp>
        <p:nvSpPr>
          <p:cNvPr id="13" name="Picture Placeholder 10">
            <a:extLst>
              <a:ext uri="{FF2B5EF4-FFF2-40B4-BE49-F238E27FC236}">
                <a16:creationId xmlns:a16="http://schemas.microsoft.com/office/drawing/2014/main" id="{77C7D850-965C-4BAF-9155-6D4A76928085}"/>
              </a:ext>
            </a:extLst>
          </p:cNvPr>
          <p:cNvSpPr>
            <a:spLocks noGrp="1"/>
          </p:cNvSpPr>
          <p:nvPr>
            <p:ph type="pic" sz="quarter" idx="12"/>
          </p:nvPr>
        </p:nvSpPr>
        <p:spPr>
          <a:xfrm>
            <a:off x="1857375" y="1646238"/>
            <a:ext cx="2132118" cy="1647825"/>
          </a:xfrm>
        </p:spPr>
        <p:txBody>
          <a:bodyPr/>
          <a:lstStyle/>
          <a:p>
            <a:endParaRPr lang="id-ID"/>
          </a:p>
        </p:txBody>
      </p:sp>
    </p:spTree>
    <p:extLst>
      <p:ext uri="{BB962C8B-B14F-4D97-AF65-F5344CB8AC3E}">
        <p14:creationId xmlns:p14="http://schemas.microsoft.com/office/powerpoint/2010/main" val="762522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D92BB3-7305-4905-B0A0-94A0C05DBAB1}"/>
              </a:ext>
            </a:extLst>
          </p:cNvPr>
          <p:cNvSpPr>
            <a:spLocks noGrp="1"/>
          </p:cNvSpPr>
          <p:nvPr>
            <p:ph type="pic" sz="quarter" idx="10"/>
          </p:nvPr>
        </p:nvSpPr>
        <p:spPr>
          <a:xfrm>
            <a:off x="241614" y="1924050"/>
            <a:ext cx="1272861" cy="1143000"/>
          </a:xfrm>
        </p:spPr>
        <p:txBody>
          <a:bodyPr/>
          <a:lstStyle/>
          <a:p>
            <a:endParaRPr lang="id-ID"/>
          </a:p>
        </p:txBody>
      </p:sp>
      <p:sp>
        <p:nvSpPr>
          <p:cNvPr id="9" name="Picture Placeholder 4">
            <a:extLst>
              <a:ext uri="{FF2B5EF4-FFF2-40B4-BE49-F238E27FC236}">
                <a16:creationId xmlns:a16="http://schemas.microsoft.com/office/drawing/2014/main" id="{7EFE55F9-31B2-4896-B904-218C70B851A9}"/>
              </a:ext>
            </a:extLst>
          </p:cNvPr>
          <p:cNvSpPr>
            <a:spLocks noGrp="1"/>
          </p:cNvSpPr>
          <p:nvPr>
            <p:ph type="pic" sz="quarter" idx="11"/>
          </p:nvPr>
        </p:nvSpPr>
        <p:spPr>
          <a:xfrm>
            <a:off x="2809876" y="1914525"/>
            <a:ext cx="1476375" cy="1143000"/>
          </a:xfrm>
        </p:spPr>
        <p:txBody>
          <a:bodyPr/>
          <a:lstStyle/>
          <a:p>
            <a:endParaRPr lang="id-ID"/>
          </a:p>
        </p:txBody>
      </p:sp>
      <p:sp>
        <p:nvSpPr>
          <p:cNvPr id="10" name="Picture Placeholder 4">
            <a:extLst>
              <a:ext uri="{FF2B5EF4-FFF2-40B4-BE49-F238E27FC236}">
                <a16:creationId xmlns:a16="http://schemas.microsoft.com/office/drawing/2014/main" id="{AA036525-B6A1-4840-87AF-AFC36443E550}"/>
              </a:ext>
            </a:extLst>
          </p:cNvPr>
          <p:cNvSpPr>
            <a:spLocks noGrp="1"/>
          </p:cNvSpPr>
          <p:nvPr>
            <p:ph type="pic" sz="quarter" idx="12"/>
          </p:nvPr>
        </p:nvSpPr>
        <p:spPr>
          <a:xfrm>
            <a:off x="4286251" y="777741"/>
            <a:ext cx="1295399" cy="1127259"/>
          </a:xfrm>
        </p:spPr>
        <p:txBody>
          <a:bodyPr/>
          <a:lstStyle/>
          <a:p>
            <a:endParaRPr lang="id-ID"/>
          </a:p>
        </p:txBody>
      </p:sp>
      <p:sp>
        <p:nvSpPr>
          <p:cNvPr id="14" name="Picture Placeholder 4">
            <a:extLst>
              <a:ext uri="{FF2B5EF4-FFF2-40B4-BE49-F238E27FC236}">
                <a16:creationId xmlns:a16="http://schemas.microsoft.com/office/drawing/2014/main" id="{8676A92D-350F-4D10-817B-AAE269980CB5}"/>
              </a:ext>
            </a:extLst>
          </p:cNvPr>
          <p:cNvSpPr>
            <a:spLocks noGrp="1"/>
          </p:cNvSpPr>
          <p:nvPr>
            <p:ph type="pic" sz="quarter" idx="13"/>
          </p:nvPr>
        </p:nvSpPr>
        <p:spPr>
          <a:xfrm>
            <a:off x="1514475" y="777740"/>
            <a:ext cx="1295401" cy="1146310"/>
          </a:xfrm>
        </p:spPr>
        <p:txBody>
          <a:bodyPr/>
          <a:lstStyle/>
          <a:p>
            <a:endParaRPr lang="id-ID"/>
          </a:p>
        </p:txBody>
      </p:sp>
    </p:spTree>
    <p:extLst>
      <p:ext uri="{BB962C8B-B14F-4D97-AF65-F5344CB8AC3E}">
        <p14:creationId xmlns:p14="http://schemas.microsoft.com/office/powerpoint/2010/main" val="3460956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D92BB3-7305-4905-B0A0-94A0C05DBAB1}"/>
              </a:ext>
            </a:extLst>
          </p:cNvPr>
          <p:cNvSpPr>
            <a:spLocks noGrp="1"/>
          </p:cNvSpPr>
          <p:nvPr>
            <p:ph type="pic" sz="quarter" idx="10"/>
          </p:nvPr>
        </p:nvSpPr>
        <p:spPr>
          <a:xfrm>
            <a:off x="1514475" y="1924050"/>
            <a:ext cx="1295401" cy="1143000"/>
          </a:xfrm>
        </p:spPr>
        <p:txBody>
          <a:bodyPr/>
          <a:lstStyle/>
          <a:p>
            <a:endParaRPr lang="id-ID"/>
          </a:p>
        </p:txBody>
      </p:sp>
      <p:sp>
        <p:nvSpPr>
          <p:cNvPr id="9" name="Picture Placeholder 4">
            <a:extLst>
              <a:ext uri="{FF2B5EF4-FFF2-40B4-BE49-F238E27FC236}">
                <a16:creationId xmlns:a16="http://schemas.microsoft.com/office/drawing/2014/main" id="{7EFE55F9-31B2-4896-B904-218C70B851A9}"/>
              </a:ext>
            </a:extLst>
          </p:cNvPr>
          <p:cNvSpPr>
            <a:spLocks noGrp="1"/>
          </p:cNvSpPr>
          <p:nvPr>
            <p:ph type="pic" sz="quarter" idx="11"/>
          </p:nvPr>
        </p:nvSpPr>
        <p:spPr>
          <a:xfrm>
            <a:off x="4286251" y="1914525"/>
            <a:ext cx="1295399" cy="1143000"/>
          </a:xfrm>
        </p:spPr>
        <p:txBody>
          <a:bodyPr/>
          <a:lstStyle/>
          <a:p>
            <a:endParaRPr lang="id-ID"/>
          </a:p>
        </p:txBody>
      </p:sp>
      <p:sp>
        <p:nvSpPr>
          <p:cNvPr id="10" name="Picture Placeholder 4">
            <a:extLst>
              <a:ext uri="{FF2B5EF4-FFF2-40B4-BE49-F238E27FC236}">
                <a16:creationId xmlns:a16="http://schemas.microsoft.com/office/drawing/2014/main" id="{AA036525-B6A1-4840-87AF-AFC36443E550}"/>
              </a:ext>
            </a:extLst>
          </p:cNvPr>
          <p:cNvSpPr>
            <a:spLocks noGrp="1"/>
          </p:cNvSpPr>
          <p:nvPr>
            <p:ph type="pic" sz="quarter" idx="12"/>
          </p:nvPr>
        </p:nvSpPr>
        <p:spPr>
          <a:xfrm>
            <a:off x="4286251" y="777741"/>
            <a:ext cx="1295399" cy="1127259"/>
          </a:xfrm>
        </p:spPr>
        <p:txBody>
          <a:bodyPr/>
          <a:lstStyle/>
          <a:p>
            <a:endParaRPr lang="id-ID"/>
          </a:p>
        </p:txBody>
      </p:sp>
      <p:sp>
        <p:nvSpPr>
          <p:cNvPr id="14" name="Picture Placeholder 4">
            <a:extLst>
              <a:ext uri="{FF2B5EF4-FFF2-40B4-BE49-F238E27FC236}">
                <a16:creationId xmlns:a16="http://schemas.microsoft.com/office/drawing/2014/main" id="{8676A92D-350F-4D10-817B-AAE269980CB5}"/>
              </a:ext>
            </a:extLst>
          </p:cNvPr>
          <p:cNvSpPr>
            <a:spLocks noGrp="1"/>
          </p:cNvSpPr>
          <p:nvPr>
            <p:ph type="pic" sz="quarter" idx="13"/>
          </p:nvPr>
        </p:nvSpPr>
        <p:spPr>
          <a:xfrm>
            <a:off x="1514475" y="777740"/>
            <a:ext cx="1295401" cy="1146310"/>
          </a:xfrm>
        </p:spPr>
        <p:txBody>
          <a:bodyPr/>
          <a:lstStyle/>
          <a:p>
            <a:endParaRPr lang="id-ID"/>
          </a:p>
        </p:txBody>
      </p:sp>
    </p:spTree>
    <p:extLst>
      <p:ext uri="{BB962C8B-B14F-4D97-AF65-F5344CB8AC3E}">
        <p14:creationId xmlns:p14="http://schemas.microsoft.com/office/powerpoint/2010/main" val="1295372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7EFE55F9-31B2-4896-B904-218C70B851A9}"/>
              </a:ext>
            </a:extLst>
          </p:cNvPr>
          <p:cNvSpPr>
            <a:spLocks noGrp="1"/>
          </p:cNvSpPr>
          <p:nvPr>
            <p:ph type="pic" sz="quarter" idx="11"/>
          </p:nvPr>
        </p:nvSpPr>
        <p:spPr>
          <a:xfrm>
            <a:off x="4077225" y="1069050"/>
            <a:ext cx="1295399" cy="1143000"/>
          </a:xfrm>
        </p:spPr>
        <p:txBody>
          <a:bodyPr/>
          <a:lstStyle/>
          <a:p>
            <a:endParaRPr lang="id-ID"/>
          </a:p>
        </p:txBody>
      </p:sp>
      <p:sp>
        <p:nvSpPr>
          <p:cNvPr id="10" name="Picture Placeholder 4">
            <a:extLst>
              <a:ext uri="{FF2B5EF4-FFF2-40B4-BE49-F238E27FC236}">
                <a16:creationId xmlns:a16="http://schemas.microsoft.com/office/drawing/2014/main" id="{AA036525-B6A1-4840-87AF-AFC36443E550}"/>
              </a:ext>
            </a:extLst>
          </p:cNvPr>
          <p:cNvSpPr>
            <a:spLocks noGrp="1"/>
          </p:cNvSpPr>
          <p:nvPr>
            <p:ph type="pic" sz="quarter" idx="12"/>
          </p:nvPr>
        </p:nvSpPr>
        <p:spPr>
          <a:xfrm>
            <a:off x="2255851" y="1065741"/>
            <a:ext cx="1295399" cy="1127259"/>
          </a:xfrm>
        </p:spPr>
        <p:txBody>
          <a:bodyPr/>
          <a:lstStyle/>
          <a:p>
            <a:endParaRPr lang="id-ID"/>
          </a:p>
        </p:txBody>
      </p:sp>
      <p:sp>
        <p:nvSpPr>
          <p:cNvPr id="14" name="Picture Placeholder 4">
            <a:extLst>
              <a:ext uri="{FF2B5EF4-FFF2-40B4-BE49-F238E27FC236}">
                <a16:creationId xmlns:a16="http://schemas.microsoft.com/office/drawing/2014/main" id="{8676A92D-350F-4D10-817B-AAE269980CB5}"/>
              </a:ext>
            </a:extLst>
          </p:cNvPr>
          <p:cNvSpPr>
            <a:spLocks noGrp="1"/>
          </p:cNvSpPr>
          <p:nvPr>
            <p:ph type="pic" sz="quarter" idx="13"/>
          </p:nvPr>
        </p:nvSpPr>
        <p:spPr>
          <a:xfrm>
            <a:off x="434475" y="1065740"/>
            <a:ext cx="1295401" cy="1146310"/>
          </a:xfrm>
        </p:spPr>
        <p:txBody>
          <a:bodyPr/>
          <a:lstStyle/>
          <a:p>
            <a:endParaRPr lang="id-ID"/>
          </a:p>
        </p:txBody>
      </p:sp>
    </p:spTree>
    <p:extLst>
      <p:ext uri="{BB962C8B-B14F-4D97-AF65-F5344CB8AC3E}">
        <p14:creationId xmlns:p14="http://schemas.microsoft.com/office/powerpoint/2010/main" val="2668900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D92BB3-7305-4905-B0A0-94A0C05DBAB1}"/>
              </a:ext>
            </a:extLst>
          </p:cNvPr>
          <p:cNvSpPr>
            <a:spLocks noGrp="1"/>
          </p:cNvSpPr>
          <p:nvPr>
            <p:ph type="pic" sz="quarter" idx="10"/>
          </p:nvPr>
        </p:nvSpPr>
        <p:spPr>
          <a:xfrm>
            <a:off x="492125" y="1174750"/>
            <a:ext cx="1295401" cy="1885950"/>
          </a:xfrm>
        </p:spPr>
        <p:txBody>
          <a:bodyPr/>
          <a:lstStyle/>
          <a:p>
            <a:endParaRPr lang="id-ID"/>
          </a:p>
        </p:txBody>
      </p:sp>
      <p:sp>
        <p:nvSpPr>
          <p:cNvPr id="9" name="Picture Placeholder 4">
            <a:extLst>
              <a:ext uri="{FF2B5EF4-FFF2-40B4-BE49-F238E27FC236}">
                <a16:creationId xmlns:a16="http://schemas.microsoft.com/office/drawing/2014/main" id="{7EFE55F9-31B2-4896-B904-218C70B851A9}"/>
              </a:ext>
            </a:extLst>
          </p:cNvPr>
          <p:cNvSpPr>
            <a:spLocks noGrp="1"/>
          </p:cNvSpPr>
          <p:nvPr>
            <p:ph type="pic" sz="quarter" idx="11"/>
          </p:nvPr>
        </p:nvSpPr>
        <p:spPr>
          <a:xfrm>
            <a:off x="4083051" y="498340"/>
            <a:ext cx="1295399" cy="1143000"/>
          </a:xfrm>
        </p:spPr>
        <p:txBody>
          <a:bodyPr/>
          <a:lstStyle/>
          <a:p>
            <a:endParaRPr lang="id-ID"/>
          </a:p>
        </p:txBody>
      </p:sp>
      <p:sp>
        <p:nvSpPr>
          <p:cNvPr id="10" name="Picture Placeholder 4">
            <a:extLst>
              <a:ext uri="{FF2B5EF4-FFF2-40B4-BE49-F238E27FC236}">
                <a16:creationId xmlns:a16="http://schemas.microsoft.com/office/drawing/2014/main" id="{AA036525-B6A1-4840-87AF-AFC36443E550}"/>
              </a:ext>
            </a:extLst>
          </p:cNvPr>
          <p:cNvSpPr>
            <a:spLocks noGrp="1"/>
          </p:cNvSpPr>
          <p:nvPr>
            <p:ph type="pic" sz="quarter" idx="12"/>
          </p:nvPr>
        </p:nvSpPr>
        <p:spPr>
          <a:xfrm>
            <a:off x="2209801" y="498341"/>
            <a:ext cx="1295399" cy="1127259"/>
          </a:xfrm>
        </p:spPr>
        <p:txBody>
          <a:bodyPr/>
          <a:lstStyle/>
          <a:p>
            <a:endParaRPr lang="id-ID"/>
          </a:p>
        </p:txBody>
      </p:sp>
    </p:spTree>
    <p:extLst>
      <p:ext uri="{BB962C8B-B14F-4D97-AF65-F5344CB8AC3E}">
        <p14:creationId xmlns:p14="http://schemas.microsoft.com/office/powerpoint/2010/main" val="2493979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4FD7E4-7B72-4ADA-A12F-30F27595F71C}"/>
              </a:ext>
            </a:extLst>
          </p:cNvPr>
          <p:cNvSpPr>
            <a:spLocks noGrp="1"/>
          </p:cNvSpPr>
          <p:nvPr>
            <p:ph type="pic" sz="quarter" idx="10"/>
          </p:nvPr>
        </p:nvSpPr>
        <p:spPr>
          <a:xfrm>
            <a:off x="330200" y="717550"/>
            <a:ext cx="2730500" cy="2273300"/>
          </a:xfrm>
          <a:prstGeom prst="triangle">
            <a:avLst/>
          </a:prstGeom>
        </p:spPr>
        <p:txBody>
          <a:bodyPr/>
          <a:lstStyle/>
          <a:p>
            <a:endParaRPr lang="id-ID"/>
          </a:p>
        </p:txBody>
      </p:sp>
      <p:sp>
        <p:nvSpPr>
          <p:cNvPr id="12" name="Picture Placeholder 3">
            <a:extLst>
              <a:ext uri="{FF2B5EF4-FFF2-40B4-BE49-F238E27FC236}">
                <a16:creationId xmlns:a16="http://schemas.microsoft.com/office/drawing/2014/main" id="{549ADAA4-8423-41A0-9057-3F7BC8889689}"/>
              </a:ext>
            </a:extLst>
          </p:cNvPr>
          <p:cNvSpPr>
            <a:spLocks noGrp="1"/>
          </p:cNvSpPr>
          <p:nvPr>
            <p:ph type="pic" sz="quarter" idx="11"/>
          </p:nvPr>
        </p:nvSpPr>
        <p:spPr>
          <a:xfrm>
            <a:off x="400050" y="450850"/>
            <a:ext cx="1587500" cy="1403350"/>
          </a:xfrm>
          <a:custGeom>
            <a:avLst/>
            <a:gdLst>
              <a:gd name="connsiteX0" fmla="*/ 0 w 1587500"/>
              <a:gd name="connsiteY0" fmla="*/ 1352550 h 1352550"/>
              <a:gd name="connsiteX1" fmla="*/ 793750 w 1587500"/>
              <a:gd name="connsiteY1" fmla="*/ 0 h 1352550"/>
              <a:gd name="connsiteX2" fmla="*/ 1587500 w 1587500"/>
              <a:gd name="connsiteY2" fmla="*/ 1352550 h 1352550"/>
              <a:gd name="connsiteX3" fmla="*/ 0 w 1587500"/>
              <a:gd name="connsiteY3" fmla="*/ 1352550 h 1352550"/>
              <a:gd name="connsiteX0" fmla="*/ 0 w 1587500"/>
              <a:gd name="connsiteY0" fmla="*/ 0 h 1174750"/>
              <a:gd name="connsiteX1" fmla="*/ 762000 w 1587500"/>
              <a:gd name="connsiteY1" fmla="*/ 1174750 h 1174750"/>
              <a:gd name="connsiteX2" fmla="*/ 1587500 w 1587500"/>
              <a:gd name="connsiteY2" fmla="*/ 0 h 1174750"/>
              <a:gd name="connsiteX3" fmla="*/ 0 w 1587500"/>
              <a:gd name="connsiteY3" fmla="*/ 0 h 1174750"/>
            </a:gdLst>
            <a:ahLst/>
            <a:cxnLst>
              <a:cxn ang="0">
                <a:pos x="connsiteX0" y="connsiteY0"/>
              </a:cxn>
              <a:cxn ang="0">
                <a:pos x="connsiteX1" y="connsiteY1"/>
              </a:cxn>
              <a:cxn ang="0">
                <a:pos x="connsiteX2" y="connsiteY2"/>
              </a:cxn>
              <a:cxn ang="0">
                <a:pos x="connsiteX3" y="connsiteY3"/>
              </a:cxn>
            </a:cxnLst>
            <a:rect l="l" t="t" r="r" b="b"/>
            <a:pathLst>
              <a:path w="1587500" h="1174750">
                <a:moveTo>
                  <a:pt x="0" y="0"/>
                </a:moveTo>
                <a:lnTo>
                  <a:pt x="762000" y="1174750"/>
                </a:lnTo>
                <a:lnTo>
                  <a:pt x="1587500" y="0"/>
                </a:lnTo>
                <a:lnTo>
                  <a:pt x="0" y="0"/>
                </a:lnTo>
                <a:close/>
              </a:path>
            </a:pathLst>
          </a:custGeom>
        </p:spPr>
        <p:txBody>
          <a:bodyPr/>
          <a:lstStyle/>
          <a:p>
            <a:endParaRPr lang="id-ID"/>
          </a:p>
        </p:txBody>
      </p:sp>
    </p:spTree>
    <p:extLst>
      <p:ext uri="{BB962C8B-B14F-4D97-AF65-F5344CB8AC3E}">
        <p14:creationId xmlns:p14="http://schemas.microsoft.com/office/powerpoint/2010/main" val="1722627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A7A969-29B4-4363-B9B0-C1C1C4735B61}"/>
              </a:ext>
            </a:extLst>
          </p:cNvPr>
          <p:cNvSpPr>
            <a:spLocks noGrp="1"/>
          </p:cNvSpPr>
          <p:nvPr>
            <p:ph type="pic" sz="quarter" idx="10"/>
          </p:nvPr>
        </p:nvSpPr>
        <p:spPr>
          <a:xfrm>
            <a:off x="516297" y="1371038"/>
            <a:ext cx="921672" cy="923013"/>
          </a:xfrm>
        </p:spPr>
        <p:txBody>
          <a:bodyPr/>
          <a:lstStyle/>
          <a:p>
            <a:endParaRPr lang="id-ID"/>
          </a:p>
        </p:txBody>
      </p:sp>
      <p:sp>
        <p:nvSpPr>
          <p:cNvPr id="8" name="Picture Placeholder 2">
            <a:extLst>
              <a:ext uri="{FF2B5EF4-FFF2-40B4-BE49-F238E27FC236}">
                <a16:creationId xmlns:a16="http://schemas.microsoft.com/office/drawing/2014/main" id="{0EA2D430-78F5-4ED4-9E89-A69CACCEA235}"/>
              </a:ext>
            </a:extLst>
          </p:cNvPr>
          <p:cNvSpPr>
            <a:spLocks noGrp="1"/>
          </p:cNvSpPr>
          <p:nvPr>
            <p:ph type="pic" sz="quarter" idx="11"/>
          </p:nvPr>
        </p:nvSpPr>
        <p:spPr>
          <a:xfrm>
            <a:off x="1828903" y="1371037"/>
            <a:ext cx="921672" cy="923013"/>
          </a:xfrm>
        </p:spPr>
        <p:txBody>
          <a:bodyPr/>
          <a:lstStyle/>
          <a:p>
            <a:endParaRPr lang="id-ID"/>
          </a:p>
        </p:txBody>
      </p:sp>
      <p:sp>
        <p:nvSpPr>
          <p:cNvPr id="11" name="Picture Placeholder 2">
            <a:extLst>
              <a:ext uri="{FF2B5EF4-FFF2-40B4-BE49-F238E27FC236}">
                <a16:creationId xmlns:a16="http://schemas.microsoft.com/office/drawing/2014/main" id="{2376F4E8-FD66-4C68-B0BD-73DE6E96C328}"/>
              </a:ext>
            </a:extLst>
          </p:cNvPr>
          <p:cNvSpPr>
            <a:spLocks noGrp="1"/>
          </p:cNvSpPr>
          <p:nvPr>
            <p:ph type="pic" sz="quarter" idx="12"/>
          </p:nvPr>
        </p:nvSpPr>
        <p:spPr>
          <a:xfrm>
            <a:off x="3141509" y="1371037"/>
            <a:ext cx="921672" cy="923013"/>
          </a:xfrm>
        </p:spPr>
        <p:txBody>
          <a:bodyPr/>
          <a:lstStyle/>
          <a:p>
            <a:endParaRPr lang="id-ID"/>
          </a:p>
        </p:txBody>
      </p:sp>
      <p:sp>
        <p:nvSpPr>
          <p:cNvPr id="12" name="Picture Placeholder 2">
            <a:extLst>
              <a:ext uri="{FF2B5EF4-FFF2-40B4-BE49-F238E27FC236}">
                <a16:creationId xmlns:a16="http://schemas.microsoft.com/office/drawing/2014/main" id="{B75E2666-27BA-4B00-847B-33FD471D0506}"/>
              </a:ext>
            </a:extLst>
          </p:cNvPr>
          <p:cNvSpPr>
            <a:spLocks noGrp="1"/>
          </p:cNvSpPr>
          <p:nvPr>
            <p:ph type="pic" sz="quarter" idx="13"/>
          </p:nvPr>
        </p:nvSpPr>
        <p:spPr>
          <a:xfrm>
            <a:off x="4454115" y="1371037"/>
            <a:ext cx="921672" cy="923013"/>
          </a:xfrm>
        </p:spPr>
        <p:txBody>
          <a:bodyPr/>
          <a:lstStyle/>
          <a:p>
            <a:endParaRPr lang="id-ID"/>
          </a:p>
        </p:txBody>
      </p:sp>
    </p:spTree>
    <p:extLst>
      <p:ext uri="{BB962C8B-B14F-4D97-AF65-F5344CB8AC3E}">
        <p14:creationId xmlns:p14="http://schemas.microsoft.com/office/powerpoint/2010/main" val="1704650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3055" y="175295"/>
            <a:ext cx="5046940" cy="63639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3056" y="807114"/>
            <a:ext cx="2475469" cy="395554"/>
          </a:xfrm>
        </p:spPr>
        <p:txBody>
          <a:bodyPr anchor="b"/>
          <a:lstStyle>
            <a:lvl1pPr marL="0" indent="0">
              <a:buNone/>
              <a:defRPr sz="1152" b="1"/>
            </a:lvl1pPr>
            <a:lvl2pPr marL="219410" indent="0">
              <a:buNone/>
              <a:defRPr sz="960" b="1"/>
            </a:lvl2pPr>
            <a:lvl3pPr marL="438821" indent="0">
              <a:buNone/>
              <a:defRPr sz="864" b="1"/>
            </a:lvl3pPr>
            <a:lvl4pPr marL="658231" indent="0">
              <a:buNone/>
              <a:defRPr sz="768" b="1"/>
            </a:lvl4pPr>
            <a:lvl5pPr marL="877641" indent="0">
              <a:buNone/>
              <a:defRPr sz="768" b="1"/>
            </a:lvl5pPr>
            <a:lvl6pPr marL="1097051" indent="0">
              <a:buNone/>
              <a:defRPr sz="768" b="1"/>
            </a:lvl6pPr>
            <a:lvl7pPr marL="1316462" indent="0">
              <a:buNone/>
              <a:defRPr sz="768" b="1"/>
            </a:lvl7pPr>
            <a:lvl8pPr marL="1535872" indent="0">
              <a:buNone/>
              <a:defRPr sz="768" b="1"/>
            </a:lvl8pPr>
            <a:lvl9pPr marL="1755282" indent="0">
              <a:buNone/>
              <a:defRPr sz="768" b="1"/>
            </a:lvl9pPr>
          </a:lstStyle>
          <a:p>
            <a:pPr lvl="0"/>
            <a:r>
              <a:rPr lang="en-US"/>
              <a:t>Edit Master text styles</a:t>
            </a:r>
          </a:p>
        </p:txBody>
      </p:sp>
      <p:sp>
        <p:nvSpPr>
          <p:cNvPr id="4" name="Content Placeholder 3"/>
          <p:cNvSpPr>
            <a:spLocks noGrp="1"/>
          </p:cNvSpPr>
          <p:nvPr>
            <p:ph sz="half" idx="2"/>
          </p:nvPr>
        </p:nvSpPr>
        <p:spPr>
          <a:xfrm>
            <a:off x="403056" y="1202669"/>
            <a:ext cx="2475469" cy="1768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962335" y="807114"/>
            <a:ext cx="2487660" cy="395554"/>
          </a:xfrm>
        </p:spPr>
        <p:txBody>
          <a:bodyPr anchor="b"/>
          <a:lstStyle>
            <a:lvl1pPr marL="0" indent="0">
              <a:buNone/>
              <a:defRPr sz="1152" b="1"/>
            </a:lvl1pPr>
            <a:lvl2pPr marL="219410" indent="0">
              <a:buNone/>
              <a:defRPr sz="960" b="1"/>
            </a:lvl2pPr>
            <a:lvl3pPr marL="438821" indent="0">
              <a:buNone/>
              <a:defRPr sz="864" b="1"/>
            </a:lvl3pPr>
            <a:lvl4pPr marL="658231" indent="0">
              <a:buNone/>
              <a:defRPr sz="768" b="1"/>
            </a:lvl4pPr>
            <a:lvl5pPr marL="877641" indent="0">
              <a:buNone/>
              <a:defRPr sz="768" b="1"/>
            </a:lvl5pPr>
            <a:lvl6pPr marL="1097051" indent="0">
              <a:buNone/>
              <a:defRPr sz="768" b="1"/>
            </a:lvl6pPr>
            <a:lvl7pPr marL="1316462" indent="0">
              <a:buNone/>
              <a:defRPr sz="768" b="1"/>
            </a:lvl7pPr>
            <a:lvl8pPr marL="1535872" indent="0">
              <a:buNone/>
              <a:defRPr sz="768" b="1"/>
            </a:lvl8pPr>
            <a:lvl9pPr marL="1755282" indent="0">
              <a:buNone/>
              <a:defRPr sz="768" b="1"/>
            </a:lvl9pPr>
          </a:lstStyle>
          <a:p>
            <a:pPr lvl="0"/>
            <a:r>
              <a:rPr lang="en-US"/>
              <a:t>Edit Master text styles</a:t>
            </a:r>
          </a:p>
        </p:txBody>
      </p:sp>
      <p:sp>
        <p:nvSpPr>
          <p:cNvPr id="6" name="Content Placeholder 5"/>
          <p:cNvSpPr>
            <a:spLocks noGrp="1"/>
          </p:cNvSpPr>
          <p:nvPr>
            <p:ph sz="quarter" idx="4"/>
          </p:nvPr>
        </p:nvSpPr>
        <p:spPr>
          <a:xfrm>
            <a:off x="2962335" y="1202669"/>
            <a:ext cx="2487660" cy="1768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C654A1-69A3-4817-91A3-50E9B079674D}" type="datetimeFigureOut">
              <a:rPr lang="id-ID" smtClean="0"/>
              <a:t>18/09/23</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2487510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915303B-87F2-4F32-9ED2-2DFEFFE1D3B7}"/>
              </a:ext>
            </a:extLst>
          </p:cNvPr>
          <p:cNvSpPr>
            <a:spLocks noGrp="1"/>
          </p:cNvSpPr>
          <p:nvPr>
            <p:ph type="pic" sz="quarter" idx="10"/>
          </p:nvPr>
        </p:nvSpPr>
        <p:spPr>
          <a:xfrm>
            <a:off x="1771650" y="1646238"/>
            <a:ext cx="2044699" cy="1642355"/>
          </a:xfrm>
          <a:custGeom>
            <a:avLst/>
            <a:gdLst>
              <a:gd name="connsiteX0" fmla="*/ 0 w 2038349"/>
              <a:gd name="connsiteY0" fmla="*/ 0 h 1642355"/>
              <a:gd name="connsiteX1" fmla="*/ 2038349 w 2038349"/>
              <a:gd name="connsiteY1" fmla="*/ 0 h 1642355"/>
              <a:gd name="connsiteX2" fmla="*/ 2038349 w 2038349"/>
              <a:gd name="connsiteY2" fmla="*/ 748152 h 1642355"/>
              <a:gd name="connsiteX3" fmla="*/ 1866899 w 2038349"/>
              <a:gd name="connsiteY3" fmla="*/ 821177 h 1642355"/>
              <a:gd name="connsiteX4" fmla="*/ 2038349 w 2038349"/>
              <a:gd name="connsiteY4" fmla="*/ 894202 h 1642355"/>
              <a:gd name="connsiteX5" fmla="*/ 2038349 w 2038349"/>
              <a:gd name="connsiteY5" fmla="*/ 1642355 h 1642355"/>
              <a:gd name="connsiteX6" fmla="*/ 0 w 2038349"/>
              <a:gd name="connsiteY6" fmla="*/ 1642355 h 164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49" h="1642355">
                <a:moveTo>
                  <a:pt x="0" y="0"/>
                </a:moveTo>
                <a:lnTo>
                  <a:pt x="2038349" y="0"/>
                </a:lnTo>
                <a:lnTo>
                  <a:pt x="2038349" y="748152"/>
                </a:lnTo>
                <a:lnTo>
                  <a:pt x="1866899" y="821177"/>
                </a:lnTo>
                <a:lnTo>
                  <a:pt x="2038349" y="894202"/>
                </a:lnTo>
                <a:lnTo>
                  <a:pt x="2038349" y="1642355"/>
                </a:lnTo>
                <a:lnTo>
                  <a:pt x="0" y="1642355"/>
                </a:lnTo>
                <a:close/>
              </a:path>
            </a:pathLst>
          </a:custGeom>
        </p:spPr>
        <p:txBody>
          <a:bodyPr wrap="square">
            <a:noAutofit/>
          </a:bodyPr>
          <a:lstStyle/>
          <a:p>
            <a:endParaRPr lang="id-ID"/>
          </a:p>
        </p:txBody>
      </p:sp>
      <p:sp>
        <p:nvSpPr>
          <p:cNvPr id="13" name="Picture Placeholder 12">
            <a:extLst>
              <a:ext uri="{FF2B5EF4-FFF2-40B4-BE49-F238E27FC236}">
                <a16:creationId xmlns:a16="http://schemas.microsoft.com/office/drawing/2014/main" id="{48CCB827-71D6-405D-BA5F-2BD7C3ADA75E}"/>
              </a:ext>
            </a:extLst>
          </p:cNvPr>
          <p:cNvSpPr>
            <a:spLocks noGrp="1"/>
          </p:cNvSpPr>
          <p:nvPr>
            <p:ph type="pic" sz="quarter" idx="11"/>
          </p:nvPr>
        </p:nvSpPr>
        <p:spPr>
          <a:xfrm flipH="1">
            <a:off x="3811588" y="3883"/>
            <a:ext cx="2044699" cy="1642355"/>
          </a:xfrm>
          <a:custGeom>
            <a:avLst/>
            <a:gdLst>
              <a:gd name="connsiteX0" fmla="*/ 0 w 2038349"/>
              <a:gd name="connsiteY0" fmla="*/ 0 h 1642355"/>
              <a:gd name="connsiteX1" fmla="*/ 2038349 w 2038349"/>
              <a:gd name="connsiteY1" fmla="*/ 0 h 1642355"/>
              <a:gd name="connsiteX2" fmla="*/ 2038349 w 2038349"/>
              <a:gd name="connsiteY2" fmla="*/ 748152 h 1642355"/>
              <a:gd name="connsiteX3" fmla="*/ 1866899 w 2038349"/>
              <a:gd name="connsiteY3" fmla="*/ 821177 h 1642355"/>
              <a:gd name="connsiteX4" fmla="*/ 2038349 w 2038349"/>
              <a:gd name="connsiteY4" fmla="*/ 894202 h 1642355"/>
              <a:gd name="connsiteX5" fmla="*/ 2038349 w 2038349"/>
              <a:gd name="connsiteY5" fmla="*/ 1642355 h 1642355"/>
              <a:gd name="connsiteX6" fmla="*/ 0 w 2038349"/>
              <a:gd name="connsiteY6" fmla="*/ 1642355 h 164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49" h="1642355">
                <a:moveTo>
                  <a:pt x="0" y="0"/>
                </a:moveTo>
                <a:lnTo>
                  <a:pt x="2038349" y="0"/>
                </a:lnTo>
                <a:lnTo>
                  <a:pt x="2038349" y="748152"/>
                </a:lnTo>
                <a:lnTo>
                  <a:pt x="1866899" y="821177"/>
                </a:lnTo>
                <a:lnTo>
                  <a:pt x="2038349" y="894202"/>
                </a:lnTo>
                <a:lnTo>
                  <a:pt x="2038349" y="1642355"/>
                </a:lnTo>
                <a:lnTo>
                  <a:pt x="0" y="1642355"/>
                </a:lnTo>
                <a:close/>
              </a:path>
            </a:pathLst>
          </a:custGeom>
        </p:spPr>
        <p:txBody>
          <a:bodyPr wrap="square">
            <a:noAutofit/>
          </a:bodyPr>
          <a:lstStyle/>
          <a:p>
            <a:endParaRPr lang="id-ID"/>
          </a:p>
        </p:txBody>
      </p:sp>
    </p:spTree>
    <p:extLst>
      <p:ext uri="{BB962C8B-B14F-4D97-AF65-F5344CB8AC3E}">
        <p14:creationId xmlns:p14="http://schemas.microsoft.com/office/powerpoint/2010/main" val="3736587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D92BB3-7305-4905-B0A0-94A0C05DBAB1}"/>
              </a:ext>
            </a:extLst>
          </p:cNvPr>
          <p:cNvSpPr>
            <a:spLocks noGrp="1"/>
          </p:cNvSpPr>
          <p:nvPr>
            <p:ph type="pic" sz="quarter" idx="10"/>
          </p:nvPr>
        </p:nvSpPr>
        <p:spPr>
          <a:xfrm>
            <a:off x="1247819" y="1979399"/>
            <a:ext cx="1048588" cy="941608"/>
          </a:xfrm>
        </p:spPr>
        <p:txBody>
          <a:bodyPr/>
          <a:lstStyle/>
          <a:p>
            <a:endParaRPr lang="id-ID"/>
          </a:p>
        </p:txBody>
      </p:sp>
      <p:sp>
        <p:nvSpPr>
          <p:cNvPr id="9" name="Picture Placeholder 4">
            <a:extLst>
              <a:ext uri="{FF2B5EF4-FFF2-40B4-BE49-F238E27FC236}">
                <a16:creationId xmlns:a16="http://schemas.microsoft.com/office/drawing/2014/main" id="{7EFE55F9-31B2-4896-B904-218C70B851A9}"/>
              </a:ext>
            </a:extLst>
          </p:cNvPr>
          <p:cNvSpPr>
            <a:spLocks noGrp="1"/>
          </p:cNvSpPr>
          <p:nvPr>
            <p:ph type="pic" sz="quarter" idx="11"/>
          </p:nvPr>
        </p:nvSpPr>
        <p:spPr>
          <a:xfrm>
            <a:off x="3363564" y="1924049"/>
            <a:ext cx="1216244" cy="941608"/>
          </a:xfrm>
        </p:spPr>
        <p:txBody>
          <a:bodyPr/>
          <a:lstStyle/>
          <a:p>
            <a:endParaRPr lang="id-ID"/>
          </a:p>
        </p:txBody>
      </p:sp>
      <p:sp>
        <p:nvSpPr>
          <p:cNvPr id="10" name="Picture Placeholder 4">
            <a:extLst>
              <a:ext uri="{FF2B5EF4-FFF2-40B4-BE49-F238E27FC236}">
                <a16:creationId xmlns:a16="http://schemas.microsoft.com/office/drawing/2014/main" id="{AA036525-B6A1-4840-87AF-AFC36443E550}"/>
              </a:ext>
            </a:extLst>
          </p:cNvPr>
          <p:cNvSpPr>
            <a:spLocks noGrp="1"/>
          </p:cNvSpPr>
          <p:nvPr>
            <p:ph type="pic" sz="quarter" idx="12"/>
          </p:nvPr>
        </p:nvSpPr>
        <p:spPr>
          <a:xfrm>
            <a:off x="4579808" y="976358"/>
            <a:ext cx="1067156" cy="928641"/>
          </a:xfrm>
        </p:spPr>
        <p:txBody>
          <a:bodyPr/>
          <a:lstStyle/>
          <a:p>
            <a:endParaRPr lang="id-ID"/>
          </a:p>
        </p:txBody>
      </p:sp>
      <p:sp>
        <p:nvSpPr>
          <p:cNvPr id="14" name="Picture Placeholder 4">
            <a:extLst>
              <a:ext uri="{FF2B5EF4-FFF2-40B4-BE49-F238E27FC236}">
                <a16:creationId xmlns:a16="http://schemas.microsoft.com/office/drawing/2014/main" id="{8676A92D-350F-4D10-817B-AAE269980CB5}"/>
              </a:ext>
            </a:extLst>
          </p:cNvPr>
          <p:cNvSpPr>
            <a:spLocks noGrp="1"/>
          </p:cNvSpPr>
          <p:nvPr>
            <p:ph type="pic" sz="quarter" idx="13"/>
          </p:nvPr>
        </p:nvSpPr>
        <p:spPr>
          <a:xfrm>
            <a:off x="2296408" y="979715"/>
            <a:ext cx="1067157" cy="944335"/>
          </a:xfrm>
        </p:spPr>
        <p:txBody>
          <a:bodyPr/>
          <a:lstStyle/>
          <a:p>
            <a:endParaRPr lang="id-ID"/>
          </a:p>
        </p:txBody>
      </p:sp>
      <p:sp>
        <p:nvSpPr>
          <p:cNvPr id="6" name="Picture Placeholder 4">
            <a:extLst>
              <a:ext uri="{FF2B5EF4-FFF2-40B4-BE49-F238E27FC236}">
                <a16:creationId xmlns:a16="http://schemas.microsoft.com/office/drawing/2014/main" id="{D7405DC5-B677-474A-87D8-DDF007F19EBD}"/>
              </a:ext>
            </a:extLst>
          </p:cNvPr>
          <p:cNvSpPr>
            <a:spLocks noGrp="1"/>
          </p:cNvSpPr>
          <p:nvPr>
            <p:ph type="pic" sz="quarter" idx="14"/>
          </p:nvPr>
        </p:nvSpPr>
        <p:spPr>
          <a:xfrm>
            <a:off x="180663" y="979715"/>
            <a:ext cx="1067157" cy="944335"/>
          </a:xfrm>
        </p:spPr>
        <p:txBody>
          <a:bodyPr/>
          <a:lstStyle/>
          <a:p>
            <a:endParaRPr lang="id-ID"/>
          </a:p>
        </p:txBody>
      </p:sp>
    </p:spTree>
    <p:extLst>
      <p:ext uri="{BB962C8B-B14F-4D97-AF65-F5344CB8AC3E}">
        <p14:creationId xmlns:p14="http://schemas.microsoft.com/office/powerpoint/2010/main" val="3476953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D92BB3-7305-4905-B0A0-94A0C05DBAB1}"/>
              </a:ext>
            </a:extLst>
          </p:cNvPr>
          <p:cNvSpPr>
            <a:spLocks noGrp="1"/>
          </p:cNvSpPr>
          <p:nvPr>
            <p:ph type="pic" sz="quarter" idx="10"/>
          </p:nvPr>
        </p:nvSpPr>
        <p:spPr>
          <a:xfrm>
            <a:off x="871201" y="1951725"/>
            <a:ext cx="593554" cy="466351"/>
          </a:xfrm>
        </p:spPr>
        <p:txBody>
          <a:bodyPr/>
          <a:lstStyle/>
          <a:p>
            <a:endParaRPr lang="id-ID"/>
          </a:p>
        </p:txBody>
      </p:sp>
      <p:sp>
        <p:nvSpPr>
          <p:cNvPr id="9" name="Picture Placeholder 4">
            <a:extLst>
              <a:ext uri="{FF2B5EF4-FFF2-40B4-BE49-F238E27FC236}">
                <a16:creationId xmlns:a16="http://schemas.microsoft.com/office/drawing/2014/main" id="{7EFE55F9-31B2-4896-B904-218C70B851A9}"/>
              </a:ext>
            </a:extLst>
          </p:cNvPr>
          <p:cNvSpPr>
            <a:spLocks noGrp="1"/>
          </p:cNvSpPr>
          <p:nvPr>
            <p:ph type="pic" sz="quarter" idx="11"/>
          </p:nvPr>
        </p:nvSpPr>
        <p:spPr>
          <a:xfrm>
            <a:off x="2559874" y="1951725"/>
            <a:ext cx="602370" cy="466351"/>
          </a:xfrm>
        </p:spPr>
        <p:txBody>
          <a:bodyPr/>
          <a:lstStyle/>
          <a:p>
            <a:endParaRPr lang="id-ID"/>
          </a:p>
        </p:txBody>
      </p:sp>
      <p:sp>
        <p:nvSpPr>
          <p:cNvPr id="10" name="Picture Placeholder 4">
            <a:extLst>
              <a:ext uri="{FF2B5EF4-FFF2-40B4-BE49-F238E27FC236}">
                <a16:creationId xmlns:a16="http://schemas.microsoft.com/office/drawing/2014/main" id="{AA036525-B6A1-4840-87AF-AFC36443E550}"/>
              </a:ext>
            </a:extLst>
          </p:cNvPr>
          <p:cNvSpPr>
            <a:spLocks noGrp="1"/>
          </p:cNvSpPr>
          <p:nvPr>
            <p:ph type="pic" sz="quarter" idx="12"/>
          </p:nvPr>
        </p:nvSpPr>
        <p:spPr>
          <a:xfrm>
            <a:off x="3391808" y="981924"/>
            <a:ext cx="528531" cy="459929"/>
          </a:xfrm>
        </p:spPr>
        <p:txBody>
          <a:bodyPr/>
          <a:lstStyle/>
          <a:p>
            <a:endParaRPr lang="id-ID"/>
          </a:p>
        </p:txBody>
      </p:sp>
      <p:sp>
        <p:nvSpPr>
          <p:cNvPr id="14" name="Picture Placeholder 4">
            <a:extLst>
              <a:ext uri="{FF2B5EF4-FFF2-40B4-BE49-F238E27FC236}">
                <a16:creationId xmlns:a16="http://schemas.microsoft.com/office/drawing/2014/main" id="{8676A92D-350F-4D10-817B-AAE269980CB5}"/>
              </a:ext>
            </a:extLst>
          </p:cNvPr>
          <p:cNvSpPr>
            <a:spLocks noGrp="1"/>
          </p:cNvSpPr>
          <p:nvPr>
            <p:ph type="pic" sz="quarter" idx="13"/>
          </p:nvPr>
        </p:nvSpPr>
        <p:spPr>
          <a:xfrm>
            <a:off x="1698808" y="978036"/>
            <a:ext cx="528532" cy="467702"/>
          </a:xfrm>
        </p:spPr>
        <p:txBody>
          <a:bodyPr/>
          <a:lstStyle/>
          <a:p>
            <a:endParaRPr lang="id-ID"/>
          </a:p>
        </p:txBody>
      </p:sp>
      <p:sp>
        <p:nvSpPr>
          <p:cNvPr id="6" name="Picture Placeholder 4">
            <a:extLst>
              <a:ext uri="{FF2B5EF4-FFF2-40B4-BE49-F238E27FC236}">
                <a16:creationId xmlns:a16="http://schemas.microsoft.com/office/drawing/2014/main" id="{D7405DC5-B677-474A-87D8-DDF007F19EBD}"/>
              </a:ext>
            </a:extLst>
          </p:cNvPr>
          <p:cNvSpPr>
            <a:spLocks noGrp="1"/>
          </p:cNvSpPr>
          <p:nvPr>
            <p:ph type="pic" sz="quarter" idx="14"/>
          </p:nvPr>
        </p:nvSpPr>
        <p:spPr>
          <a:xfrm>
            <a:off x="180663" y="978036"/>
            <a:ext cx="528532" cy="467702"/>
          </a:xfrm>
        </p:spPr>
        <p:txBody>
          <a:bodyPr/>
          <a:lstStyle/>
          <a:p>
            <a:endParaRPr lang="id-ID"/>
          </a:p>
        </p:txBody>
      </p:sp>
      <p:sp>
        <p:nvSpPr>
          <p:cNvPr id="11" name="Picture Placeholder 4">
            <a:extLst>
              <a:ext uri="{FF2B5EF4-FFF2-40B4-BE49-F238E27FC236}">
                <a16:creationId xmlns:a16="http://schemas.microsoft.com/office/drawing/2014/main" id="{C27228AF-4AAF-45C6-AA61-5DDEEF5F705A}"/>
              </a:ext>
            </a:extLst>
          </p:cNvPr>
          <p:cNvSpPr>
            <a:spLocks noGrp="1"/>
          </p:cNvSpPr>
          <p:nvPr>
            <p:ph type="pic" sz="quarter" idx="15"/>
          </p:nvPr>
        </p:nvSpPr>
        <p:spPr>
          <a:xfrm>
            <a:off x="4257363" y="1951725"/>
            <a:ext cx="602370" cy="466351"/>
          </a:xfrm>
        </p:spPr>
        <p:txBody>
          <a:bodyPr/>
          <a:lstStyle/>
          <a:p>
            <a:endParaRPr lang="id-ID"/>
          </a:p>
        </p:txBody>
      </p:sp>
      <p:sp>
        <p:nvSpPr>
          <p:cNvPr id="12" name="Picture Placeholder 4">
            <a:extLst>
              <a:ext uri="{FF2B5EF4-FFF2-40B4-BE49-F238E27FC236}">
                <a16:creationId xmlns:a16="http://schemas.microsoft.com/office/drawing/2014/main" id="{D591A73F-AC72-4754-A5E7-EBC68F367445}"/>
              </a:ext>
            </a:extLst>
          </p:cNvPr>
          <p:cNvSpPr>
            <a:spLocks noGrp="1"/>
          </p:cNvSpPr>
          <p:nvPr>
            <p:ph type="pic" sz="quarter" idx="16"/>
          </p:nvPr>
        </p:nvSpPr>
        <p:spPr>
          <a:xfrm>
            <a:off x="5084807" y="981924"/>
            <a:ext cx="528531" cy="459929"/>
          </a:xfrm>
        </p:spPr>
        <p:txBody>
          <a:bodyPr/>
          <a:lstStyle/>
          <a:p>
            <a:endParaRPr lang="id-ID"/>
          </a:p>
        </p:txBody>
      </p:sp>
    </p:spTree>
    <p:extLst>
      <p:ext uri="{BB962C8B-B14F-4D97-AF65-F5344CB8AC3E}">
        <p14:creationId xmlns:p14="http://schemas.microsoft.com/office/powerpoint/2010/main" val="138265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C654A1-69A3-4817-91A3-50E9B079674D}" type="datetimeFigureOut">
              <a:rPr lang="id-ID" smtClean="0"/>
              <a:t>18/09/23</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81915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54A1-69A3-4817-91A3-50E9B079674D}" type="datetimeFigureOut">
              <a:rPr lang="id-ID" smtClean="0"/>
              <a:t>18/09/23</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1330838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3056" y="219498"/>
            <a:ext cx="1887269" cy="768244"/>
          </a:xfrm>
        </p:spPr>
        <p:txBody>
          <a:bodyPr anchor="b"/>
          <a:lstStyle>
            <a:lvl1pPr>
              <a:defRPr sz="1536"/>
            </a:lvl1pPr>
          </a:lstStyle>
          <a:p>
            <a:r>
              <a:rPr lang="en-US"/>
              <a:t>Click to edit Master title style</a:t>
            </a:r>
            <a:endParaRPr lang="en-US" dirty="0"/>
          </a:p>
        </p:txBody>
      </p:sp>
      <p:sp>
        <p:nvSpPr>
          <p:cNvPr id="3" name="Content Placeholder 2"/>
          <p:cNvSpPr>
            <a:spLocks noGrp="1"/>
          </p:cNvSpPr>
          <p:nvPr>
            <p:ph idx="1"/>
          </p:nvPr>
        </p:nvSpPr>
        <p:spPr>
          <a:xfrm>
            <a:off x="2487661" y="474056"/>
            <a:ext cx="2962335" cy="2339791"/>
          </a:xfrm>
        </p:spPr>
        <p:txBody>
          <a:bodyPr/>
          <a:lstStyle>
            <a:lvl1pPr>
              <a:defRPr sz="1536"/>
            </a:lvl1pPr>
            <a:lvl2pPr>
              <a:defRPr sz="1344"/>
            </a:lvl2pPr>
            <a:lvl3pPr>
              <a:defRPr sz="1152"/>
            </a:lvl3pPr>
            <a:lvl4pPr>
              <a:defRPr sz="960"/>
            </a:lvl4pPr>
            <a:lvl5pPr>
              <a:defRPr sz="960"/>
            </a:lvl5pPr>
            <a:lvl6pPr>
              <a:defRPr sz="960"/>
            </a:lvl6pPr>
            <a:lvl7pPr>
              <a:defRPr sz="960"/>
            </a:lvl7pPr>
            <a:lvl8pPr>
              <a:defRPr sz="960"/>
            </a:lvl8pPr>
            <a:lvl9pPr>
              <a:defRPr sz="9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03056" y="987744"/>
            <a:ext cx="1887269" cy="1829915"/>
          </a:xfrm>
        </p:spPr>
        <p:txBody>
          <a:bodyPr/>
          <a:lstStyle>
            <a:lvl1pPr marL="0" indent="0">
              <a:buNone/>
              <a:defRPr sz="768"/>
            </a:lvl1pPr>
            <a:lvl2pPr marL="219410" indent="0">
              <a:buNone/>
              <a:defRPr sz="672"/>
            </a:lvl2pPr>
            <a:lvl3pPr marL="438821" indent="0">
              <a:buNone/>
              <a:defRPr sz="576"/>
            </a:lvl3pPr>
            <a:lvl4pPr marL="658231" indent="0">
              <a:buNone/>
              <a:defRPr sz="480"/>
            </a:lvl4pPr>
            <a:lvl5pPr marL="877641" indent="0">
              <a:buNone/>
              <a:defRPr sz="480"/>
            </a:lvl5pPr>
            <a:lvl6pPr marL="1097051" indent="0">
              <a:buNone/>
              <a:defRPr sz="480"/>
            </a:lvl6pPr>
            <a:lvl7pPr marL="1316462" indent="0">
              <a:buNone/>
              <a:defRPr sz="480"/>
            </a:lvl7pPr>
            <a:lvl8pPr marL="1535872" indent="0">
              <a:buNone/>
              <a:defRPr sz="480"/>
            </a:lvl8pPr>
            <a:lvl9pPr marL="1755282" indent="0">
              <a:buNone/>
              <a:defRPr sz="480"/>
            </a:lvl9pPr>
          </a:lstStyle>
          <a:p>
            <a:pPr lvl="0"/>
            <a:r>
              <a:rPr lang="en-US"/>
              <a:t>Edit Master text styles</a:t>
            </a:r>
          </a:p>
        </p:txBody>
      </p:sp>
      <p:sp>
        <p:nvSpPr>
          <p:cNvPr id="5" name="Date Placeholder 4"/>
          <p:cNvSpPr>
            <a:spLocks noGrp="1"/>
          </p:cNvSpPr>
          <p:nvPr>
            <p:ph type="dt" sz="half" idx="10"/>
          </p:nvPr>
        </p:nvSpPr>
        <p:spPr/>
        <p:txBody>
          <a:bodyPr/>
          <a:lstStyle/>
          <a:p>
            <a:fld id="{ADC654A1-69A3-4817-91A3-50E9B079674D}" type="datetimeFigureOut">
              <a:rPr lang="id-ID" smtClean="0"/>
              <a:t>18/09/23</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172018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3056" y="219498"/>
            <a:ext cx="1887269" cy="768244"/>
          </a:xfrm>
        </p:spPr>
        <p:txBody>
          <a:bodyPr anchor="b"/>
          <a:lstStyle>
            <a:lvl1pPr>
              <a:defRPr sz="1536"/>
            </a:lvl1pPr>
          </a:lstStyle>
          <a:p>
            <a:r>
              <a:rPr lang="en-US"/>
              <a:t>Click to edit Master title style</a:t>
            </a:r>
            <a:endParaRPr lang="en-US" dirty="0"/>
          </a:p>
        </p:txBody>
      </p:sp>
      <p:sp>
        <p:nvSpPr>
          <p:cNvPr id="3" name="Picture Placeholder 2"/>
          <p:cNvSpPr>
            <a:spLocks noGrp="1" noChangeAspect="1"/>
          </p:cNvSpPr>
          <p:nvPr>
            <p:ph type="pic" idx="1"/>
          </p:nvPr>
        </p:nvSpPr>
        <p:spPr>
          <a:xfrm>
            <a:off x="2487661" y="474056"/>
            <a:ext cx="2962335" cy="2339791"/>
          </a:xfrm>
        </p:spPr>
        <p:txBody>
          <a:bodyPr anchor="t"/>
          <a:lstStyle>
            <a:lvl1pPr marL="0" indent="0">
              <a:buNone/>
              <a:defRPr sz="1536"/>
            </a:lvl1pPr>
            <a:lvl2pPr marL="219410" indent="0">
              <a:buNone/>
              <a:defRPr sz="1344"/>
            </a:lvl2pPr>
            <a:lvl3pPr marL="438821" indent="0">
              <a:buNone/>
              <a:defRPr sz="1152"/>
            </a:lvl3pPr>
            <a:lvl4pPr marL="658231" indent="0">
              <a:buNone/>
              <a:defRPr sz="960"/>
            </a:lvl4pPr>
            <a:lvl5pPr marL="877641" indent="0">
              <a:buNone/>
              <a:defRPr sz="960"/>
            </a:lvl5pPr>
            <a:lvl6pPr marL="1097051" indent="0">
              <a:buNone/>
              <a:defRPr sz="960"/>
            </a:lvl6pPr>
            <a:lvl7pPr marL="1316462" indent="0">
              <a:buNone/>
              <a:defRPr sz="960"/>
            </a:lvl7pPr>
            <a:lvl8pPr marL="1535872" indent="0">
              <a:buNone/>
              <a:defRPr sz="960"/>
            </a:lvl8pPr>
            <a:lvl9pPr marL="1755282" indent="0">
              <a:buNone/>
              <a:defRPr sz="960"/>
            </a:lvl9pPr>
          </a:lstStyle>
          <a:p>
            <a:r>
              <a:rPr lang="en-US"/>
              <a:t>Click icon to add picture</a:t>
            </a:r>
            <a:endParaRPr lang="en-US" dirty="0"/>
          </a:p>
        </p:txBody>
      </p:sp>
      <p:sp>
        <p:nvSpPr>
          <p:cNvPr id="4" name="Text Placeholder 3"/>
          <p:cNvSpPr>
            <a:spLocks noGrp="1"/>
          </p:cNvSpPr>
          <p:nvPr>
            <p:ph type="body" sz="half" idx="2"/>
          </p:nvPr>
        </p:nvSpPr>
        <p:spPr>
          <a:xfrm>
            <a:off x="403056" y="987744"/>
            <a:ext cx="1887269" cy="1829915"/>
          </a:xfrm>
        </p:spPr>
        <p:txBody>
          <a:bodyPr/>
          <a:lstStyle>
            <a:lvl1pPr marL="0" indent="0">
              <a:buNone/>
              <a:defRPr sz="768"/>
            </a:lvl1pPr>
            <a:lvl2pPr marL="219410" indent="0">
              <a:buNone/>
              <a:defRPr sz="672"/>
            </a:lvl2pPr>
            <a:lvl3pPr marL="438821" indent="0">
              <a:buNone/>
              <a:defRPr sz="576"/>
            </a:lvl3pPr>
            <a:lvl4pPr marL="658231" indent="0">
              <a:buNone/>
              <a:defRPr sz="480"/>
            </a:lvl4pPr>
            <a:lvl5pPr marL="877641" indent="0">
              <a:buNone/>
              <a:defRPr sz="480"/>
            </a:lvl5pPr>
            <a:lvl6pPr marL="1097051" indent="0">
              <a:buNone/>
              <a:defRPr sz="480"/>
            </a:lvl6pPr>
            <a:lvl7pPr marL="1316462" indent="0">
              <a:buNone/>
              <a:defRPr sz="480"/>
            </a:lvl7pPr>
            <a:lvl8pPr marL="1535872" indent="0">
              <a:buNone/>
              <a:defRPr sz="480"/>
            </a:lvl8pPr>
            <a:lvl9pPr marL="1755282" indent="0">
              <a:buNone/>
              <a:defRPr sz="480"/>
            </a:lvl9pPr>
          </a:lstStyle>
          <a:p>
            <a:pPr lvl="0"/>
            <a:r>
              <a:rPr lang="en-US"/>
              <a:t>Edit Master text styles</a:t>
            </a:r>
          </a:p>
        </p:txBody>
      </p:sp>
      <p:sp>
        <p:nvSpPr>
          <p:cNvPr id="5" name="Date Placeholder 4"/>
          <p:cNvSpPr>
            <a:spLocks noGrp="1"/>
          </p:cNvSpPr>
          <p:nvPr>
            <p:ph type="dt" sz="half" idx="10"/>
          </p:nvPr>
        </p:nvSpPr>
        <p:spPr/>
        <p:txBody>
          <a:bodyPr/>
          <a:lstStyle/>
          <a:p>
            <a:fld id="{ADC654A1-69A3-4817-91A3-50E9B079674D}" type="datetimeFigureOut">
              <a:rPr lang="id-ID" smtClean="0"/>
              <a:t>18/09/23</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E30B53E6-2E15-4328-A308-1E89FC8ABE19}" type="slidenum">
              <a:rPr lang="id-ID" smtClean="0"/>
              <a:t>‹#›</a:t>
            </a:fld>
            <a:endParaRPr lang="id-ID"/>
          </a:p>
        </p:txBody>
      </p:sp>
    </p:spTree>
    <p:extLst>
      <p:ext uri="{BB962C8B-B14F-4D97-AF65-F5344CB8AC3E}">
        <p14:creationId xmlns:p14="http://schemas.microsoft.com/office/powerpoint/2010/main" val="8727549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2293" y="175295"/>
            <a:ext cx="5046940" cy="6363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2293" y="876470"/>
            <a:ext cx="5046940" cy="20890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2292" y="3051637"/>
            <a:ext cx="1316593" cy="175294"/>
          </a:xfrm>
          <a:prstGeom prst="rect">
            <a:avLst/>
          </a:prstGeom>
        </p:spPr>
        <p:txBody>
          <a:bodyPr vert="horz" lIns="91440" tIns="45720" rIns="91440" bIns="45720" rtlCol="0" anchor="ctr"/>
          <a:lstStyle>
            <a:lvl1pPr algn="l">
              <a:defRPr sz="576">
                <a:solidFill>
                  <a:schemeClr val="tx1">
                    <a:tint val="75000"/>
                  </a:schemeClr>
                </a:solidFill>
              </a:defRPr>
            </a:lvl1pPr>
          </a:lstStyle>
          <a:p>
            <a:fld id="{ADC654A1-69A3-4817-91A3-50E9B079674D}" type="datetimeFigureOut">
              <a:rPr lang="id-ID" smtClean="0"/>
              <a:t>18/09/23</a:t>
            </a:fld>
            <a:endParaRPr lang="id-ID"/>
          </a:p>
        </p:txBody>
      </p:sp>
      <p:sp>
        <p:nvSpPr>
          <p:cNvPr id="5" name="Footer Placeholder 4"/>
          <p:cNvSpPr>
            <a:spLocks noGrp="1"/>
          </p:cNvSpPr>
          <p:nvPr>
            <p:ph type="ftr" sz="quarter" idx="3"/>
          </p:nvPr>
        </p:nvSpPr>
        <p:spPr>
          <a:xfrm>
            <a:off x="1938318" y="3051637"/>
            <a:ext cx="1974890" cy="175294"/>
          </a:xfrm>
          <a:prstGeom prst="rect">
            <a:avLst/>
          </a:prstGeom>
        </p:spPr>
        <p:txBody>
          <a:bodyPr vert="horz" lIns="91440" tIns="45720" rIns="91440" bIns="45720" rtlCol="0" anchor="ctr"/>
          <a:lstStyle>
            <a:lvl1pPr algn="ctr">
              <a:defRPr sz="576">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4132641" y="3051637"/>
            <a:ext cx="1316593" cy="175294"/>
          </a:xfrm>
          <a:prstGeom prst="rect">
            <a:avLst/>
          </a:prstGeom>
        </p:spPr>
        <p:txBody>
          <a:bodyPr vert="horz" lIns="91440" tIns="45720" rIns="91440" bIns="45720" rtlCol="0" anchor="ctr"/>
          <a:lstStyle>
            <a:lvl1pPr algn="r">
              <a:defRPr sz="576">
                <a:solidFill>
                  <a:schemeClr val="tx1">
                    <a:tint val="75000"/>
                  </a:schemeClr>
                </a:solidFill>
              </a:defRPr>
            </a:lvl1pPr>
          </a:lstStyle>
          <a:p>
            <a:fld id="{E30B53E6-2E15-4328-A308-1E89FC8ABE19}" type="slidenum">
              <a:rPr lang="id-ID" smtClean="0"/>
              <a:t>‹#›</a:t>
            </a:fld>
            <a:endParaRPr lang="id-ID"/>
          </a:p>
        </p:txBody>
      </p:sp>
    </p:spTree>
    <p:extLst>
      <p:ext uri="{BB962C8B-B14F-4D97-AF65-F5344CB8AC3E}">
        <p14:creationId xmlns:p14="http://schemas.microsoft.com/office/powerpoint/2010/main" val="2639019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 id="2147483711" r:id="rId13"/>
    <p:sldLayoutId id="2147483712" r:id="rId14"/>
    <p:sldLayoutId id="2147483713" r:id="rId15"/>
    <p:sldLayoutId id="2147483709" r:id="rId16"/>
    <p:sldLayoutId id="2147483704" r:id="rId17"/>
    <p:sldLayoutId id="2147483697" r:id="rId18"/>
    <p:sldLayoutId id="2147483705" r:id="rId19"/>
    <p:sldLayoutId id="2147483699" r:id="rId20"/>
    <p:sldLayoutId id="2147483700" r:id="rId21"/>
    <p:sldLayoutId id="2147483696" r:id="rId22"/>
    <p:sldLayoutId id="2147483676" r:id="rId23"/>
    <p:sldLayoutId id="2147483706" r:id="rId24"/>
    <p:sldLayoutId id="2147483682" r:id="rId25"/>
    <p:sldLayoutId id="2147483675" r:id="rId26"/>
    <p:sldLayoutId id="2147483681" r:id="rId27"/>
    <p:sldLayoutId id="2147483673" r:id="rId28"/>
    <p:sldLayoutId id="2147483698" r:id="rId29"/>
    <p:sldLayoutId id="2147483693" r:id="rId30"/>
    <p:sldLayoutId id="2147483695" r:id="rId31"/>
    <p:sldLayoutId id="2147483694" r:id="rId32"/>
    <p:sldLayoutId id="2147483674" r:id="rId33"/>
    <p:sldLayoutId id="2147483691" r:id="rId34"/>
    <p:sldLayoutId id="2147483692" r:id="rId35"/>
    <p:sldLayoutId id="2147483683" r:id="rId36"/>
    <p:sldLayoutId id="2147483679" r:id="rId37"/>
    <p:sldLayoutId id="2147483680" r:id="rId38"/>
    <p:sldLayoutId id="2147483677" r:id="rId39"/>
    <p:sldLayoutId id="2147483678" r:id="rId40"/>
    <p:sldLayoutId id="2147483684" r:id="rId41"/>
    <p:sldLayoutId id="2147483686" r:id="rId42"/>
    <p:sldLayoutId id="2147483685" r:id="rId43"/>
    <p:sldLayoutId id="2147483687" r:id="rId44"/>
    <p:sldLayoutId id="2147483701" r:id="rId45"/>
    <p:sldLayoutId id="2147483707" r:id="rId46"/>
    <p:sldLayoutId id="2147483703" r:id="rId47"/>
    <p:sldLayoutId id="2147483702" r:id="rId48"/>
    <p:sldLayoutId id="2147483689" r:id="rId49"/>
    <p:sldLayoutId id="2147483690" r:id="rId50"/>
    <p:sldLayoutId id="2147483688" r:id="rId51"/>
    <p:sldLayoutId id="2147483708" r:id="rId52"/>
  </p:sldLayoutIdLst>
  <p:txStyles>
    <p:titleStyle>
      <a:lvl1pPr algn="l" defTabSz="438821" rtl="0" eaLnBrk="1" latinLnBrk="0" hangingPunct="1">
        <a:lnSpc>
          <a:spcPct val="90000"/>
        </a:lnSpc>
        <a:spcBef>
          <a:spcPct val="0"/>
        </a:spcBef>
        <a:buNone/>
        <a:defRPr sz="2112" kern="1200">
          <a:solidFill>
            <a:schemeClr val="tx1"/>
          </a:solidFill>
          <a:latin typeface="+mj-lt"/>
          <a:ea typeface="+mj-ea"/>
          <a:cs typeface="+mj-cs"/>
        </a:defRPr>
      </a:lvl1pPr>
    </p:titleStyle>
    <p:bodyStyle>
      <a:lvl1pPr marL="109705" indent="-109705" algn="l" defTabSz="438821" rtl="0" eaLnBrk="1" latinLnBrk="0" hangingPunct="1">
        <a:lnSpc>
          <a:spcPct val="90000"/>
        </a:lnSpc>
        <a:spcBef>
          <a:spcPts val="480"/>
        </a:spcBef>
        <a:buFont typeface="Arial" panose="020B0604020202020204" pitchFamily="34" charset="0"/>
        <a:buChar char="•"/>
        <a:defRPr sz="1344" kern="1200">
          <a:solidFill>
            <a:schemeClr val="tx1"/>
          </a:solidFill>
          <a:latin typeface="+mn-lt"/>
          <a:ea typeface="+mn-ea"/>
          <a:cs typeface="+mn-cs"/>
        </a:defRPr>
      </a:lvl1pPr>
      <a:lvl2pPr marL="329115" indent="-109705" algn="l" defTabSz="438821" rtl="0" eaLnBrk="1" latinLnBrk="0" hangingPunct="1">
        <a:lnSpc>
          <a:spcPct val="90000"/>
        </a:lnSpc>
        <a:spcBef>
          <a:spcPts val="240"/>
        </a:spcBef>
        <a:buFont typeface="Arial" panose="020B0604020202020204" pitchFamily="34" charset="0"/>
        <a:buChar char="•"/>
        <a:defRPr sz="1152" kern="1200">
          <a:solidFill>
            <a:schemeClr val="tx1"/>
          </a:solidFill>
          <a:latin typeface="+mn-lt"/>
          <a:ea typeface="+mn-ea"/>
          <a:cs typeface="+mn-cs"/>
        </a:defRPr>
      </a:lvl2pPr>
      <a:lvl3pPr marL="548526" indent="-109705" algn="l" defTabSz="438821" rtl="0" eaLnBrk="1" latinLnBrk="0" hangingPunct="1">
        <a:lnSpc>
          <a:spcPct val="90000"/>
        </a:lnSpc>
        <a:spcBef>
          <a:spcPts val="240"/>
        </a:spcBef>
        <a:buFont typeface="Arial" panose="020B0604020202020204" pitchFamily="34" charset="0"/>
        <a:buChar char="•"/>
        <a:defRPr sz="960" kern="1200">
          <a:solidFill>
            <a:schemeClr val="tx1"/>
          </a:solidFill>
          <a:latin typeface="+mn-lt"/>
          <a:ea typeface="+mn-ea"/>
          <a:cs typeface="+mn-cs"/>
        </a:defRPr>
      </a:lvl3pPr>
      <a:lvl4pPr marL="767936" indent="-109705" algn="l" defTabSz="438821"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4pPr>
      <a:lvl5pPr marL="987346" indent="-109705" algn="l" defTabSz="438821"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5pPr>
      <a:lvl6pPr marL="1206757" indent="-109705" algn="l" defTabSz="438821"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6pPr>
      <a:lvl7pPr marL="1426167" indent="-109705" algn="l" defTabSz="438821"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7pPr>
      <a:lvl8pPr marL="1645577" indent="-109705" algn="l" defTabSz="438821"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8pPr>
      <a:lvl9pPr marL="1864987" indent="-109705" algn="l" defTabSz="438821" rtl="0" eaLnBrk="1" latinLnBrk="0" hangingPunct="1">
        <a:lnSpc>
          <a:spcPct val="90000"/>
        </a:lnSpc>
        <a:spcBef>
          <a:spcPts val="240"/>
        </a:spcBef>
        <a:buFont typeface="Arial" panose="020B0604020202020204" pitchFamily="34" charset="0"/>
        <a:buChar char="•"/>
        <a:defRPr sz="864" kern="1200">
          <a:solidFill>
            <a:schemeClr val="tx1"/>
          </a:solidFill>
          <a:latin typeface="+mn-lt"/>
          <a:ea typeface="+mn-ea"/>
          <a:cs typeface="+mn-cs"/>
        </a:defRPr>
      </a:lvl9pPr>
    </p:bodyStyle>
    <p:otherStyle>
      <a:defPPr>
        <a:defRPr lang="en-US"/>
      </a:defPPr>
      <a:lvl1pPr marL="0" algn="l" defTabSz="438821" rtl="0" eaLnBrk="1" latinLnBrk="0" hangingPunct="1">
        <a:defRPr sz="864" kern="1200">
          <a:solidFill>
            <a:schemeClr val="tx1"/>
          </a:solidFill>
          <a:latin typeface="+mn-lt"/>
          <a:ea typeface="+mn-ea"/>
          <a:cs typeface="+mn-cs"/>
        </a:defRPr>
      </a:lvl1pPr>
      <a:lvl2pPr marL="219410" algn="l" defTabSz="438821" rtl="0" eaLnBrk="1" latinLnBrk="0" hangingPunct="1">
        <a:defRPr sz="864" kern="1200">
          <a:solidFill>
            <a:schemeClr val="tx1"/>
          </a:solidFill>
          <a:latin typeface="+mn-lt"/>
          <a:ea typeface="+mn-ea"/>
          <a:cs typeface="+mn-cs"/>
        </a:defRPr>
      </a:lvl2pPr>
      <a:lvl3pPr marL="438821" algn="l" defTabSz="438821" rtl="0" eaLnBrk="1" latinLnBrk="0" hangingPunct="1">
        <a:defRPr sz="864" kern="1200">
          <a:solidFill>
            <a:schemeClr val="tx1"/>
          </a:solidFill>
          <a:latin typeface="+mn-lt"/>
          <a:ea typeface="+mn-ea"/>
          <a:cs typeface="+mn-cs"/>
        </a:defRPr>
      </a:lvl3pPr>
      <a:lvl4pPr marL="658231" algn="l" defTabSz="438821" rtl="0" eaLnBrk="1" latinLnBrk="0" hangingPunct="1">
        <a:defRPr sz="864" kern="1200">
          <a:solidFill>
            <a:schemeClr val="tx1"/>
          </a:solidFill>
          <a:latin typeface="+mn-lt"/>
          <a:ea typeface="+mn-ea"/>
          <a:cs typeface="+mn-cs"/>
        </a:defRPr>
      </a:lvl4pPr>
      <a:lvl5pPr marL="877641" algn="l" defTabSz="438821" rtl="0" eaLnBrk="1" latinLnBrk="0" hangingPunct="1">
        <a:defRPr sz="864" kern="1200">
          <a:solidFill>
            <a:schemeClr val="tx1"/>
          </a:solidFill>
          <a:latin typeface="+mn-lt"/>
          <a:ea typeface="+mn-ea"/>
          <a:cs typeface="+mn-cs"/>
        </a:defRPr>
      </a:lvl5pPr>
      <a:lvl6pPr marL="1097051" algn="l" defTabSz="438821" rtl="0" eaLnBrk="1" latinLnBrk="0" hangingPunct="1">
        <a:defRPr sz="864" kern="1200">
          <a:solidFill>
            <a:schemeClr val="tx1"/>
          </a:solidFill>
          <a:latin typeface="+mn-lt"/>
          <a:ea typeface="+mn-ea"/>
          <a:cs typeface="+mn-cs"/>
        </a:defRPr>
      </a:lvl6pPr>
      <a:lvl7pPr marL="1316462" algn="l" defTabSz="438821" rtl="0" eaLnBrk="1" latinLnBrk="0" hangingPunct="1">
        <a:defRPr sz="864" kern="1200">
          <a:solidFill>
            <a:schemeClr val="tx1"/>
          </a:solidFill>
          <a:latin typeface="+mn-lt"/>
          <a:ea typeface="+mn-ea"/>
          <a:cs typeface="+mn-cs"/>
        </a:defRPr>
      </a:lvl7pPr>
      <a:lvl8pPr marL="1535872" algn="l" defTabSz="438821" rtl="0" eaLnBrk="1" latinLnBrk="0" hangingPunct="1">
        <a:defRPr sz="864" kern="1200">
          <a:solidFill>
            <a:schemeClr val="tx1"/>
          </a:solidFill>
          <a:latin typeface="+mn-lt"/>
          <a:ea typeface="+mn-ea"/>
          <a:cs typeface="+mn-cs"/>
        </a:defRPr>
      </a:lvl8pPr>
      <a:lvl9pPr marL="1755282" algn="l" defTabSz="438821" rtl="0" eaLnBrk="1" latinLnBrk="0" hangingPunct="1">
        <a:defRPr sz="8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eg"/><Relationship Id="rId1" Type="http://schemas.openxmlformats.org/officeDocument/2006/relationships/slideLayout" Target="../slideLayouts/slideLayout28.xml"/><Relationship Id="rId5" Type="http://schemas.openxmlformats.org/officeDocument/2006/relationships/image" Target="../media/image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4.sv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32.svg"/><Relationship Id="rId4" Type="http://schemas.openxmlformats.org/officeDocument/2006/relationships/image" Target="../media/image2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3.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38.svg"/><Relationship Id="rId11" Type="http://schemas.openxmlformats.org/officeDocument/2006/relationships/image" Target="../media/image11.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11.png"/><Relationship Id="rId5" Type="http://schemas.openxmlformats.org/officeDocument/2006/relationships/image" Target="../media/image47.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8.emf"/><Relationship Id="rId11" Type="http://schemas.openxmlformats.org/officeDocument/2006/relationships/image" Target="../media/image3.png"/><Relationship Id="rId5" Type="http://schemas.openxmlformats.org/officeDocument/2006/relationships/image" Target="../media/image7.emf"/><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6.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1.png"/><Relationship Id="rId7" Type="http://schemas.openxmlformats.org/officeDocument/2006/relationships/diagramLayout" Target="../diagrams/layout3.xml"/><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diagramData" Target="../diagrams/data3.xml"/><Relationship Id="rId5" Type="http://schemas.openxmlformats.org/officeDocument/2006/relationships/image" Target="../media/image3.png"/><Relationship Id="rId10" Type="http://schemas.microsoft.com/office/2007/relationships/diagramDrawing" Target="../diagrams/drawing3.xml"/><Relationship Id="rId4" Type="http://schemas.openxmlformats.org/officeDocument/2006/relationships/image" Target="../media/image12.png"/><Relationship Id="rId9" Type="http://schemas.openxmlformats.org/officeDocument/2006/relationships/diagramColors" Target="../diagrams/colors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3.emf"/><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png"/><Relationship Id="rId4" Type="http://schemas.openxmlformats.org/officeDocument/2006/relationships/diagramLayout" Target="../diagrams/layout2.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38.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emf"/><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11.png"/><Relationship Id="rId5" Type="http://schemas.openxmlformats.org/officeDocument/2006/relationships/image" Target="../media/image18.emf"/><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png"/><Relationship Id="rId5" Type="http://schemas.openxmlformats.org/officeDocument/2006/relationships/image" Target="../media/image21.png"/><Relationship Id="rId10" Type="http://schemas.openxmlformats.org/officeDocument/2006/relationships/image" Target="../media/image12.png"/><Relationship Id="rId4" Type="http://schemas.openxmlformats.org/officeDocument/2006/relationships/image" Target="../media/image20.jpe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2172BC2-948D-4DD0-9516-AB4A63CA9CFA}"/>
              </a:ext>
            </a:extLst>
          </p:cNvPr>
          <p:cNvSpPr>
            <a:spLocks noGrp="1"/>
          </p:cNvSpPr>
          <p:nvPr>
            <p:ph type="ctrTitle"/>
          </p:nvPr>
        </p:nvSpPr>
        <p:spPr>
          <a:xfrm>
            <a:off x="0" y="852480"/>
            <a:ext cx="2875823" cy="1089529"/>
          </a:xfrm>
          <a:noFill/>
        </p:spPr>
        <p:txBody>
          <a:bodyPr wrap="square" rtlCol="0">
            <a:spAutoFit/>
          </a:bodyPr>
          <a:lstStyle/>
          <a:p>
            <a:pPr algn="r" defTabSz="457003"/>
            <a:r>
              <a:rPr lang="en-US" sz="2400" b="1" dirty="0">
                <a:solidFill>
                  <a:srgbClr val="2F2F55"/>
                </a:solidFill>
                <a:latin typeface="Raleway" pitchFamily="2" charset="77"/>
                <a:ea typeface="+mn-ea"/>
                <a:cs typeface="+mn-cs"/>
              </a:rPr>
              <a:t>Malaysia</a:t>
            </a:r>
            <a:br>
              <a:rPr lang="en-US" sz="2400" b="1" dirty="0">
                <a:solidFill>
                  <a:srgbClr val="2F2F55"/>
                </a:solidFill>
                <a:latin typeface="Raleway" pitchFamily="2" charset="77"/>
                <a:ea typeface="+mn-ea"/>
                <a:cs typeface="+mn-cs"/>
              </a:rPr>
            </a:br>
            <a:r>
              <a:rPr lang="en-US" sz="2400" b="1" dirty="0">
                <a:solidFill>
                  <a:srgbClr val="2F2F55"/>
                </a:solidFill>
                <a:latin typeface="Raleway" pitchFamily="2" charset="77"/>
                <a:ea typeface="+mn-ea"/>
                <a:cs typeface="+mn-cs"/>
              </a:rPr>
              <a:t> Open Science</a:t>
            </a:r>
            <a:br>
              <a:rPr lang="en-US" sz="2400" b="1" dirty="0">
                <a:solidFill>
                  <a:srgbClr val="2F2F55"/>
                </a:solidFill>
                <a:latin typeface="Raleway" pitchFamily="2" charset="77"/>
                <a:ea typeface="+mn-ea"/>
                <a:cs typeface="+mn-cs"/>
              </a:rPr>
            </a:br>
            <a:r>
              <a:rPr lang="en-US" sz="2400" b="1" dirty="0">
                <a:solidFill>
                  <a:srgbClr val="2F2F55"/>
                </a:solidFill>
                <a:latin typeface="Raleway" pitchFamily="2" charset="77"/>
                <a:ea typeface="+mn-ea"/>
                <a:cs typeface="+mn-cs"/>
              </a:rPr>
              <a:t>Platform (MOSP)</a:t>
            </a:r>
            <a:endParaRPr lang="en-MY" sz="2400" b="1" dirty="0">
              <a:solidFill>
                <a:srgbClr val="2F2F55"/>
              </a:solidFill>
              <a:latin typeface="Raleway" pitchFamily="2" charset="77"/>
              <a:ea typeface="+mn-ea"/>
              <a:cs typeface="+mn-cs"/>
            </a:endParaRPr>
          </a:p>
        </p:txBody>
      </p:sp>
      <p:pic>
        <p:nvPicPr>
          <p:cNvPr id="10" name="Picture 2" descr="Header2018">
            <a:extLst>
              <a:ext uri="{FF2B5EF4-FFF2-40B4-BE49-F238E27FC236}">
                <a16:creationId xmlns:a16="http://schemas.microsoft.com/office/drawing/2014/main" id="{465BDB97-C334-5F92-C42A-7513F4615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257"/>
          <a:stretch/>
        </p:blipFill>
        <p:spPr bwMode="auto">
          <a:xfrm>
            <a:off x="670234" y="80647"/>
            <a:ext cx="677296" cy="5619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sign&#10;&#10;Description automatically generated">
            <a:extLst>
              <a:ext uri="{FF2B5EF4-FFF2-40B4-BE49-F238E27FC236}">
                <a16:creationId xmlns:a16="http://schemas.microsoft.com/office/drawing/2014/main" id="{12F04E75-4592-B0B1-5A15-AB9746F5DE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7530" y="120882"/>
            <a:ext cx="945183" cy="476199"/>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585E027C-F846-C4D3-BC00-F0DAF23CD57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46" y="23665"/>
            <a:ext cx="675368" cy="675368"/>
          </a:xfrm>
          <a:prstGeom prst="rect">
            <a:avLst/>
          </a:prstGeom>
        </p:spPr>
      </p:pic>
      <p:pic>
        <p:nvPicPr>
          <p:cNvPr id="9" name="Picture 8" descr="A picture containing LEGO, toy&#10;&#10;Description automatically generated">
            <a:extLst>
              <a:ext uri="{FF2B5EF4-FFF2-40B4-BE49-F238E27FC236}">
                <a16:creationId xmlns:a16="http://schemas.microsoft.com/office/drawing/2014/main" id="{AFCC8EE6-2A64-DC35-FBF9-94815D55B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3963" y="296809"/>
            <a:ext cx="3486950" cy="3290400"/>
          </a:xfrm>
          <a:prstGeom prst="rect">
            <a:avLst/>
          </a:prstGeom>
        </p:spPr>
      </p:pic>
      <p:sp>
        <p:nvSpPr>
          <p:cNvPr id="2" name="TextBox 1">
            <a:extLst>
              <a:ext uri="{FF2B5EF4-FFF2-40B4-BE49-F238E27FC236}">
                <a16:creationId xmlns:a16="http://schemas.microsoft.com/office/drawing/2014/main" id="{1A3390C9-DEF0-3363-EB7F-109A1468EDBA}"/>
              </a:ext>
            </a:extLst>
          </p:cNvPr>
          <p:cNvSpPr txBox="1"/>
          <p:nvPr/>
        </p:nvSpPr>
        <p:spPr>
          <a:xfrm>
            <a:off x="471806" y="1942009"/>
            <a:ext cx="2272866" cy="830997"/>
          </a:xfrm>
          <a:prstGeom prst="rect">
            <a:avLst/>
          </a:prstGeom>
          <a:noFill/>
        </p:spPr>
        <p:txBody>
          <a:bodyPr wrap="none" rtlCol="0">
            <a:spAutoFit/>
          </a:bodyPr>
          <a:lstStyle/>
          <a:p>
            <a:pPr algn="ctr"/>
            <a:r>
              <a:rPr lang="en-US" sz="1200" b="1" dirty="0" err="1"/>
              <a:t>Noorsaadah</a:t>
            </a:r>
            <a:r>
              <a:rPr lang="en-US" sz="1200" b="1" dirty="0"/>
              <a:t> Abd. Rahman</a:t>
            </a:r>
          </a:p>
          <a:p>
            <a:pPr algn="ctr"/>
            <a:r>
              <a:rPr lang="en-US" sz="1200" b="1" dirty="0"/>
              <a:t>Chair</a:t>
            </a:r>
          </a:p>
          <a:p>
            <a:pPr algn="ctr"/>
            <a:r>
              <a:rPr lang="en-US" sz="1200" b="1" dirty="0"/>
              <a:t>Malaysian Open Science Alliance</a:t>
            </a:r>
          </a:p>
          <a:p>
            <a:pPr algn="ctr"/>
            <a:r>
              <a:rPr lang="en-US" sz="1200" b="1" dirty="0"/>
              <a:t>Academy of Sciences Malaysia</a:t>
            </a:r>
          </a:p>
        </p:txBody>
      </p:sp>
    </p:spTree>
    <p:extLst>
      <p:ext uri="{BB962C8B-B14F-4D97-AF65-F5344CB8AC3E}">
        <p14:creationId xmlns:p14="http://schemas.microsoft.com/office/powerpoint/2010/main" val="3813493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a:extLst>
              <a:ext uri="{FF2B5EF4-FFF2-40B4-BE49-F238E27FC236}">
                <a16:creationId xmlns:a16="http://schemas.microsoft.com/office/drawing/2014/main" id="{22BDB45F-0344-41B7-9B0A-B1666129C0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9589" r="11073"/>
          <a:stretch/>
        </p:blipFill>
        <p:spPr>
          <a:xfrm>
            <a:off x="2921226" y="498"/>
            <a:ext cx="2929417" cy="3291483"/>
          </a:xfrm>
        </p:spPr>
      </p:pic>
      <p:sp>
        <p:nvSpPr>
          <p:cNvPr id="6" name="TRANSPARENT LAYER">
            <a:extLst>
              <a:ext uri="{FF2B5EF4-FFF2-40B4-BE49-F238E27FC236}">
                <a16:creationId xmlns:a16="http://schemas.microsoft.com/office/drawing/2014/main" id="{C1BACD91-905B-4A4B-85F3-41A5B04879DC}"/>
              </a:ext>
            </a:extLst>
          </p:cNvPr>
          <p:cNvSpPr/>
          <p:nvPr/>
        </p:nvSpPr>
        <p:spPr>
          <a:xfrm>
            <a:off x="2921222" y="0"/>
            <a:ext cx="2929417" cy="3291483"/>
          </a:xfrm>
          <a:prstGeom prst="rect">
            <a:avLst/>
          </a:prstGeom>
          <a:solidFill>
            <a:schemeClr val="accent5">
              <a:lumMod val="5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defTabSz="457010">
              <a:defRPr/>
            </a:pPr>
            <a:endParaRPr lang="id-ID" sz="1799" dirty="0">
              <a:solidFill>
                <a:prstClr val="white"/>
              </a:solidFill>
              <a:latin typeface="Calibri" panose="020F0502020204030204"/>
            </a:endParaRPr>
          </a:p>
        </p:txBody>
      </p:sp>
      <p:sp>
        <p:nvSpPr>
          <p:cNvPr id="7" name="SHAPE LAYER">
            <a:extLst>
              <a:ext uri="{FF2B5EF4-FFF2-40B4-BE49-F238E27FC236}">
                <a16:creationId xmlns:a16="http://schemas.microsoft.com/office/drawing/2014/main" id="{61D0AF8B-00DC-4B21-AB35-C060F8618667}"/>
              </a:ext>
            </a:extLst>
          </p:cNvPr>
          <p:cNvSpPr/>
          <p:nvPr/>
        </p:nvSpPr>
        <p:spPr>
          <a:xfrm>
            <a:off x="2778127" y="497"/>
            <a:ext cx="45705" cy="1546980"/>
          </a:xfrm>
          <a:prstGeom prst="rect">
            <a:avLst/>
          </a:prstGeom>
          <a:solidFill>
            <a:srgbClr val="FF6800">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defTabSz="457010">
              <a:defRPr/>
            </a:pPr>
            <a:endParaRPr lang="id-ID" sz="1799" dirty="0">
              <a:solidFill>
                <a:prstClr val="white"/>
              </a:solidFill>
              <a:latin typeface="Calibri" panose="020F0502020204030204"/>
            </a:endParaRPr>
          </a:p>
        </p:txBody>
      </p:sp>
      <p:sp>
        <p:nvSpPr>
          <p:cNvPr id="2" name="WHITE LAYER">
            <a:extLst>
              <a:ext uri="{FF2B5EF4-FFF2-40B4-BE49-F238E27FC236}">
                <a16:creationId xmlns:a16="http://schemas.microsoft.com/office/drawing/2014/main" id="{C4195C2F-5DB9-4534-BDB3-8BD1B068243E}"/>
              </a:ext>
            </a:extLst>
          </p:cNvPr>
          <p:cNvSpPr/>
          <p:nvPr/>
        </p:nvSpPr>
        <p:spPr>
          <a:xfrm>
            <a:off x="-2081" y="99256"/>
            <a:ext cx="2920345" cy="329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03"/>
            <a:endParaRPr lang="id-ID" sz="1799" dirty="0">
              <a:solidFill>
                <a:prstClr val="white"/>
              </a:solidFill>
              <a:latin typeface="Calibri" panose="020F0502020204030204"/>
            </a:endParaRPr>
          </a:p>
        </p:txBody>
      </p:sp>
      <p:sp>
        <p:nvSpPr>
          <p:cNvPr id="8" name="VERTICAL LINE">
            <a:extLst>
              <a:ext uri="{FF2B5EF4-FFF2-40B4-BE49-F238E27FC236}">
                <a16:creationId xmlns:a16="http://schemas.microsoft.com/office/drawing/2014/main" id="{CF581726-D99E-403E-9B81-AFD32C4967A5}"/>
              </a:ext>
            </a:extLst>
          </p:cNvPr>
          <p:cNvSpPr/>
          <p:nvPr/>
        </p:nvSpPr>
        <p:spPr>
          <a:xfrm>
            <a:off x="2712972" y="1740257"/>
            <a:ext cx="45705" cy="1546980"/>
          </a:xfrm>
          <a:prstGeom prst="rect">
            <a:avLst/>
          </a:prstGeom>
          <a:solidFill>
            <a:srgbClr val="FF6800">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defTabSz="457010">
              <a:defRPr/>
            </a:pPr>
            <a:endParaRPr lang="id-ID" sz="1799" dirty="0">
              <a:solidFill>
                <a:prstClr val="white"/>
              </a:solidFill>
              <a:latin typeface="Calibri" panose="020F0502020204030204"/>
            </a:endParaRPr>
          </a:p>
        </p:txBody>
      </p:sp>
      <p:sp>
        <p:nvSpPr>
          <p:cNvPr id="9" name="TEXT DESCRIPTIONS">
            <a:extLst>
              <a:ext uri="{FF2B5EF4-FFF2-40B4-BE49-F238E27FC236}">
                <a16:creationId xmlns:a16="http://schemas.microsoft.com/office/drawing/2014/main" id="{F99A4F21-CB5B-42FC-9AAD-F2B849F92D8D}"/>
              </a:ext>
            </a:extLst>
          </p:cNvPr>
          <p:cNvSpPr txBox="1"/>
          <p:nvPr/>
        </p:nvSpPr>
        <p:spPr>
          <a:xfrm>
            <a:off x="324196" y="1241079"/>
            <a:ext cx="2248722" cy="1594667"/>
          </a:xfrm>
          <a:prstGeom prst="rect">
            <a:avLst/>
          </a:prstGeom>
          <a:noFill/>
        </p:spPr>
        <p:txBody>
          <a:bodyPr wrap="square" lIns="91440" tIns="45720" rIns="91440" bIns="45720" rtlCol="0" anchor="t">
            <a:spAutoFit/>
          </a:bodyPr>
          <a:lstStyle/>
          <a:p>
            <a:pPr defTabSz="457010">
              <a:lnSpc>
                <a:spcPct val="150000"/>
              </a:lnSpc>
              <a:defRPr/>
            </a:pPr>
            <a:r>
              <a:rPr lang="id-ID" sz="1100" dirty="0">
                <a:solidFill>
                  <a:srgbClr val="2F2F55"/>
                </a:solidFill>
                <a:latin typeface="Poppins"/>
                <a:cs typeface="Poppins"/>
              </a:rPr>
              <a:t>To </a:t>
            </a:r>
            <a:r>
              <a:rPr lang="id-ID" sz="1100" dirty="0" err="1">
                <a:solidFill>
                  <a:srgbClr val="2F2F55"/>
                </a:solidFill>
                <a:latin typeface="Poppins"/>
                <a:cs typeface="Poppins"/>
              </a:rPr>
              <a:t>gather</a:t>
            </a:r>
            <a:r>
              <a:rPr lang="id-ID" sz="1100" dirty="0">
                <a:solidFill>
                  <a:srgbClr val="2F2F55"/>
                </a:solidFill>
                <a:latin typeface="Poppins"/>
                <a:cs typeface="Poppins"/>
              </a:rPr>
              <a:t> </a:t>
            </a:r>
            <a:r>
              <a:rPr lang="id-ID" sz="1100" dirty="0" err="1">
                <a:solidFill>
                  <a:srgbClr val="2F2F55"/>
                </a:solidFill>
                <a:latin typeface="Poppins"/>
                <a:cs typeface="Poppins"/>
              </a:rPr>
              <a:t>and</a:t>
            </a:r>
            <a:r>
              <a:rPr lang="id-ID" sz="1100" dirty="0">
                <a:solidFill>
                  <a:srgbClr val="2F2F55"/>
                </a:solidFill>
                <a:latin typeface="Poppins"/>
                <a:cs typeface="Poppins"/>
              </a:rPr>
              <a:t> </a:t>
            </a:r>
            <a:r>
              <a:rPr lang="id-ID" sz="1100" dirty="0" err="1">
                <a:solidFill>
                  <a:srgbClr val="2F2F55"/>
                </a:solidFill>
                <a:latin typeface="Poppins"/>
                <a:cs typeface="Poppins"/>
              </a:rPr>
              <a:t>consolidate</a:t>
            </a:r>
            <a:r>
              <a:rPr lang="id-ID" sz="1100" dirty="0">
                <a:solidFill>
                  <a:srgbClr val="2F2F55"/>
                </a:solidFill>
                <a:latin typeface="Poppins"/>
                <a:cs typeface="Poppins"/>
              </a:rPr>
              <a:t> </a:t>
            </a:r>
            <a:r>
              <a:rPr lang="id-ID" sz="1100" dirty="0" err="1">
                <a:solidFill>
                  <a:srgbClr val="2F2F55"/>
                </a:solidFill>
                <a:latin typeface="Poppins"/>
                <a:cs typeface="Poppins"/>
              </a:rPr>
              <a:t>research</a:t>
            </a:r>
            <a:r>
              <a:rPr lang="id-ID" sz="1100" dirty="0">
                <a:solidFill>
                  <a:srgbClr val="2F2F55"/>
                </a:solidFill>
                <a:latin typeface="Poppins"/>
                <a:cs typeface="Poppins"/>
              </a:rPr>
              <a:t> data in Malaysia </a:t>
            </a:r>
            <a:r>
              <a:rPr lang="id-ID" sz="1100" dirty="0" err="1">
                <a:solidFill>
                  <a:srgbClr val="2F2F55"/>
                </a:solidFill>
                <a:latin typeface="Poppins"/>
                <a:cs typeface="Poppins"/>
              </a:rPr>
              <a:t>onto</a:t>
            </a:r>
            <a:r>
              <a:rPr lang="id-ID" sz="1100" dirty="0">
                <a:solidFill>
                  <a:srgbClr val="2F2F55"/>
                </a:solidFill>
                <a:latin typeface="Poppins"/>
                <a:cs typeface="Poppins"/>
              </a:rPr>
              <a:t> </a:t>
            </a:r>
            <a:r>
              <a:rPr lang="id-ID" sz="1100" b="1" dirty="0">
                <a:solidFill>
                  <a:srgbClr val="2F2F55"/>
                </a:solidFill>
                <a:latin typeface="Poppins"/>
                <a:cs typeface="Poppins"/>
              </a:rPr>
              <a:t>ONE</a:t>
            </a:r>
            <a:r>
              <a:rPr lang="id-ID" sz="1100" dirty="0">
                <a:solidFill>
                  <a:srgbClr val="2F2F55"/>
                </a:solidFill>
                <a:latin typeface="Poppins"/>
                <a:cs typeface="Poppins"/>
              </a:rPr>
              <a:t> platform </a:t>
            </a:r>
            <a:r>
              <a:rPr lang="id-ID" sz="1100" dirty="0" err="1">
                <a:solidFill>
                  <a:srgbClr val="2F2F55"/>
                </a:solidFill>
                <a:latin typeface="Poppins"/>
                <a:cs typeface="Poppins"/>
              </a:rPr>
              <a:t>that</a:t>
            </a:r>
            <a:r>
              <a:rPr lang="id-ID" sz="1100" dirty="0">
                <a:solidFill>
                  <a:srgbClr val="2F2F55"/>
                </a:solidFill>
                <a:latin typeface="Poppins"/>
                <a:cs typeface="Poppins"/>
              </a:rPr>
              <a:t> </a:t>
            </a:r>
            <a:r>
              <a:rPr lang="id-ID" sz="1100" dirty="0" err="1">
                <a:solidFill>
                  <a:srgbClr val="2F2F55"/>
                </a:solidFill>
                <a:latin typeface="Poppins"/>
                <a:cs typeface="Poppins"/>
              </a:rPr>
              <a:t>allow</a:t>
            </a:r>
            <a:r>
              <a:rPr lang="id-ID" sz="1100" dirty="0">
                <a:solidFill>
                  <a:srgbClr val="2F2F55"/>
                </a:solidFill>
                <a:latin typeface="Poppins"/>
                <a:cs typeface="Poppins"/>
              </a:rPr>
              <a:t> </a:t>
            </a:r>
            <a:r>
              <a:rPr lang="id-ID" sz="1100" dirty="0" err="1">
                <a:solidFill>
                  <a:srgbClr val="2F2F55"/>
                </a:solidFill>
                <a:latin typeface="Poppins"/>
                <a:cs typeface="Poppins"/>
              </a:rPr>
              <a:t>access</a:t>
            </a:r>
            <a:r>
              <a:rPr lang="id-ID" sz="1100" dirty="0">
                <a:solidFill>
                  <a:srgbClr val="2F2F55"/>
                </a:solidFill>
                <a:latin typeface="Poppins"/>
                <a:cs typeface="Poppins"/>
              </a:rPr>
              <a:t>  </a:t>
            </a:r>
            <a:r>
              <a:rPr lang="id-ID" sz="1100" dirty="0" err="1">
                <a:solidFill>
                  <a:srgbClr val="2F2F55"/>
                </a:solidFill>
                <a:latin typeface="Poppins"/>
                <a:cs typeface="Poppins"/>
              </a:rPr>
              <a:t>and</a:t>
            </a:r>
            <a:r>
              <a:rPr lang="id-ID" sz="1100" dirty="0">
                <a:solidFill>
                  <a:srgbClr val="2F2F55"/>
                </a:solidFill>
                <a:latin typeface="Poppins"/>
                <a:cs typeface="Poppins"/>
              </a:rPr>
              <a:t> </a:t>
            </a:r>
            <a:r>
              <a:rPr lang="id-ID" sz="1100" dirty="0" err="1">
                <a:solidFill>
                  <a:srgbClr val="2F2F55"/>
                </a:solidFill>
                <a:latin typeface="Poppins"/>
                <a:cs typeface="Poppins"/>
              </a:rPr>
              <a:t>sharing</a:t>
            </a:r>
            <a:r>
              <a:rPr lang="id-ID" sz="1100" dirty="0">
                <a:solidFill>
                  <a:srgbClr val="2F2F55"/>
                </a:solidFill>
                <a:latin typeface="Poppins"/>
                <a:cs typeface="Poppins"/>
              </a:rPr>
              <a:t> </a:t>
            </a:r>
            <a:r>
              <a:rPr lang="id-ID" sz="1100" dirty="0" err="1">
                <a:solidFill>
                  <a:srgbClr val="2F2F55"/>
                </a:solidFill>
                <a:latin typeface="Poppins"/>
                <a:cs typeface="Poppins"/>
              </a:rPr>
              <a:t>of</a:t>
            </a:r>
            <a:r>
              <a:rPr lang="id-ID" sz="1100" dirty="0">
                <a:solidFill>
                  <a:srgbClr val="2F2F55"/>
                </a:solidFill>
                <a:latin typeface="Poppins"/>
                <a:cs typeface="Poppins"/>
              </a:rPr>
              <a:t> </a:t>
            </a:r>
            <a:r>
              <a:rPr lang="id-ID" sz="1100" dirty="0" err="1">
                <a:solidFill>
                  <a:srgbClr val="2F2F55"/>
                </a:solidFill>
                <a:latin typeface="Poppins"/>
                <a:cs typeface="Poppins"/>
              </a:rPr>
              <a:t>the</a:t>
            </a:r>
            <a:r>
              <a:rPr lang="id-ID" sz="1100" dirty="0">
                <a:solidFill>
                  <a:srgbClr val="2F2F55"/>
                </a:solidFill>
                <a:latin typeface="Poppins"/>
                <a:cs typeface="Poppins"/>
              </a:rPr>
              <a:t> </a:t>
            </a:r>
            <a:r>
              <a:rPr lang="id-ID" sz="1100" dirty="0" err="1">
                <a:solidFill>
                  <a:srgbClr val="2F2F55"/>
                </a:solidFill>
                <a:latin typeface="Poppins"/>
                <a:cs typeface="Poppins"/>
              </a:rPr>
              <a:t>research</a:t>
            </a:r>
            <a:r>
              <a:rPr lang="id-ID" sz="1100" dirty="0">
                <a:solidFill>
                  <a:srgbClr val="2F2F55"/>
                </a:solidFill>
                <a:latin typeface="Poppins"/>
                <a:cs typeface="Poppins"/>
              </a:rPr>
              <a:t> data </a:t>
            </a:r>
            <a:r>
              <a:rPr lang="id-ID" sz="1100" dirty="0" err="1">
                <a:solidFill>
                  <a:srgbClr val="2F2F55"/>
                </a:solidFill>
                <a:latin typeface="Poppins"/>
                <a:cs typeface="Poppins"/>
              </a:rPr>
              <a:t>aligned</a:t>
            </a:r>
            <a:r>
              <a:rPr lang="id-ID" sz="1100" dirty="0">
                <a:solidFill>
                  <a:srgbClr val="2F2F55"/>
                </a:solidFill>
                <a:latin typeface="Poppins"/>
                <a:cs typeface="Poppins"/>
              </a:rPr>
              <a:t> </a:t>
            </a:r>
            <a:r>
              <a:rPr lang="id-ID" sz="1100" dirty="0" err="1">
                <a:solidFill>
                  <a:srgbClr val="2F2F55"/>
                </a:solidFill>
                <a:latin typeface="Poppins"/>
                <a:cs typeface="Poppins"/>
              </a:rPr>
              <a:t>with</a:t>
            </a:r>
            <a:r>
              <a:rPr lang="id-ID" sz="1100" dirty="0">
                <a:solidFill>
                  <a:srgbClr val="2F2F55"/>
                </a:solidFill>
                <a:latin typeface="Poppins"/>
                <a:cs typeface="Poppins"/>
              </a:rPr>
              <a:t> </a:t>
            </a:r>
            <a:r>
              <a:rPr lang="id-ID" sz="1100" b="1" dirty="0">
                <a:solidFill>
                  <a:srgbClr val="FF0000"/>
                </a:solidFill>
                <a:latin typeface="Poppins"/>
                <a:cs typeface="Poppins"/>
              </a:rPr>
              <a:t>FAIR </a:t>
            </a:r>
            <a:r>
              <a:rPr lang="id-ID" sz="1100" b="1" dirty="0" err="1">
                <a:solidFill>
                  <a:srgbClr val="FF0000"/>
                </a:solidFill>
                <a:latin typeface="Poppins"/>
                <a:cs typeface="Poppins"/>
              </a:rPr>
              <a:t>principle</a:t>
            </a:r>
            <a:r>
              <a:rPr lang="id-ID" sz="1100" b="1" dirty="0">
                <a:solidFill>
                  <a:srgbClr val="FF0000"/>
                </a:solidFill>
                <a:latin typeface="Poppins"/>
                <a:cs typeface="Poppins"/>
              </a:rPr>
              <a:t>.</a:t>
            </a:r>
          </a:p>
        </p:txBody>
      </p:sp>
      <p:sp>
        <p:nvSpPr>
          <p:cNvPr id="10" name="AGENDA">
            <a:extLst>
              <a:ext uri="{FF2B5EF4-FFF2-40B4-BE49-F238E27FC236}">
                <a16:creationId xmlns:a16="http://schemas.microsoft.com/office/drawing/2014/main" id="{3097EE3B-0E96-4597-AA71-DCFDCE9300BF}"/>
              </a:ext>
            </a:extLst>
          </p:cNvPr>
          <p:cNvSpPr txBox="1"/>
          <p:nvPr/>
        </p:nvSpPr>
        <p:spPr>
          <a:xfrm>
            <a:off x="118987" y="857811"/>
            <a:ext cx="2214994" cy="461537"/>
          </a:xfrm>
          <a:prstGeom prst="rect">
            <a:avLst/>
          </a:prstGeom>
          <a:noFill/>
        </p:spPr>
        <p:txBody>
          <a:bodyPr wrap="square" rtlCol="0">
            <a:spAutoFit/>
          </a:bodyPr>
          <a:lstStyle/>
          <a:p>
            <a:pPr defTabSz="457010">
              <a:defRPr/>
            </a:pPr>
            <a:r>
              <a:rPr lang="id-ID" sz="2399" dirty="0">
                <a:solidFill>
                  <a:srgbClr val="2F2F55"/>
                </a:solidFill>
                <a:latin typeface="Raleway Black" panose="020B0A03030101060003" pitchFamily="34" charset="0"/>
              </a:rPr>
              <a:t>OBJECTIVE</a:t>
            </a:r>
          </a:p>
        </p:txBody>
      </p:sp>
      <p:pic>
        <p:nvPicPr>
          <p:cNvPr id="4" name="Picture 4" descr="https://www.akademisains.gov.my/mosp/wp-content/uploads/sites/29/2019/10/logo-mestecc-n-asm.png">
            <a:extLst>
              <a:ext uri="{FF2B5EF4-FFF2-40B4-BE49-F238E27FC236}">
                <a16:creationId xmlns:a16="http://schemas.microsoft.com/office/drawing/2014/main" id="{44B6D405-93DB-B6A8-0153-5B95C4A3E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 up of a sign&#10;&#10;Description automatically generated">
            <a:extLst>
              <a:ext uri="{FF2B5EF4-FFF2-40B4-BE49-F238E27FC236}">
                <a16:creationId xmlns:a16="http://schemas.microsoft.com/office/drawing/2014/main" id="{8D303B04-DCE0-C223-B0DC-C93AA2566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17" name="Picture 16" descr="A close up of text on a white background&#10;&#10;Description automatically generated">
            <a:extLst>
              <a:ext uri="{FF2B5EF4-FFF2-40B4-BE49-F238E27FC236}">
                <a16:creationId xmlns:a16="http://schemas.microsoft.com/office/drawing/2014/main" id="{BAD1B40E-EB24-836D-D6C3-108F2EFA805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Tree>
    <p:extLst>
      <p:ext uri="{BB962C8B-B14F-4D97-AF65-F5344CB8AC3E}">
        <p14:creationId xmlns:p14="http://schemas.microsoft.com/office/powerpoint/2010/main" val="303314137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6" presetClass="emph" presetSubtype="0" fill="hold" nodeType="withEffect">
                                  <p:stCondLst>
                                    <p:cond delay="750"/>
                                  </p:stCondLst>
                                  <p:childTnLst>
                                    <p:animScale>
                                      <p:cBhvr>
                                        <p:cTn id="10" dur="2000" fill="hold"/>
                                        <p:tgtEl>
                                          <p:spTgt spid="5"/>
                                        </p:tgtEl>
                                      </p:cBhvr>
                                      <p:by x="115000" y="115000"/>
                                    </p:animScale>
                                  </p:childTnLst>
                                </p:cTn>
                              </p:par>
                              <p:par>
                                <p:cTn id="11" presetID="2" presetClass="entr" presetSubtype="2"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1+#ppt_w/2"/>
                                          </p:val>
                                        </p:tav>
                                        <p:tav tm="100000">
                                          <p:val>
                                            <p:strVal val="#ppt_x"/>
                                          </p:val>
                                        </p:tav>
                                      </p:tavLst>
                                    </p:anim>
                                    <p:anim calcmode="lin" valueType="num">
                                      <p:cBhvr additive="base">
                                        <p:cTn id="14" dur="750" fill="hold"/>
                                        <p:tgtEl>
                                          <p:spTgt spid="5"/>
                                        </p:tgtEl>
                                        <p:attrNameLst>
                                          <p:attrName>ppt_y</p:attrName>
                                        </p:attrNameLst>
                                      </p:cBhvr>
                                      <p:tavLst>
                                        <p:tav tm="0">
                                          <p:val>
                                            <p:strVal val="#ppt_y"/>
                                          </p:val>
                                        </p:tav>
                                        <p:tav tm="100000">
                                          <p:val>
                                            <p:strVal val="#ppt_y"/>
                                          </p:val>
                                        </p:tav>
                                      </p:tavLst>
                                    </p:anim>
                                  </p:childTnLst>
                                </p:cTn>
                              </p:par>
                              <p:par>
                                <p:cTn id="15" presetID="6" presetClass="emph" presetSubtype="0" fill="hold" nodeType="withEffect">
                                  <p:stCondLst>
                                    <p:cond delay="750"/>
                                  </p:stCondLst>
                                  <p:childTnLst>
                                    <p:animScale>
                                      <p:cBhvr>
                                        <p:cTn id="16" dur="2500" fill="hold"/>
                                        <p:tgtEl>
                                          <p:spTgt spid="5"/>
                                        </p:tgtEl>
                                      </p:cBhvr>
                                      <p:by x="115000" y="115000"/>
                                    </p:animScale>
                                  </p:childTnLst>
                                </p:cTn>
                              </p:par>
                              <p:par>
                                <p:cTn id="17" presetID="2" presetClass="entr" presetSubtype="2" decel="100000"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1+#ppt_w/2"/>
                                          </p:val>
                                        </p:tav>
                                        <p:tav tm="100000">
                                          <p:val>
                                            <p:strVal val="#ppt_x"/>
                                          </p:val>
                                        </p:tav>
                                      </p:tavLst>
                                    </p:anim>
                                    <p:anim calcmode="lin" valueType="num">
                                      <p:cBhvr additive="base">
                                        <p:cTn id="20" dur="75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750" fill="hold"/>
                                        <p:tgtEl>
                                          <p:spTgt spid="9"/>
                                        </p:tgtEl>
                                        <p:attrNameLst>
                                          <p:attrName>ppt_x</p:attrName>
                                        </p:attrNameLst>
                                      </p:cBhvr>
                                      <p:tavLst>
                                        <p:tav tm="0">
                                          <p:val>
                                            <p:strVal val="#ppt_x"/>
                                          </p:val>
                                        </p:tav>
                                        <p:tav tm="100000">
                                          <p:val>
                                            <p:strVal val="#ppt_x"/>
                                          </p:val>
                                        </p:tav>
                                      </p:tavLst>
                                    </p:anim>
                                    <p:anim calcmode="lin" valueType="num">
                                      <p:cBhvr additive="base">
                                        <p:cTn id="28" dur="750" fill="hold"/>
                                        <p:tgtEl>
                                          <p:spTgt spid="9"/>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110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64" presetClass="path" presetSubtype="0" decel="100000" fill="hold" grpId="1" nodeType="withEffect">
                                  <p:stCondLst>
                                    <p:cond delay="1600"/>
                                  </p:stCondLst>
                                  <p:childTnLst>
                                    <p:animMotion origin="layout" path="M 6.29409E-7 4.11765E-6 L 6.29409E-7 -0.55063 " pathEditMode="relative" rAng="0" ptsTypes="AA">
                                      <p:cBhvr>
                                        <p:cTn id="33" dur="2000" fill="hold"/>
                                        <p:tgtEl>
                                          <p:spTgt spid="8"/>
                                        </p:tgtEl>
                                        <p:attrNameLst>
                                          <p:attrName>ppt_x</p:attrName>
                                          <p:attrName>ppt_y</p:attrName>
                                        </p:attrNameLst>
                                      </p:cBhvr>
                                      <p:rCtr x="0" y="-27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light&#10;&#10;Description automatically generated">
            <a:extLst>
              <a:ext uri="{FF2B5EF4-FFF2-40B4-BE49-F238E27FC236}">
                <a16:creationId xmlns:a16="http://schemas.microsoft.com/office/drawing/2014/main" id="{C3CE440A-04A8-A6C8-3687-E9BC2411EF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875" r="21875"/>
          <a:stretch>
            <a:fillRect/>
          </a:stretch>
        </p:blipFill>
        <p:spPr>
          <a:xfrm>
            <a:off x="0" y="25895"/>
            <a:ext cx="3974118" cy="3754605"/>
          </a:xfrm>
        </p:spPr>
      </p:pic>
      <p:sp>
        <p:nvSpPr>
          <p:cNvPr id="37" name="CIRCLE PICTURE">
            <a:extLst>
              <a:ext uri="{FF2B5EF4-FFF2-40B4-BE49-F238E27FC236}">
                <a16:creationId xmlns:a16="http://schemas.microsoft.com/office/drawing/2014/main" id="{60EA2465-D0F5-4965-9CFA-8E30FFE66E34}"/>
              </a:ext>
            </a:extLst>
          </p:cNvPr>
          <p:cNvSpPr txBox="1"/>
          <p:nvPr/>
        </p:nvSpPr>
        <p:spPr>
          <a:xfrm>
            <a:off x="2808395" y="779440"/>
            <a:ext cx="2894656" cy="461537"/>
          </a:xfrm>
          <a:prstGeom prst="rect">
            <a:avLst/>
          </a:prstGeom>
          <a:noFill/>
        </p:spPr>
        <p:txBody>
          <a:bodyPr wrap="square" rtlCol="0">
            <a:spAutoFit/>
          </a:bodyPr>
          <a:lstStyle/>
          <a:p>
            <a:pPr algn="r" defTabSz="457003"/>
            <a:r>
              <a:rPr lang="id-ID" sz="2399" dirty="0">
                <a:solidFill>
                  <a:srgbClr val="172245"/>
                </a:solidFill>
                <a:latin typeface="Raleway Black" panose="020B0A03030101060003" pitchFamily="34" charset="0"/>
              </a:rPr>
              <a:t>CIRCLE PICTURE</a:t>
            </a:r>
          </a:p>
        </p:txBody>
      </p:sp>
      <p:sp>
        <p:nvSpPr>
          <p:cNvPr id="38" name="PRODUCT CAPACITY">
            <a:extLst>
              <a:ext uri="{FF2B5EF4-FFF2-40B4-BE49-F238E27FC236}">
                <a16:creationId xmlns:a16="http://schemas.microsoft.com/office/drawing/2014/main" id="{EC4531BD-3CE5-48FD-B023-E2A342D6CDFF}"/>
              </a:ext>
            </a:extLst>
          </p:cNvPr>
          <p:cNvSpPr txBox="1"/>
          <p:nvPr/>
        </p:nvSpPr>
        <p:spPr>
          <a:xfrm>
            <a:off x="3559359" y="1096487"/>
            <a:ext cx="2143695" cy="307648"/>
          </a:xfrm>
          <a:prstGeom prst="rect">
            <a:avLst/>
          </a:prstGeom>
          <a:noFill/>
        </p:spPr>
        <p:txBody>
          <a:bodyPr wrap="square" rtlCol="0">
            <a:spAutoFit/>
          </a:bodyPr>
          <a:lstStyle/>
          <a:p>
            <a:pPr algn="r" defTabSz="457003"/>
            <a:r>
              <a:rPr lang="id-ID" sz="1399" dirty="0">
                <a:solidFill>
                  <a:srgbClr val="172245"/>
                </a:solidFill>
                <a:latin typeface="Raleway Light" panose="020B0403030101060003" pitchFamily="34" charset="0"/>
              </a:rPr>
              <a:t>PRODUCT CAPACITY</a:t>
            </a:r>
          </a:p>
        </p:txBody>
      </p:sp>
      <p:sp>
        <p:nvSpPr>
          <p:cNvPr id="39" name="TEXT DESCRIPTIONS">
            <a:extLst>
              <a:ext uri="{FF2B5EF4-FFF2-40B4-BE49-F238E27FC236}">
                <a16:creationId xmlns:a16="http://schemas.microsoft.com/office/drawing/2014/main" id="{D34F0D8A-7065-4D40-A80D-4A8721855211}"/>
              </a:ext>
            </a:extLst>
          </p:cNvPr>
          <p:cNvSpPr txBox="1"/>
          <p:nvPr/>
        </p:nvSpPr>
        <p:spPr>
          <a:xfrm>
            <a:off x="2513209" y="1737365"/>
            <a:ext cx="3189842" cy="830997"/>
          </a:xfrm>
          <a:prstGeom prst="rect">
            <a:avLst/>
          </a:prstGeom>
          <a:noFill/>
        </p:spPr>
        <p:txBody>
          <a:bodyPr wrap="square" rtlCol="0">
            <a:spAutoFit/>
          </a:bodyPr>
          <a:lstStyle/>
          <a:p>
            <a:pPr algn="r" defTabSz="457003">
              <a:lnSpc>
                <a:spcPct val="150000"/>
              </a:lnSpc>
            </a:pPr>
            <a:r>
              <a:rPr lang="id-ID" sz="800" dirty="0">
                <a:solidFill>
                  <a:srgbClr val="172245"/>
                </a:solidFill>
                <a:latin typeface="Raleway Light" panose="020B0403030101060003" pitchFamily="34" charset="0"/>
              </a:rPr>
              <a:t>Lorem ipsum dolor sit amet, consectetur adipisicing elit,sed do eiusmod tempor incididunt ut labore et dolore magna </a:t>
            </a:r>
          </a:p>
          <a:p>
            <a:pPr algn="r" defTabSz="457003">
              <a:lnSpc>
                <a:spcPct val="150000"/>
              </a:lnSpc>
            </a:pPr>
            <a:r>
              <a:rPr lang="id-ID" sz="800" dirty="0">
                <a:solidFill>
                  <a:srgbClr val="172245"/>
                </a:solidFill>
                <a:latin typeface="Raleway Light" panose="020B0403030101060003" pitchFamily="34" charset="0"/>
              </a:rPr>
              <a:t>aliqua. Ut enim ad minim veniam, quis nostrud exercitation </a:t>
            </a:r>
          </a:p>
          <a:p>
            <a:pPr algn="r" defTabSz="457003">
              <a:lnSpc>
                <a:spcPct val="150000"/>
              </a:lnSpc>
            </a:pPr>
            <a:r>
              <a:rPr lang="id-ID" sz="800" dirty="0">
                <a:solidFill>
                  <a:srgbClr val="172245"/>
                </a:solidFill>
                <a:latin typeface="Raleway Light" panose="020B0403030101060003" pitchFamily="34" charset="0"/>
              </a:rPr>
              <a:t>ullamco laboris nisi ut </a:t>
            </a:r>
          </a:p>
        </p:txBody>
      </p:sp>
      <p:sp>
        <p:nvSpPr>
          <p:cNvPr id="40" name="WHITE LAYER">
            <a:extLst>
              <a:ext uri="{FF2B5EF4-FFF2-40B4-BE49-F238E27FC236}">
                <a16:creationId xmlns:a16="http://schemas.microsoft.com/office/drawing/2014/main" id="{79C4E3A6-C8B7-427B-955C-A0D29179F723}"/>
              </a:ext>
            </a:extLst>
          </p:cNvPr>
          <p:cNvSpPr/>
          <p:nvPr/>
        </p:nvSpPr>
        <p:spPr>
          <a:xfrm flipH="1">
            <a:off x="881" y="192887"/>
            <a:ext cx="5849762" cy="3291483"/>
          </a:xfrm>
          <a:custGeom>
            <a:avLst/>
            <a:gdLst>
              <a:gd name="connsiteX0" fmla="*/ 0 w 5851525"/>
              <a:gd name="connsiteY0" fmla="*/ 0 h 3292475"/>
              <a:gd name="connsiteX1" fmla="*/ 5851525 w 5851525"/>
              <a:gd name="connsiteY1" fmla="*/ 0 h 3292475"/>
              <a:gd name="connsiteX2" fmla="*/ 5851525 w 5851525"/>
              <a:gd name="connsiteY2" fmla="*/ 585241 h 3292475"/>
              <a:gd name="connsiteX3" fmla="*/ 5582380 w 5851525"/>
              <a:gd name="connsiteY3" fmla="*/ 598644 h 3292475"/>
              <a:gd name="connsiteX4" fmla="*/ 3928541 w 5851525"/>
              <a:gd name="connsiteY4" fmla="*/ 1386892 h 3292475"/>
              <a:gd name="connsiteX5" fmla="*/ 3155360 w 5851525"/>
              <a:gd name="connsiteY5" fmla="*/ 3047827 h 3292475"/>
              <a:gd name="connsiteX6" fmla="*/ 3145406 w 5851525"/>
              <a:gd name="connsiteY6" fmla="*/ 3292475 h 3292475"/>
              <a:gd name="connsiteX7" fmla="*/ 0 w 5851525"/>
              <a:gd name="connsiteY7" fmla="*/ 3292475 h 3292475"/>
              <a:gd name="connsiteX8" fmla="*/ 0 w 5851525"/>
              <a:gd name="connsiteY8" fmla="*/ 0 h 329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525" h="3292475">
                <a:moveTo>
                  <a:pt x="0" y="0"/>
                </a:moveTo>
                <a:lnTo>
                  <a:pt x="5851525" y="0"/>
                </a:lnTo>
                <a:lnTo>
                  <a:pt x="5851525" y="585241"/>
                </a:lnTo>
                <a:lnTo>
                  <a:pt x="5582380" y="598644"/>
                </a:lnTo>
                <a:cubicBezTo>
                  <a:pt x="4959051" y="660901"/>
                  <a:pt x="4373386" y="937985"/>
                  <a:pt x="3928541" y="1386892"/>
                </a:cubicBezTo>
                <a:cubicBezTo>
                  <a:pt x="3483696" y="1835799"/>
                  <a:pt x="3211948" y="2423958"/>
                  <a:pt x="3155360" y="3047827"/>
                </a:cubicBezTo>
                <a:lnTo>
                  <a:pt x="3145406" y="3292475"/>
                </a:lnTo>
                <a:lnTo>
                  <a:pt x="0" y="32924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03"/>
            <a:endParaRPr lang="id-ID" sz="1799">
              <a:solidFill>
                <a:prstClr val="white"/>
              </a:solidFill>
              <a:latin typeface="Calibri" panose="020F0502020204030204"/>
            </a:endParaRPr>
          </a:p>
        </p:txBody>
      </p:sp>
      <p:sp>
        <p:nvSpPr>
          <p:cNvPr id="10" name="ABOUT COMPANY">
            <a:extLst>
              <a:ext uri="{FF2B5EF4-FFF2-40B4-BE49-F238E27FC236}">
                <a16:creationId xmlns:a16="http://schemas.microsoft.com/office/drawing/2014/main" id="{8F3F6F14-F52B-0BFE-40F9-3D7B5BD50946}"/>
              </a:ext>
            </a:extLst>
          </p:cNvPr>
          <p:cNvSpPr txBox="1"/>
          <p:nvPr/>
        </p:nvSpPr>
        <p:spPr>
          <a:xfrm>
            <a:off x="113459" y="431725"/>
            <a:ext cx="2583595" cy="584775"/>
          </a:xfrm>
          <a:prstGeom prst="rect">
            <a:avLst/>
          </a:prstGeom>
          <a:noFill/>
        </p:spPr>
        <p:txBody>
          <a:bodyPr wrap="square" rtlCol="0">
            <a:spAutoFit/>
          </a:bodyPr>
          <a:lstStyle/>
          <a:p>
            <a:pPr algn="r" defTabSz="457003"/>
            <a:r>
              <a:rPr lang="id-ID" sz="1600" dirty="0">
                <a:solidFill>
                  <a:srgbClr val="2F2F55"/>
                </a:solidFill>
                <a:latin typeface="Raleway Black" panose="020B0A03030101060003" pitchFamily="34" charset="0"/>
              </a:rPr>
              <a:t>OPEN SCIENCE INITIATIVE IN MALAYSIA</a:t>
            </a:r>
          </a:p>
        </p:txBody>
      </p:sp>
      <p:sp>
        <p:nvSpPr>
          <p:cNvPr id="2" name="VERTICAL LINE">
            <a:extLst>
              <a:ext uri="{FF2B5EF4-FFF2-40B4-BE49-F238E27FC236}">
                <a16:creationId xmlns:a16="http://schemas.microsoft.com/office/drawing/2014/main" id="{E9F4440F-C515-D594-C27E-F3085975567C}"/>
              </a:ext>
            </a:extLst>
          </p:cNvPr>
          <p:cNvSpPr/>
          <p:nvPr/>
        </p:nvSpPr>
        <p:spPr>
          <a:xfrm>
            <a:off x="2718933" y="496"/>
            <a:ext cx="45705" cy="14766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0">
              <a:defRPr/>
            </a:pPr>
            <a:endParaRPr lang="id-ID" sz="1799">
              <a:solidFill>
                <a:prstClr val="white"/>
              </a:solidFill>
              <a:latin typeface="Calibri" panose="020F0502020204030204"/>
            </a:endParaRPr>
          </a:p>
        </p:txBody>
      </p:sp>
      <p:sp>
        <p:nvSpPr>
          <p:cNvPr id="5" name="TEXT DESCRIPTIONS 1">
            <a:extLst>
              <a:ext uri="{FF2B5EF4-FFF2-40B4-BE49-F238E27FC236}">
                <a16:creationId xmlns:a16="http://schemas.microsoft.com/office/drawing/2014/main" id="{74301CD9-BBB0-9C0C-90A9-97867BD029AD}"/>
              </a:ext>
            </a:extLst>
          </p:cNvPr>
          <p:cNvSpPr txBox="1"/>
          <p:nvPr/>
        </p:nvSpPr>
        <p:spPr>
          <a:xfrm>
            <a:off x="3215198" y="483968"/>
            <a:ext cx="2230033" cy="738664"/>
          </a:xfrm>
          <a:prstGeom prst="rect">
            <a:avLst/>
          </a:prstGeom>
          <a:noFill/>
        </p:spPr>
        <p:txBody>
          <a:bodyPr wrap="square" rtlCol="0">
            <a:spAutoFit/>
          </a:bodyPr>
          <a:lstStyle/>
          <a:p>
            <a:pPr defTabSz="457010">
              <a:defRPr/>
            </a:pPr>
            <a:r>
              <a:rPr lang="id-ID" sz="1050" dirty="0">
                <a:solidFill>
                  <a:srgbClr val="002060"/>
                </a:solidFill>
                <a:latin typeface="Poppins" pitchFamily="2" charset="77"/>
                <a:cs typeface="Poppins" pitchFamily="2" charset="77"/>
              </a:rPr>
              <a:t>To </a:t>
            </a:r>
            <a:r>
              <a:rPr lang="id-ID" sz="1050" b="1" dirty="0" err="1">
                <a:solidFill>
                  <a:srgbClr val="002060"/>
                </a:solidFill>
                <a:latin typeface="Poppins" pitchFamily="2" charset="77"/>
                <a:cs typeface="Poppins" pitchFamily="2" charset="77"/>
              </a:rPr>
              <a:t>jumpstart</a:t>
            </a:r>
            <a:r>
              <a:rPr lang="id-ID" sz="1050" b="1" dirty="0">
                <a:solidFill>
                  <a:srgbClr val="002060"/>
                </a:solidFill>
                <a:latin typeface="Poppins" pitchFamily="2" charset="77"/>
                <a:cs typeface="Poppins" pitchFamily="2" charset="77"/>
              </a:rPr>
              <a:t> </a:t>
            </a:r>
            <a:r>
              <a:rPr lang="id-ID" sz="1050" b="1" dirty="0" err="1">
                <a:solidFill>
                  <a:srgbClr val="002060"/>
                </a:solidFill>
                <a:latin typeface="Poppins" pitchFamily="2" charset="77"/>
                <a:cs typeface="Poppins" pitchFamily="2" charset="77"/>
              </a:rPr>
              <a:t>research</a:t>
            </a:r>
            <a:r>
              <a:rPr lang="id-ID" sz="1050" b="1" dirty="0">
                <a:solidFill>
                  <a:srgbClr val="002060"/>
                </a:solidFill>
                <a:latin typeface="Poppins" pitchFamily="2" charset="77"/>
                <a:cs typeface="Poppins" pitchFamily="2" charset="77"/>
              </a:rPr>
              <a:t> data </a:t>
            </a:r>
            <a:r>
              <a:rPr lang="id-ID" sz="1050" b="1" dirty="0" err="1">
                <a:solidFill>
                  <a:srgbClr val="002060"/>
                </a:solidFill>
                <a:latin typeface="Poppins" pitchFamily="2" charset="77"/>
                <a:cs typeface="Poppins" pitchFamily="2" charset="77"/>
              </a:rPr>
              <a:t>sharing</a:t>
            </a:r>
            <a:r>
              <a:rPr lang="id-ID" sz="1050" b="1" dirty="0">
                <a:solidFill>
                  <a:srgbClr val="002060"/>
                </a:solidFill>
                <a:latin typeface="Poppins" pitchFamily="2" charset="77"/>
                <a:cs typeface="Poppins" pitchFamily="2" charset="77"/>
              </a:rPr>
              <a:t> </a:t>
            </a:r>
            <a:r>
              <a:rPr lang="id-ID" sz="1050" dirty="0" err="1">
                <a:solidFill>
                  <a:srgbClr val="002060"/>
                </a:solidFill>
                <a:latin typeface="Poppins" pitchFamily="2" charset="77"/>
                <a:cs typeface="Poppins" pitchFamily="2" charset="77"/>
              </a:rPr>
              <a:t>nationally</a:t>
            </a:r>
            <a:r>
              <a:rPr lang="id-ID" sz="1050" dirty="0">
                <a:solidFill>
                  <a:srgbClr val="002060"/>
                </a:solidFill>
                <a:latin typeface="Poppins" pitchFamily="2" charset="77"/>
                <a:cs typeface="Poppins" pitchFamily="2" charset="77"/>
              </a:rPr>
              <a:t> </a:t>
            </a:r>
            <a:r>
              <a:rPr lang="id-ID" sz="1050" dirty="0" err="1">
                <a:solidFill>
                  <a:srgbClr val="002060"/>
                </a:solidFill>
                <a:latin typeface="Poppins" pitchFamily="2" charset="77"/>
                <a:cs typeface="Poppins" pitchFamily="2" charset="77"/>
              </a:rPr>
              <a:t>and</a:t>
            </a:r>
            <a:r>
              <a:rPr lang="id-ID" sz="1050" dirty="0">
                <a:solidFill>
                  <a:srgbClr val="002060"/>
                </a:solidFill>
                <a:latin typeface="Poppins" pitchFamily="2" charset="77"/>
                <a:cs typeface="Poppins" pitchFamily="2" charset="77"/>
              </a:rPr>
              <a:t> </a:t>
            </a:r>
            <a:r>
              <a:rPr lang="id-ID" sz="1050" dirty="0" err="1">
                <a:solidFill>
                  <a:srgbClr val="002060"/>
                </a:solidFill>
                <a:latin typeface="Poppins" pitchFamily="2" charset="77"/>
                <a:cs typeface="Poppins" pitchFamily="2" charset="77"/>
              </a:rPr>
              <a:t>internationaly</a:t>
            </a:r>
            <a:endParaRPr lang="id-ID" sz="1050" dirty="0">
              <a:solidFill>
                <a:srgbClr val="002060"/>
              </a:solidFill>
              <a:latin typeface="Poppins" pitchFamily="2" charset="77"/>
              <a:cs typeface="Poppins" pitchFamily="2" charset="77"/>
            </a:endParaRPr>
          </a:p>
          <a:p>
            <a:pPr defTabSz="457010">
              <a:defRPr/>
            </a:pPr>
            <a:endParaRPr lang="id-ID" sz="1050" dirty="0">
              <a:solidFill>
                <a:srgbClr val="002060"/>
              </a:solidFill>
              <a:latin typeface="Raleway Light" panose="020B0403030101060003" pitchFamily="34" charset="0"/>
            </a:endParaRPr>
          </a:p>
        </p:txBody>
      </p:sp>
      <p:sp>
        <p:nvSpPr>
          <p:cNvPr id="13" name="TEXT DESCRIPTIONS 3">
            <a:extLst>
              <a:ext uri="{FF2B5EF4-FFF2-40B4-BE49-F238E27FC236}">
                <a16:creationId xmlns:a16="http://schemas.microsoft.com/office/drawing/2014/main" id="{88DF9F57-33E0-47FE-51F2-A00F8927A5A2}"/>
              </a:ext>
            </a:extLst>
          </p:cNvPr>
          <p:cNvSpPr txBox="1"/>
          <p:nvPr/>
        </p:nvSpPr>
        <p:spPr>
          <a:xfrm>
            <a:off x="3249541" y="1721182"/>
            <a:ext cx="1891213" cy="415498"/>
          </a:xfrm>
          <a:prstGeom prst="rect">
            <a:avLst/>
          </a:prstGeom>
          <a:noFill/>
        </p:spPr>
        <p:txBody>
          <a:bodyPr wrap="square" rtlCol="0">
            <a:spAutoFit/>
          </a:bodyPr>
          <a:lstStyle/>
          <a:p>
            <a:pPr algn="just" defTabSz="457010">
              <a:defRPr/>
            </a:pPr>
            <a:r>
              <a:rPr lang="id-ID" sz="1050" dirty="0">
                <a:solidFill>
                  <a:srgbClr val="002060"/>
                </a:solidFill>
                <a:latin typeface="Poppins" pitchFamily="2" charset="77"/>
                <a:cs typeface="Poppins" pitchFamily="2" charset="77"/>
              </a:rPr>
              <a:t>To </a:t>
            </a:r>
            <a:r>
              <a:rPr lang="id-ID" sz="1050" dirty="0" err="1">
                <a:solidFill>
                  <a:srgbClr val="002060"/>
                </a:solidFill>
                <a:latin typeface="Poppins" pitchFamily="2" charset="77"/>
                <a:cs typeface="Poppins" pitchFamily="2" charset="77"/>
              </a:rPr>
              <a:t>promote</a:t>
            </a:r>
            <a:r>
              <a:rPr lang="id-ID" sz="1050" dirty="0">
                <a:solidFill>
                  <a:srgbClr val="002060"/>
                </a:solidFill>
                <a:latin typeface="Poppins" pitchFamily="2" charset="77"/>
                <a:cs typeface="Poppins" pitchFamily="2" charset="77"/>
              </a:rPr>
              <a:t> </a:t>
            </a:r>
            <a:r>
              <a:rPr lang="id-ID" sz="1050" b="1" dirty="0" err="1">
                <a:solidFill>
                  <a:srgbClr val="002060"/>
                </a:solidFill>
                <a:latin typeface="Poppins" pitchFamily="2" charset="77"/>
                <a:cs typeface="Poppins" pitchFamily="2" charset="77"/>
              </a:rPr>
              <a:t>inclusive</a:t>
            </a:r>
            <a:r>
              <a:rPr lang="id-ID" sz="1050" b="1" dirty="0">
                <a:solidFill>
                  <a:srgbClr val="002060"/>
                </a:solidFill>
                <a:latin typeface="Poppins" pitchFamily="2" charset="77"/>
                <a:cs typeface="Poppins" pitchFamily="2" charset="77"/>
              </a:rPr>
              <a:t> </a:t>
            </a:r>
            <a:r>
              <a:rPr lang="id-ID" sz="1050" b="1" dirty="0" err="1">
                <a:solidFill>
                  <a:srgbClr val="002060"/>
                </a:solidFill>
                <a:latin typeface="Poppins" pitchFamily="2" charset="77"/>
                <a:cs typeface="Poppins" pitchFamily="2" charset="77"/>
              </a:rPr>
              <a:t>innovation</a:t>
            </a:r>
            <a:r>
              <a:rPr lang="id-ID" sz="1050" b="1" dirty="0">
                <a:solidFill>
                  <a:srgbClr val="002060"/>
                </a:solidFill>
                <a:latin typeface="Poppins" pitchFamily="2" charset="77"/>
                <a:cs typeface="Poppins" pitchFamily="2" charset="77"/>
              </a:rPr>
              <a:t> </a:t>
            </a:r>
            <a:r>
              <a:rPr lang="id-ID" sz="1050" b="1" dirty="0" err="1">
                <a:solidFill>
                  <a:srgbClr val="002060"/>
                </a:solidFill>
                <a:latin typeface="Poppins" pitchFamily="2" charset="77"/>
                <a:cs typeface="Poppins" pitchFamily="2" charset="77"/>
              </a:rPr>
              <a:t>ecosystem</a:t>
            </a:r>
            <a:endParaRPr lang="id-ID" sz="1050" b="1" dirty="0">
              <a:solidFill>
                <a:srgbClr val="002060"/>
              </a:solidFill>
              <a:latin typeface="Poppins" pitchFamily="2" charset="77"/>
              <a:cs typeface="Poppins" pitchFamily="2" charset="77"/>
            </a:endParaRPr>
          </a:p>
        </p:txBody>
      </p:sp>
      <p:sp>
        <p:nvSpPr>
          <p:cNvPr id="16" name="TEXT DESCRIPTIONS 2">
            <a:extLst>
              <a:ext uri="{FF2B5EF4-FFF2-40B4-BE49-F238E27FC236}">
                <a16:creationId xmlns:a16="http://schemas.microsoft.com/office/drawing/2014/main" id="{6ECF3CB7-DC7A-5B4F-A2C5-15AE83BA3F06}"/>
              </a:ext>
            </a:extLst>
          </p:cNvPr>
          <p:cNvSpPr txBox="1"/>
          <p:nvPr/>
        </p:nvSpPr>
        <p:spPr>
          <a:xfrm>
            <a:off x="3242184" y="1147584"/>
            <a:ext cx="2341601" cy="577081"/>
          </a:xfrm>
          <a:prstGeom prst="rect">
            <a:avLst/>
          </a:prstGeom>
          <a:noFill/>
        </p:spPr>
        <p:txBody>
          <a:bodyPr wrap="square" rtlCol="0">
            <a:spAutoFit/>
          </a:bodyPr>
          <a:lstStyle/>
          <a:p>
            <a:pPr algn="just" defTabSz="457010">
              <a:defRPr/>
            </a:pPr>
            <a:r>
              <a:rPr lang="id-ID" sz="1050" dirty="0">
                <a:solidFill>
                  <a:srgbClr val="002060"/>
                </a:solidFill>
                <a:latin typeface="Poppins" pitchFamily="2" charset="77"/>
                <a:cs typeface="Poppins" pitchFamily="2" charset="77"/>
              </a:rPr>
              <a:t>To </a:t>
            </a:r>
            <a:r>
              <a:rPr lang="id-ID" sz="1050" dirty="0" err="1">
                <a:solidFill>
                  <a:srgbClr val="002060"/>
                </a:solidFill>
                <a:latin typeface="Poppins" pitchFamily="2" charset="77"/>
                <a:cs typeface="Poppins" pitchFamily="2" charset="77"/>
              </a:rPr>
              <a:t>uphold</a:t>
            </a:r>
            <a:r>
              <a:rPr lang="id-ID" sz="1050" dirty="0">
                <a:solidFill>
                  <a:srgbClr val="002060"/>
                </a:solidFill>
                <a:latin typeface="Poppins" pitchFamily="2" charset="77"/>
                <a:cs typeface="Poppins" pitchFamily="2" charset="77"/>
              </a:rPr>
              <a:t> </a:t>
            </a:r>
            <a:r>
              <a:rPr lang="id-ID" sz="1050" b="1" dirty="0" err="1">
                <a:solidFill>
                  <a:srgbClr val="002060"/>
                </a:solidFill>
                <a:latin typeface="Poppins" pitchFamily="2" charset="77"/>
                <a:cs typeface="Poppins" pitchFamily="2" charset="77"/>
              </a:rPr>
              <a:t>integrity</a:t>
            </a:r>
            <a:r>
              <a:rPr lang="id-ID" sz="1050" b="1" dirty="0">
                <a:solidFill>
                  <a:srgbClr val="002060"/>
                </a:solidFill>
                <a:latin typeface="Poppins" pitchFamily="2" charset="77"/>
                <a:cs typeface="Poppins" pitchFamily="2" charset="77"/>
              </a:rPr>
              <a:t> </a:t>
            </a:r>
            <a:r>
              <a:rPr lang="id-ID" sz="1050" b="1" dirty="0" err="1">
                <a:solidFill>
                  <a:srgbClr val="002060"/>
                </a:solidFill>
                <a:latin typeface="Poppins" pitchFamily="2" charset="77"/>
                <a:cs typeface="Poppins" pitchFamily="2" charset="77"/>
              </a:rPr>
              <a:t>of</a:t>
            </a:r>
            <a:r>
              <a:rPr lang="id-ID" sz="1050" b="1" dirty="0">
                <a:solidFill>
                  <a:srgbClr val="002060"/>
                </a:solidFill>
                <a:latin typeface="Poppins" pitchFamily="2" charset="77"/>
                <a:cs typeface="Poppins" pitchFamily="2" charset="77"/>
              </a:rPr>
              <a:t> </a:t>
            </a:r>
            <a:r>
              <a:rPr lang="id-ID" sz="1050" b="1" dirty="0" err="1">
                <a:solidFill>
                  <a:srgbClr val="002060"/>
                </a:solidFill>
                <a:latin typeface="Poppins" pitchFamily="2" charset="77"/>
                <a:cs typeface="Poppins" pitchFamily="2" charset="77"/>
              </a:rPr>
              <a:t>research</a:t>
            </a:r>
            <a:r>
              <a:rPr lang="id-ID" sz="1050" b="1" dirty="0">
                <a:solidFill>
                  <a:srgbClr val="002060"/>
                </a:solidFill>
                <a:latin typeface="Poppins" pitchFamily="2" charset="77"/>
                <a:cs typeface="Poppins" pitchFamily="2" charset="77"/>
              </a:rPr>
              <a:t> </a:t>
            </a:r>
            <a:r>
              <a:rPr lang="id-ID" sz="1050" dirty="0" err="1">
                <a:solidFill>
                  <a:srgbClr val="002060"/>
                </a:solidFill>
                <a:latin typeface="Poppins" pitchFamily="2" charset="77"/>
                <a:cs typeface="Poppins" pitchFamily="2" charset="77"/>
              </a:rPr>
              <a:t>activities</a:t>
            </a:r>
            <a:r>
              <a:rPr lang="id-ID" sz="1050" dirty="0">
                <a:solidFill>
                  <a:srgbClr val="002060"/>
                </a:solidFill>
                <a:latin typeface="Poppins" pitchFamily="2" charset="77"/>
                <a:cs typeface="Poppins" pitchFamily="2" charset="77"/>
              </a:rPr>
              <a:t> in Malaysia</a:t>
            </a:r>
          </a:p>
          <a:p>
            <a:pPr algn="just" defTabSz="457010">
              <a:defRPr/>
            </a:pPr>
            <a:endParaRPr lang="id-ID" sz="1050" dirty="0">
              <a:solidFill>
                <a:srgbClr val="002060"/>
              </a:solidFill>
              <a:latin typeface="Poppins" pitchFamily="2" charset="77"/>
              <a:cs typeface="Poppins" pitchFamily="2" charset="77"/>
            </a:endParaRPr>
          </a:p>
        </p:txBody>
      </p:sp>
      <p:pic>
        <p:nvPicPr>
          <p:cNvPr id="20" name="Graphic 19" descr="Target with solid fill">
            <a:extLst>
              <a:ext uri="{FF2B5EF4-FFF2-40B4-BE49-F238E27FC236}">
                <a16:creationId xmlns:a16="http://schemas.microsoft.com/office/drawing/2014/main" id="{460DD2D2-4152-F57B-BBB2-63E567A1F9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55193" y="1183888"/>
            <a:ext cx="273324" cy="273324"/>
          </a:xfrm>
          <a:prstGeom prst="rect">
            <a:avLst/>
          </a:prstGeom>
        </p:spPr>
      </p:pic>
      <p:pic>
        <p:nvPicPr>
          <p:cNvPr id="23" name="Graphic 22" descr="CheckList with solid fill">
            <a:extLst>
              <a:ext uri="{FF2B5EF4-FFF2-40B4-BE49-F238E27FC236}">
                <a16:creationId xmlns:a16="http://schemas.microsoft.com/office/drawing/2014/main" id="{4FA63B8F-1A09-901F-485B-6EBBBC37F4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50613" y="1736515"/>
            <a:ext cx="273324" cy="273324"/>
          </a:xfrm>
          <a:prstGeom prst="rect">
            <a:avLst/>
          </a:prstGeom>
        </p:spPr>
      </p:pic>
      <p:pic>
        <p:nvPicPr>
          <p:cNvPr id="26" name="Picture 4" descr="https://www.akademisains.gov.my/mosp/wp-content/uploads/sites/29/2019/10/logo-mestecc-n-asm.png">
            <a:extLst>
              <a:ext uri="{FF2B5EF4-FFF2-40B4-BE49-F238E27FC236}">
                <a16:creationId xmlns:a16="http://schemas.microsoft.com/office/drawing/2014/main" id="{E2A75191-6A6C-58B5-DCCD-57F4F00F7C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972"/>
          <a:stretch/>
        </p:blipFill>
        <p:spPr bwMode="auto">
          <a:xfrm>
            <a:off x="56908" y="2589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Play outline">
            <a:extLst>
              <a:ext uri="{FF2B5EF4-FFF2-40B4-BE49-F238E27FC236}">
                <a16:creationId xmlns:a16="http://schemas.microsoft.com/office/drawing/2014/main" id="{781D529A-1CA7-383F-49D7-E8EFC7F58B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50009" y="462820"/>
            <a:ext cx="258891" cy="258891"/>
          </a:xfrm>
          <a:prstGeom prst="rect">
            <a:avLst/>
          </a:prstGeom>
        </p:spPr>
      </p:pic>
      <p:sp>
        <p:nvSpPr>
          <p:cNvPr id="6" name="TEXT DESCRIPTIONS 3">
            <a:extLst>
              <a:ext uri="{FF2B5EF4-FFF2-40B4-BE49-F238E27FC236}">
                <a16:creationId xmlns:a16="http://schemas.microsoft.com/office/drawing/2014/main" id="{5C8E515B-69CE-19AD-78FD-BD24C1696C7D}"/>
              </a:ext>
            </a:extLst>
          </p:cNvPr>
          <p:cNvSpPr txBox="1"/>
          <p:nvPr/>
        </p:nvSpPr>
        <p:spPr>
          <a:xfrm>
            <a:off x="3242184" y="2327590"/>
            <a:ext cx="2219565" cy="577081"/>
          </a:xfrm>
          <a:prstGeom prst="rect">
            <a:avLst/>
          </a:prstGeom>
          <a:noFill/>
        </p:spPr>
        <p:txBody>
          <a:bodyPr wrap="square" rtlCol="0">
            <a:spAutoFit/>
          </a:bodyPr>
          <a:lstStyle/>
          <a:p>
            <a:pPr algn="just" defTabSz="457010">
              <a:defRPr/>
            </a:pPr>
            <a:r>
              <a:rPr lang="id-ID" sz="1050" dirty="0">
                <a:solidFill>
                  <a:srgbClr val="002060"/>
                </a:solidFill>
                <a:latin typeface="Poppins" pitchFamily="2" charset="77"/>
                <a:cs typeface="Poppins" pitchFamily="2" charset="77"/>
              </a:rPr>
              <a:t>To </a:t>
            </a:r>
            <a:r>
              <a:rPr lang="id-ID" sz="1050" dirty="0" err="1">
                <a:solidFill>
                  <a:srgbClr val="002060"/>
                </a:solidFill>
                <a:latin typeface="Poppins" pitchFamily="2" charset="77"/>
                <a:cs typeface="Poppins" pitchFamily="2" charset="77"/>
              </a:rPr>
              <a:t>accelerate</a:t>
            </a:r>
            <a:r>
              <a:rPr lang="id-ID" sz="1050" dirty="0">
                <a:solidFill>
                  <a:srgbClr val="002060"/>
                </a:solidFill>
                <a:latin typeface="Poppins" pitchFamily="2" charset="77"/>
                <a:cs typeface="Poppins" pitchFamily="2" charset="77"/>
              </a:rPr>
              <a:t> </a:t>
            </a:r>
            <a:r>
              <a:rPr lang="id-ID" sz="1050" dirty="0" err="1">
                <a:solidFill>
                  <a:srgbClr val="002060"/>
                </a:solidFill>
                <a:latin typeface="Poppins" pitchFamily="2" charset="77"/>
                <a:cs typeface="Poppins" pitchFamily="2" charset="77"/>
              </a:rPr>
              <a:t>the</a:t>
            </a:r>
            <a:r>
              <a:rPr lang="id-ID" sz="1050" dirty="0">
                <a:solidFill>
                  <a:srgbClr val="002060"/>
                </a:solidFill>
                <a:latin typeface="Poppins" pitchFamily="2" charset="77"/>
                <a:cs typeface="Poppins" pitchFamily="2" charset="77"/>
              </a:rPr>
              <a:t> </a:t>
            </a:r>
            <a:r>
              <a:rPr lang="id-ID" sz="1050" b="1" dirty="0" err="1">
                <a:solidFill>
                  <a:srgbClr val="002060"/>
                </a:solidFill>
                <a:latin typeface="Poppins" pitchFamily="2" charset="77"/>
                <a:cs typeface="Poppins" pitchFamily="2" charset="77"/>
              </a:rPr>
              <a:t>translation</a:t>
            </a:r>
            <a:r>
              <a:rPr lang="id-ID" sz="1050" b="1" dirty="0">
                <a:solidFill>
                  <a:srgbClr val="002060"/>
                </a:solidFill>
                <a:latin typeface="Poppins" pitchFamily="2" charset="77"/>
                <a:cs typeface="Poppins" pitchFamily="2" charset="77"/>
              </a:rPr>
              <a:t> </a:t>
            </a:r>
            <a:r>
              <a:rPr lang="id-ID" sz="1050" b="1" dirty="0" err="1">
                <a:solidFill>
                  <a:srgbClr val="002060"/>
                </a:solidFill>
                <a:latin typeface="Poppins" pitchFamily="2" charset="77"/>
                <a:cs typeface="Poppins" pitchFamily="2" charset="77"/>
              </a:rPr>
              <a:t>of</a:t>
            </a:r>
            <a:r>
              <a:rPr lang="id-ID" sz="1050" b="1" dirty="0">
                <a:solidFill>
                  <a:srgbClr val="002060"/>
                </a:solidFill>
                <a:latin typeface="Poppins" pitchFamily="2" charset="77"/>
                <a:cs typeface="Poppins" pitchFamily="2" charset="77"/>
              </a:rPr>
              <a:t> </a:t>
            </a:r>
            <a:r>
              <a:rPr lang="id-ID" sz="1050" b="1" dirty="0" err="1">
                <a:solidFill>
                  <a:srgbClr val="002060"/>
                </a:solidFill>
                <a:latin typeface="Poppins" pitchFamily="2" charset="77"/>
                <a:cs typeface="Poppins" pitchFamily="2" charset="77"/>
              </a:rPr>
              <a:t>knowledge</a:t>
            </a:r>
            <a:r>
              <a:rPr lang="id-ID" sz="1050" dirty="0">
                <a:solidFill>
                  <a:srgbClr val="002060"/>
                </a:solidFill>
                <a:latin typeface="Poppins" pitchFamily="2" charset="77"/>
                <a:cs typeface="Poppins" pitchFamily="2" charset="77"/>
              </a:rPr>
              <a:t> </a:t>
            </a:r>
            <a:r>
              <a:rPr lang="id-ID" sz="1050" dirty="0" err="1">
                <a:solidFill>
                  <a:srgbClr val="002060"/>
                </a:solidFill>
                <a:latin typeface="Poppins" pitchFamily="2" charset="77"/>
                <a:cs typeface="Poppins" pitchFamily="2" charset="77"/>
              </a:rPr>
              <a:t>into</a:t>
            </a:r>
            <a:r>
              <a:rPr lang="id-ID" sz="1050" dirty="0">
                <a:solidFill>
                  <a:srgbClr val="002060"/>
                </a:solidFill>
                <a:latin typeface="Poppins" pitchFamily="2" charset="77"/>
                <a:cs typeface="Poppins" pitchFamily="2" charset="77"/>
              </a:rPr>
              <a:t> </a:t>
            </a:r>
            <a:r>
              <a:rPr lang="id-ID" sz="1050" dirty="0" err="1">
                <a:solidFill>
                  <a:srgbClr val="002060"/>
                </a:solidFill>
                <a:latin typeface="Poppins" pitchFamily="2" charset="77"/>
                <a:cs typeface="Poppins" pitchFamily="2" charset="77"/>
              </a:rPr>
              <a:t>product</a:t>
            </a:r>
            <a:r>
              <a:rPr lang="id-ID" sz="1050" dirty="0">
                <a:solidFill>
                  <a:srgbClr val="002060"/>
                </a:solidFill>
                <a:latin typeface="Poppins" pitchFamily="2" charset="77"/>
                <a:cs typeface="Poppins" pitchFamily="2" charset="77"/>
              </a:rPr>
              <a:t>, </a:t>
            </a:r>
            <a:r>
              <a:rPr lang="id-ID" sz="1050" dirty="0" err="1">
                <a:solidFill>
                  <a:srgbClr val="002060"/>
                </a:solidFill>
                <a:latin typeface="Poppins" pitchFamily="2" charset="77"/>
                <a:cs typeface="Poppins" pitchFamily="2" charset="77"/>
              </a:rPr>
              <a:t>services</a:t>
            </a:r>
            <a:r>
              <a:rPr lang="id-ID" sz="1050" dirty="0">
                <a:solidFill>
                  <a:srgbClr val="002060"/>
                </a:solidFill>
                <a:latin typeface="Poppins" pitchFamily="2" charset="77"/>
                <a:cs typeface="Poppins" pitchFamily="2" charset="77"/>
              </a:rPr>
              <a:t> </a:t>
            </a:r>
            <a:r>
              <a:rPr lang="id-ID" sz="1050" dirty="0" err="1">
                <a:solidFill>
                  <a:srgbClr val="002060"/>
                </a:solidFill>
                <a:latin typeface="Poppins" pitchFamily="2" charset="77"/>
                <a:cs typeface="Poppins" pitchFamily="2" charset="77"/>
              </a:rPr>
              <a:t>and</a:t>
            </a:r>
            <a:r>
              <a:rPr lang="id-ID" sz="1050" dirty="0">
                <a:solidFill>
                  <a:srgbClr val="002060"/>
                </a:solidFill>
                <a:latin typeface="Poppins" pitchFamily="2" charset="77"/>
                <a:cs typeface="Poppins" pitchFamily="2" charset="77"/>
              </a:rPr>
              <a:t> </a:t>
            </a:r>
            <a:r>
              <a:rPr lang="id-ID" sz="1050" dirty="0" err="1">
                <a:solidFill>
                  <a:srgbClr val="002060"/>
                </a:solidFill>
                <a:latin typeface="Poppins" pitchFamily="2" charset="77"/>
                <a:cs typeface="Poppins" pitchFamily="2" charset="77"/>
              </a:rPr>
              <a:t>solutions</a:t>
            </a:r>
            <a:endParaRPr lang="id-ID" sz="1050" dirty="0">
              <a:solidFill>
                <a:srgbClr val="002060"/>
              </a:solidFill>
              <a:latin typeface="Poppins" pitchFamily="2" charset="77"/>
              <a:cs typeface="Poppins" pitchFamily="2" charset="77"/>
            </a:endParaRPr>
          </a:p>
        </p:txBody>
      </p:sp>
      <p:pic>
        <p:nvPicPr>
          <p:cNvPr id="8" name="Graphic 7" descr="Take Off with solid fill">
            <a:extLst>
              <a:ext uri="{FF2B5EF4-FFF2-40B4-BE49-F238E27FC236}">
                <a16:creationId xmlns:a16="http://schemas.microsoft.com/office/drawing/2014/main" id="{49EC7921-FF66-4948-8667-7BCD1CCA72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51098" y="2298765"/>
            <a:ext cx="273325" cy="273325"/>
          </a:xfrm>
          <a:prstGeom prst="rect">
            <a:avLst/>
          </a:prstGeom>
        </p:spPr>
      </p:pic>
    </p:spTree>
    <p:extLst>
      <p:ext uri="{BB962C8B-B14F-4D97-AF65-F5344CB8AC3E}">
        <p14:creationId xmlns:p14="http://schemas.microsoft.com/office/powerpoint/2010/main" val="852747983"/>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1+#ppt_w/2"/>
                                          </p:val>
                                        </p:tav>
                                        <p:tav tm="100000">
                                          <p:val>
                                            <p:strVal val="#ppt_x"/>
                                          </p:val>
                                        </p:tav>
                                      </p:tavLst>
                                    </p:anim>
                                    <p:anim calcmode="lin" valueType="num">
                                      <p:cBhvr additive="base">
                                        <p:cTn id="8" dur="75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0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1+#ppt_w/2"/>
                                          </p:val>
                                        </p:tav>
                                        <p:tav tm="100000">
                                          <p:val>
                                            <p:strVal val="#ppt_x"/>
                                          </p:val>
                                        </p:tav>
                                      </p:tavLst>
                                    </p:anim>
                                    <p:anim calcmode="lin" valueType="num">
                                      <p:cBhvr additive="base">
                                        <p:cTn id="12" dur="75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8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750" fill="hold"/>
                                        <p:tgtEl>
                                          <p:spTgt spid="39"/>
                                        </p:tgtEl>
                                        <p:attrNameLst>
                                          <p:attrName>ppt_x</p:attrName>
                                        </p:attrNameLst>
                                      </p:cBhvr>
                                      <p:tavLst>
                                        <p:tav tm="0">
                                          <p:val>
                                            <p:strVal val="1+#ppt_w/2"/>
                                          </p:val>
                                        </p:tav>
                                        <p:tav tm="100000">
                                          <p:val>
                                            <p:strVal val="#ppt_x"/>
                                          </p:val>
                                        </p:tav>
                                      </p:tavLst>
                                    </p:anim>
                                    <p:anim calcmode="lin" valueType="num">
                                      <p:cBhvr additive="base">
                                        <p:cTn id="16" dur="75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42" presetClass="path" presetSubtype="0" decel="100000" fill="hold" grpId="0" nodeType="withEffect">
                                  <p:stCondLst>
                                    <p:cond delay="1000"/>
                                  </p:stCondLst>
                                  <p:childTnLst>
                                    <p:animMotion origin="layout" path="M 4.28649E-7 -4.43587E-6 L 4.28649E-7 0.5569 " pathEditMode="relative" rAng="0" ptsTypes="AA">
                                      <p:cBhvr>
                                        <p:cTn id="22" dur="1500" fill="hold"/>
                                        <p:tgtEl>
                                          <p:spTgt spid="2"/>
                                        </p:tgtEl>
                                        <p:attrNameLst>
                                          <p:attrName>ppt_x</p:attrName>
                                          <p:attrName>ppt_y</p:attrName>
                                        </p:attrNameLst>
                                      </p:cBhvr>
                                      <p:rCtr x="0" y="278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10"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ARK GREY">
            <a:extLst>
              <a:ext uri="{FF2B5EF4-FFF2-40B4-BE49-F238E27FC236}">
                <a16:creationId xmlns:a16="http://schemas.microsoft.com/office/drawing/2014/main" id="{09D6FA9F-CF33-437A-B5CC-55A4E4236DAD}"/>
              </a:ext>
            </a:extLst>
          </p:cNvPr>
          <p:cNvSpPr txBox="1"/>
          <p:nvPr/>
        </p:nvSpPr>
        <p:spPr>
          <a:xfrm>
            <a:off x="281811" y="932247"/>
            <a:ext cx="2102540" cy="830740"/>
          </a:xfrm>
          <a:prstGeom prst="rect">
            <a:avLst/>
          </a:prstGeom>
          <a:noFill/>
        </p:spPr>
        <p:txBody>
          <a:bodyPr wrap="square" rtlCol="0">
            <a:spAutoFit/>
          </a:bodyPr>
          <a:lstStyle/>
          <a:p>
            <a:pPr defTabSz="457003"/>
            <a:r>
              <a:rPr lang="id-ID" sz="2399" dirty="0">
                <a:solidFill>
                  <a:srgbClr val="2F2F55"/>
                </a:solidFill>
                <a:latin typeface="Raleway Black" panose="020B0A03030101060003" pitchFamily="34" charset="0"/>
              </a:rPr>
              <a:t>FOCUS AREAS</a:t>
            </a:r>
          </a:p>
        </p:txBody>
      </p:sp>
      <p:sp>
        <p:nvSpPr>
          <p:cNvPr id="29" name="LINE">
            <a:extLst>
              <a:ext uri="{FF2B5EF4-FFF2-40B4-BE49-F238E27FC236}">
                <a16:creationId xmlns:a16="http://schemas.microsoft.com/office/drawing/2014/main" id="{DEF64943-FF1D-40F4-8A8F-C5F9E4DF7C2E}"/>
              </a:ext>
            </a:extLst>
          </p:cNvPr>
          <p:cNvSpPr/>
          <p:nvPr/>
        </p:nvSpPr>
        <p:spPr>
          <a:xfrm>
            <a:off x="373552" y="876763"/>
            <a:ext cx="530513" cy="45705"/>
          </a:xfrm>
          <a:prstGeom prst="rect">
            <a:avLst/>
          </a:prstGeom>
          <a:solidFill>
            <a:srgbClr val="2F2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03"/>
            <a:endParaRPr lang="id-ID" sz="1799">
              <a:solidFill>
                <a:prstClr val="white"/>
              </a:solidFill>
              <a:latin typeface="Calibri" panose="020F0502020204030204"/>
            </a:endParaRPr>
          </a:p>
        </p:txBody>
      </p:sp>
      <p:grpSp>
        <p:nvGrpSpPr>
          <p:cNvPr id="270" name="Group 269">
            <a:extLst>
              <a:ext uri="{FF2B5EF4-FFF2-40B4-BE49-F238E27FC236}">
                <a16:creationId xmlns:a16="http://schemas.microsoft.com/office/drawing/2014/main" id="{76AA4C34-02CB-206D-8BC7-2B7F4F7D7578}"/>
              </a:ext>
            </a:extLst>
          </p:cNvPr>
          <p:cNvGrpSpPr/>
          <p:nvPr/>
        </p:nvGrpSpPr>
        <p:grpSpPr>
          <a:xfrm>
            <a:off x="2174630" y="-82887"/>
            <a:ext cx="3740337" cy="3303169"/>
            <a:chOff x="2282776" y="553214"/>
            <a:chExt cx="2720065" cy="2404927"/>
          </a:xfrm>
        </p:grpSpPr>
        <p:pic>
          <p:nvPicPr>
            <p:cNvPr id="11" name="SHAPE LAYER">
              <a:extLst>
                <a:ext uri="{FF2B5EF4-FFF2-40B4-BE49-F238E27FC236}">
                  <a16:creationId xmlns:a16="http://schemas.microsoft.com/office/drawing/2014/main" id="{91F03CAF-5688-4BCD-8DD2-BA78098D3DAE}"/>
                </a:ext>
              </a:extLst>
            </p:cNvPr>
            <p:cNvPicPr>
              <a:picLocks noChangeAspect="1"/>
            </p:cNvPicPr>
            <p:nvPr/>
          </p:nvPicPr>
          <p:blipFill>
            <a:blip r:embed="rId3">
              <a:extLst>
                <a:ext uri="{28A0092B-C50C-407E-A947-70E740481C1C}">
                  <a14:useLocalDpi xmlns:a14="http://schemas.microsoft.com/office/drawing/2010/main" val="0"/>
                </a:ext>
              </a:extLst>
            </a:blip>
            <a:srcRect l="74761" t="99063" r="25164" b="837"/>
            <a:stretch>
              <a:fillRect/>
            </a:stretch>
          </p:blipFill>
          <p:spPr>
            <a:xfrm>
              <a:off x="5001142" y="2955484"/>
              <a:ext cx="1699" cy="2657"/>
            </a:xfrm>
            <a:custGeom>
              <a:avLst/>
              <a:gdLst>
                <a:gd name="connsiteX0" fmla="*/ 444 w 1699"/>
                <a:gd name="connsiteY0" fmla="*/ 726 h 2658"/>
                <a:gd name="connsiteX1" fmla="*/ 1697 w 1699"/>
                <a:gd name="connsiteY1" fmla="*/ 2654 h 2658"/>
                <a:gd name="connsiteX2" fmla="*/ 1699 w 1699"/>
                <a:gd name="connsiteY2" fmla="*/ 2658 h 2658"/>
                <a:gd name="connsiteX3" fmla="*/ 444 w 1699"/>
                <a:gd name="connsiteY3" fmla="*/ 726 h 2658"/>
              </a:gdLst>
              <a:ahLst/>
              <a:cxnLst>
                <a:cxn ang="0">
                  <a:pos x="connsiteX0" y="connsiteY0"/>
                </a:cxn>
                <a:cxn ang="0">
                  <a:pos x="connsiteX1" y="connsiteY1"/>
                </a:cxn>
                <a:cxn ang="0">
                  <a:pos x="connsiteX2" y="connsiteY2"/>
                </a:cxn>
                <a:cxn ang="0">
                  <a:pos x="connsiteX3" y="connsiteY3"/>
                </a:cxn>
              </a:cxnLst>
              <a:rect l="l" t="t" r="r" b="b"/>
              <a:pathLst>
                <a:path w="1699" h="2658">
                  <a:moveTo>
                    <a:pt x="444" y="726"/>
                  </a:moveTo>
                  <a:cubicBezTo>
                    <a:pt x="-653" y="-1008"/>
                    <a:pt x="486" y="658"/>
                    <a:pt x="1697" y="2654"/>
                  </a:cubicBezTo>
                  <a:lnTo>
                    <a:pt x="1699" y="2658"/>
                  </a:lnTo>
                  <a:lnTo>
                    <a:pt x="444" y="726"/>
                  </a:lnTo>
                  <a:close/>
                </a:path>
              </a:pathLst>
            </a:custGeom>
            <a:effectLst>
              <a:outerShdw blurRad="50800" dist="38100" dir="2700000" algn="tl" rotWithShape="0">
                <a:prstClr val="black">
                  <a:alpha val="40000"/>
                </a:prstClr>
              </a:outerShdw>
            </a:effectLst>
          </p:spPr>
        </p:pic>
        <p:sp>
          <p:nvSpPr>
            <p:cNvPr id="3" name="Freeform 2">
              <a:extLst>
                <a:ext uri="{FF2B5EF4-FFF2-40B4-BE49-F238E27FC236}">
                  <a16:creationId xmlns:a16="http://schemas.microsoft.com/office/drawing/2014/main" id="{2A7D2C6F-5D5E-3B52-CE36-61AA3A9E5295}"/>
                </a:ext>
              </a:extLst>
            </p:cNvPr>
            <p:cNvSpPr/>
            <p:nvPr/>
          </p:nvSpPr>
          <p:spPr>
            <a:xfrm>
              <a:off x="3053444" y="1416917"/>
              <a:ext cx="1082302" cy="1082210"/>
            </a:xfrm>
            <a:custGeom>
              <a:avLst/>
              <a:gdLst>
                <a:gd name="connsiteX0" fmla="*/ 1220824 w 2441648"/>
                <a:gd name="connsiteY0" fmla="*/ 0 h 2441438"/>
                <a:gd name="connsiteX1" fmla="*/ 0 w 2441648"/>
                <a:gd name="connsiteY1" fmla="*/ 1220719 h 2441438"/>
                <a:gd name="connsiteX2" fmla="*/ 1220824 w 2441648"/>
                <a:gd name="connsiteY2" fmla="*/ 2441439 h 2441438"/>
                <a:gd name="connsiteX3" fmla="*/ 2441648 w 2441648"/>
                <a:gd name="connsiteY3" fmla="*/ 1220719 h 2441438"/>
                <a:gd name="connsiteX4" fmla="*/ 1220824 w 2441648"/>
                <a:gd name="connsiteY4" fmla="*/ 0 h 2441438"/>
                <a:gd name="connsiteX5" fmla="*/ 1220824 w 2441648"/>
                <a:gd name="connsiteY5" fmla="*/ 2398793 h 2441438"/>
                <a:gd name="connsiteX6" fmla="*/ 42839 w 2441648"/>
                <a:gd name="connsiteY6" fmla="*/ 1220910 h 2441438"/>
                <a:gd name="connsiteX7" fmla="*/ 1220824 w 2441648"/>
                <a:gd name="connsiteY7" fmla="*/ 43026 h 2441438"/>
                <a:gd name="connsiteX8" fmla="*/ 2398809 w 2441648"/>
                <a:gd name="connsiteY8" fmla="*/ 1220719 h 2441438"/>
                <a:gd name="connsiteX9" fmla="*/ 1220824 w 2441648"/>
                <a:gd name="connsiteY9" fmla="*/ 2398317 h 244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1648" h="2441438">
                  <a:moveTo>
                    <a:pt x="1220824" y="0"/>
                  </a:moveTo>
                  <a:cubicBezTo>
                    <a:pt x="546582" y="0"/>
                    <a:pt x="0" y="546535"/>
                    <a:pt x="0" y="1220719"/>
                  </a:cubicBezTo>
                  <a:cubicBezTo>
                    <a:pt x="0" y="1894904"/>
                    <a:pt x="546582" y="2441439"/>
                    <a:pt x="1220824" y="2441439"/>
                  </a:cubicBezTo>
                  <a:cubicBezTo>
                    <a:pt x="1895067" y="2441439"/>
                    <a:pt x="2441648" y="1894904"/>
                    <a:pt x="2441648" y="1220719"/>
                  </a:cubicBezTo>
                  <a:cubicBezTo>
                    <a:pt x="2441648" y="546535"/>
                    <a:pt x="1895067" y="0"/>
                    <a:pt x="1220824" y="0"/>
                  </a:cubicBezTo>
                  <a:close/>
                  <a:moveTo>
                    <a:pt x="1220824" y="2398793"/>
                  </a:moveTo>
                  <a:cubicBezTo>
                    <a:pt x="570238" y="2398793"/>
                    <a:pt x="42839" y="1871439"/>
                    <a:pt x="42839" y="1220910"/>
                  </a:cubicBezTo>
                  <a:cubicBezTo>
                    <a:pt x="42839" y="570380"/>
                    <a:pt x="570238" y="43026"/>
                    <a:pt x="1220824" y="43026"/>
                  </a:cubicBezTo>
                  <a:cubicBezTo>
                    <a:pt x="1871333" y="43026"/>
                    <a:pt x="2398704" y="570265"/>
                    <a:pt x="2398809" y="1220719"/>
                  </a:cubicBezTo>
                  <a:cubicBezTo>
                    <a:pt x="2398599" y="1871116"/>
                    <a:pt x="1871277" y="2398260"/>
                    <a:pt x="1220824" y="2398317"/>
                  </a:cubicBezTo>
                  <a:close/>
                </a:path>
              </a:pathLst>
            </a:custGeom>
            <a:solidFill>
              <a:schemeClr val="tx2">
                <a:alpha val="50000"/>
              </a:schemeClr>
            </a:solidFill>
            <a:ln w="951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BDB2393E-1923-548B-19EB-02981EBD7A45}"/>
                </a:ext>
              </a:extLst>
            </p:cNvPr>
            <p:cNvSpPr/>
            <p:nvPr/>
          </p:nvSpPr>
          <p:spPr>
            <a:xfrm>
              <a:off x="2868677" y="553214"/>
              <a:ext cx="1434194" cy="1434072"/>
            </a:xfrm>
            <a:custGeom>
              <a:avLst/>
              <a:gdLst>
                <a:gd name="connsiteX0" fmla="*/ 2070885 w 3235508"/>
                <a:gd name="connsiteY0" fmla="*/ 453093 h 3235230"/>
                <a:gd name="connsiteX1" fmla="*/ 2782377 w 3235508"/>
                <a:gd name="connsiteY1" fmla="*/ 2070708 h 3235230"/>
                <a:gd name="connsiteX2" fmla="*/ 1164623 w 3235508"/>
                <a:gd name="connsiteY2" fmla="*/ 2782138 h 3235230"/>
                <a:gd name="connsiteX3" fmla="*/ 453131 w 3235508"/>
                <a:gd name="connsiteY3" fmla="*/ 1164523 h 3235230"/>
                <a:gd name="connsiteX4" fmla="*/ 2070885 w 3235508"/>
                <a:gd name="connsiteY4" fmla="*/ 453093 h 323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508" h="3235230">
                  <a:moveTo>
                    <a:pt x="2070885" y="453093"/>
                  </a:moveTo>
                  <a:cubicBezTo>
                    <a:pt x="2714089" y="703329"/>
                    <a:pt x="3032635" y="1427560"/>
                    <a:pt x="2782377" y="2070708"/>
                  </a:cubicBezTo>
                  <a:cubicBezTo>
                    <a:pt x="2532120" y="2713856"/>
                    <a:pt x="1807826" y="3032374"/>
                    <a:pt x="1164623" y="2782138"/>
                  </a:cubicBezTo>
                  <a:cubicBezTo>
                    <a:pt x="521419" y="2531902"/>
                    <a:pt x="202874" y="1807671"/>
                    <a:pt x="453131" y="1164523"/>
                  </a:cubicBezTo>
                  <a:cubicBezTo>
                    <a:pt x="703389" y="521375"/>
                    <a:pt x="1427682" y="202856"/>
                    <a:pt x="2070885" y="453093"/>
                  </a:cubicBezTo>
                  <a:close/>
                </a:path>
              </a:pathLst>
            </a:custGeom>
            <a:solidFill>
              <a:srgbClr val="FF6800"/>
            </a:solidFill>
            <a:ln w="951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BCE4E9B-46EA-B4F5-953D-2EC2B9A3BEB1}"/>
                </a:ext>
              </a:extLst>
            </p:cNvPr>
            <p:cNvSpPr/>
            <p:nvPr/>
          </p:nvSpPr>
          <p:spPr>
            <a:xfrm>
              <a:off x="3108513" y="793068"/>
              <a:ext cx="954273" cy="954191"/>
            </a:xfrm>
            <a:custGeom>
              <a:avLst/>
              <a:gdLst>
                <a:gd name="connsiteX0" fmla="*/ 1076503 w 2152816"/>
                <a:gd name="connsiteY0" fmla="*/ 2152631 h 2152631"/>
                <a:gd name="connsiteX1" fmla="*/ 0 w 2152816"/>
                <a:gd name="connsiteY1" fmla="*/ 1076411 h 2152631"/>
                <a:gd name="connsiteX2" fmla="*/ 1076313 w 2152816"/>
                <a:gd name="connsiteY2" fmla="*/ 0 h 2152631"/>
                <a:gd name="connsiteX3" fmla="*/ 2152816 w 2152816"/>
                <a:gd name="connsiteY3" fmla="*/ 1076220 h 2152631"/>
                <a:gd name="connsiteX4" fmla="*/ 2152816 w 2152816"/>
                <a:gd name="connsiteY4" fmla="*/ 1076316 h 2152631"/>
                <a:gd name="connsiteX5" fmla="*/ 1076503 w 2152816"/>
                <a:gd name="connsiteY5" fmla="*/ 2152631 h 2152631"/>
                <a:gd name="connsiteX6" fmla="*/ 1076503 w 2152816"/>
                <a:gd name="connsiteY6" fmla="*/ 49594 h 2152631"/>
                <a:gd name="connsiteX7" fmla="*/ 49503 w 2152816"/>
                <a:gd name="connsiteY7" fmla="*/ 1076316 h 2152631"/>
                <a:gd name="connsiteX8" fmla="*/ 1076313 w 2152816"/>
                <a:gd name="connsiteY8" fmla="*/ 2103228 h 2152631"/>
                <a:gd name="connsiteX9" fmla="*/ 2103313 w 2152816"/>
                <a:gd name="connsiteY9" fmla="*/ 1076506 h 2152631"/>
                <a:gd name="connsiteX10" fmla="*/ 2103313 w 2152816"/>
                <a:gd name="connsiteY10" fmla="*/ 1076316 h 2152631"/>
                <a:gd name="connsiteX11" fmla="*/ 1076503 w 2152816"/>
                <a:gd name="connsiteY11" fmla="*/ 49594 h 215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2816" h="2152631">
                  <a:moveTo>
                    <a:pt x="1076503" y="2152631"/>
                  </a:moveTo>
                  <a:cubicBezTo>
                    <a:pt x="482018" y="2152689"/>
                    <a:pt x="57" y="1670845"/>
                    <a:pt x="0" y="1076411"/>
                  </a:cubicBezTo>
                  <a:cubicBezTo>
                    <a:pt x="-57" y="481978"/>
                    <a:pt x="481828" y="52"/>
                    <a:pt x="1076313" y="0"/>
                  </a:cubicBezTo>
                  <a:cubicBezTo>
                    <a:pt x="1670798" y="-52"/>
                    <a:pt x="2152759" y="481788"/>
                    <a:pt x="2152816" y="1076220"/>
                  </a:cubicBezTo>
                  <a:cubicBezTo>
                    <a:pt x="2152816" y="1076249"/>
                    <a:pt x="2152816" y="1076287"/>
                    <a:pt x="2152816" y="1076316"/>
                  </a:cubicBezTo>
                  <a:cubicBezTo>
                    <a:pt x="2152188" y="1670455"/>
                    <a:pt x="1670693" y="2151946"/>
                    <a:pt x="1076503" y="2152631"/>
                  </a:cubicBezTo>
                  <a:close/>
                  <a:moveTo>
                    <a:pt x="1076503" y="49594"/>
                  </a:moveTo>
                  <a:cubicBezTo>
                    <a:pt x="509359" y="49542"/>
                    <a:pt x="49560" y="509220"/>
                    <a:pt x="49503" y="1076316"/>
                  </a:cubicBezTo>
                  <a:cubicBezTo>
                    <a:pt x="49446" y="1643411"/>
                    <a:pt x="509169" y="2103171"/>
                    <a:pt x="1076313" y="2103228"/>
                  </a:cubicBezTo>
                  <a:cubicBezTo>
                    <a:pt x="1643457" y="2103285"/>
                    <a:pt x="2103256" y="1643602"/>
                    <a:pt x="2103313" y="1076506"/>
                  </a:cubicBezTo>
                  <a:cubicBezTo>
                    <a:pt x="2103313" y="1076440"/>
                    <a:pt x="2103313" y="1076382"/>
                    <a:pt x="2103313" y="1076316"/>
                  </a:cubicBezTo>
                  <a:cubicBezTo>
                    <a:pt x="2102580" y="509578"/>
                    <a:pt x="1643286" y="50328"/>
                    <a:pt x="1076503" y="49594"/>
                  </a:cubicBezTo>
                  <a:close/>
                </a:path>
              </a:pathLst>
            </a:custGeom>
            <a:solidFill>
              <a:srgbClr val="FFFFFF">
                <a:alpha val="50000"/>
              </a:srgbClr>
            </a:solidFill>
            <a:ln w="951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45E84A6-6AAD-88A3-1748-3101D838DC34}"/>
                </a:ext>
              </a:extLst>
            </p:cNvPr>
            <p:cNvSpPr/>
            <p:nvPr/>
          </p:nvSpPr>
          <p:spPr>
            <a:xfrm>
              <a:off x="3206624" y="908554"/>
              <a:ext cx="758134" cy="758070"/>
            </a:xfrm>
            <a:custGeom>
              <a:avLst/>
              <a:gdLst>
                <a:gd name="connsiteX0" fmla="*/ 1710334 w 1710333"/>
                <a:gd name="connsiteY0" fmla="*/ 855094 h 1710187"/>
                <a:gd name="connsiteX1" fmla="*/ 855167 w 1710333"/>
                <a:gd name="connsiteY1" fmla="*/ 1710187 h 1710187"/>
                <a:gd name="connsiteX2" fmla="*/ 0 w 1710333"/>
                <a:gd name="connsiteY2" fmla="*/ 855094 h 1710187"/>
                <a:gd name="connsiteX3" fmla="*/ 855167 w 1710333"/>
                <a:gd name="connsiteY3" fmla="*/ 0 h 1710187"/>
                <a:gd name="connsiteX4" fmla="*/ 1710334 w 1710333"/>
                <a:gd name="connsiteY4" fmla="*/ 854903 h 1710187"/>
                <a:gd name="connsiteX5" fmla="*/ 1710334 w 1710333"/>
                <a:gd name="connsiteY5" fmla="*/ 855094 h 17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0333" h="1710187">
                  <a:moveTo>
                    <a:pt x="1710334" y="855094"/>
                  </a:moveTo>
                  <a:cubicBezTo>
                    <a:pt x="1710334" y="1327351"/>
                    <a:pt x="1327465" y="1710187"/>
                    <a:pt x="855167" y="1710187"/>
                  </a:cubicBezTo>
                  <a:cubicBezTo>
                    <a:pt x="382869" y="1710187"/>
                    <a:pt x="0" y="1327351"/>
                    <a:pt x="0" y="855094"/>
                  </a:cubicBezTo>
                  <a:cubicBezTo>
                    <a:pt x="0" y="382839"/>
                    <a:pt x="382869" y="0"/>
                    <a:pt x="855167" y="0"/>
                  </a:cubicBezTo>
                  <a:cubicBezTo>
                    <a:pt x="1327408" y="-52"/>
                    <a:pt x="1710277" y="382701"/>
                    <a:pt x="1710334" y="854903"/>
                  </a:cubicBezTo>
                  <a:cubicBezTo>
                    <a:pt x="1710334" y="854970"/>
                    <a:pt x="1710334" y="855027"/>
                    <a:pt x="1710334" y="855094"/>
                  </a:cubicBezTo>
                  <a:close/>
                </a:path>
              </a:pathLst>
            </a:custGeom>
            <a:solidFill>
              <a:schemeClr val="tx2">
                <a:alpha val="75000"/>
              </a:schemeClr>
            </a:solidFill>
            <a:ln w="9510" cap="flat">
              <a:noFill/>
              <a:prstDash val="solid"/>
              <a:miter/>
            </a:ln>
          </p:spPr>
          <p:txBody>
            <a:bodyPr rtlCol="0" anchor="ctr"/>
            <a:lstStyle/>
            <a:p>
              <a:pPr algn="ctr"/>
              <a:endParaRPr lang="en-US" dirty="0"/>
            </a:p>
          </p:txBody>
        </p:sp>
        <p:sp>
          <p:nvSpPr>
            <p:cNvPr id="8" name="Freeform 7">
              <a:extLst>
                <a:ext uri="{FF2B5EF4-FFF2-40B4-BE49-F238E27FC236}">
                  <a16:creationId xmlns:a16="http://schemas.microsoft.com/office/drawing/2014/main" id="{976F160B-CF1E-955B-B77C-26B76E4B59E0}"/>
                </a:ext>
              </a:extLst>
            </p:cNvPr>
            <p:cNvSpPr/>
            <p:nvPr/>
          </p:nvSpPr>
          <p:spPr>
            <a:xfrm>
              <a:off x="2282776" y="1790297"/>
              <a:ext cx="1107958" cy="1107864"/>
            </a:xfrm>
            <a:custGeom>
              <a:avLst/>
              <a:gdLst>
                <a:gd name="connsiteX0" fmla="*/ 2499529 w 2499528"/>
                <a:gd name="connsiteY0" fmla="*/ 1249562 h 2499313"/>
                <a:gd name="connsiteX1" fmla="*/ 1249860 w 2499528"/>
                <a:gd name="connsiteY1" fmla="*/ 2499314 h 2499313"/>
                <a:gd name="connsiteX2" fmla="*/ 0 w 2499528"/>
                <a:gd name="connsiteY2" fmla="*/ 1249752 h 2499313"/>
                <a:gd name="connsiteX3" fmla="*/ 1249669 w 2499528"/>
                <a:gd name="connsiteY3" fmla="*/ 0 h 2499313"/>
                <a:gd name="connsiteX4" fmla="*/ 1249765 w 2499528"/>
                <a:gd name="connsiteY4" fmla="*/ 0 h 2499313"/>
                <a:gd name="connsiteX5" fmla="*/ 2499529 w 2499528"/>
                <a:gd name="connsiteY5" fmla="*/ 1249562 h 24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9528" h="2499313">
                  <a:moveTo>
                    <a:pt x="2499529" y="1249562"/>
                  </a:moveTo>
                  <a:cubicBezTo>
                    <a:pt x="2499586" y="1939729"/>
                    <a:pt x="1940086" y="2499257"/>
                    <a:pt x="1249860" y="2499314"/>
                  </a:cubicBezTo>
                  <a:cubicBezTo>
                    <a:pt x="559633" y="2499362"/>
                    <a:pt x="53" y="1939920"/>
                    <a:pt x="0" y="1249752"/>
                  </a:cubicBezTo>
                  <a:cubicBezTo>
                    <a:pt x="-53" y="559585"/>
                    <a:pt x="559443" y="57"/>
                    <a:pt x="1249669" y="0"/>
                  </a:cubicBezTo>
                  <a:cubicBezTo>
                    <a:pt x="1249698" y="0"/>
                    <a:pt x="1249736" y="0"/>
                    <a:pt x="1249765" y="0"/>
                  </a:cubicBezTo>
                  <a:cubicBezTo>
                    <a:pt x="1939953" y="0"/>
                    <a:pt x="2499472" y="559433"/>
                    <a:pt x="2499529" y="1249562"/>
                  </a:cubicBezTo>
                  <a:close/>
                </a:path>
              </a:pathLst>
            </a:custGeom>
            <a:solidFill>
              <a:srgbClr val="2F2F55"/>
            </a:solidFill>
            <a:ln w="9510" cap="flat">
              <a:noFill/>
              <a:prstDash val="solid"/>
              <a:miter/>
            </a:ln>
          </p:spPr>
          <p:txBody>
            <a:bodyPr rtlCol="0" anchor="ctr"/>
            <a:lstStyle/>
            <a:p>
              <a:endParaRPr lang="en-US">
                <a:solidFill>
                  <a:srgbClr val="FF6800"/>
                </a:solidFill>
              </a:endParaRPr>
            </a:p>
          </p:txBody>
        </p:sp>
        <p:sp>
          <p:nvSpPr>
            <p:cNvPr id="9" name="Freeform 8">
              <a:extLst>
                <a:ext uri="{FF2B5EF4-FFF2-40B4-BE49-F238E27FC236}">
                  <a16:creationId xmlns:a16="http://schemas.microsoft.com/office/drawing/2014/main" id="{F4CE3C07-A983-4FE6-771B-2C4D6CE965A2}"/>
                </a:ext>
              </a:extLst>
            </p:cNvPr>
            <p:cNvSpPr/>
            <p:nvPr/>
          </p:nvSpPr>
          <p:spPr>
            <a:xfrm>
              <a:off x="2359619" y="1867091"/>
              <a:ext cx="954272" cy="954191"/>
            </a:xfrm>
            <a:custGeom>
              <a:avLst/>
              <a:gdLst>
                <a:gd name="connsiteX0" fmla="*/ 1076408 w 2152815"/>
                <a:gd name="connsiteY0" fmla="*/ 2152632 h 2152631"/>
                <a:gd name="connsiteX1" fmla="*/ 0 w 2152815"/>
                <a:gd name="connsiteY1" fmla="*/ 1076316 h 2152631"/>
                <a:gd name="connsiteX2" fmla="*/ 1076408 w 2152815"/>
                <a:gd name="connsiteY2" fmla="*/ 0 h 2152631"/>
                <a:gd name="connsiteX3" fmla="*/ 2152816 w 2152815"/>
                <a:gd name="connsiteY3" fmla="*/ 1076316 h 2152631"/>
                <a:gd name="connsiteX4" fmla="*/ 1076408 w 2152815"/>
                <a:gd name="connsiteY4" fmla="*/ 2152632 h 2152631"/>
                <a:gd name="connsiteX5" fmla="*/ 1076408 w 2152815"/>
                <a:gd name="connsiteY5" fmla="*/ 49594 h 2152631"/>
                <a:gd name="connsiteX6" fmla="*/ 49694 w 2152815"/>
                <a:gd name="connsiteY6" fmla="*/ 1076411 h 2152631"/>
                <a:gd name="connsiteX7" fmla="*/ 1076598 w 2152815"/>
                <a:gd name="connsiteY7" fmla="*/ 2103038 h 2152631"/>
                <a:gd name="connsiteX8" fmla="*/ 2103313 w 2152815"/>
                <a:gd name="connsiteY8" fmla="*/ 1076316 h 2152631"/>
                <a:gd name="connsiteX9" fmla="*/ 1076408 w 2152815"/>
                <a:gd name="connsiteY9" fmla="*/ 50070 h 215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815" h="2152631">
                  <a:moveTo>
                    <a:pt x="1076408" y="2152632"/>
                  </a:moveTo>
                  <a:cubicBezTo>
                    <a:pt x="481925" y="2152632"/>
                    <a:pt x="0" y="1670750"/>
                    <a:pt x="0" y="1076316"/>
                  </a:cubicBezTo>
                  <a:cubicBezTo>
                    <a:pt x="0" y="481882"/>
                    <a:pt x="481925" y="0"/>
                    <a:pt x="1076408" y="0"/>
                  </a:cubicBezTo>
                  <a:cubicBezTo>
                    <a:pt x="1670893" y="0"/>
                    <a:pt x="2152816" y="481882"/>
                    <a:pt x="2152816" y="1076316"/>
                  </a:cubicBezTo>
                  <a:cubicBezTo>
                    <a:pt x="2152188" y="1670484"/>
                    <a:pt x="1670627" y="2152003"/>
                    <a:pt x="1076408" y="2152632"/>
                  </a:cubicBezTo>
                  <a:close/>
                  <a:moveTo>
                    <a:pt x="1076408" y="49594"/>
                  </a:moveTo>
                  <a:cubicBezTo>
                    <a:pt x="509317" y="49651"/>
                    <a:pt x="49641" y="509372"/>
                    <a:pt x="49694" y="1076411"/>
                  </a:cubicBezTo>
                  <a:cubicBezTo>
                    <a:pt x="49746" y="1643450"/>
                    <a:pt x="509507" y="2103095"/>
                    <a:pt x="1076598" y="2103038"/>
                  </a:cubicBezTo>
                  <a:cubicBezTo>
                    <a:pt x="1643657" y="2102980"/>
                    <a:pt x="2103313" y="1643326"/>
                    <a:pt x="2103313" y="1076316"/>
                  </a:cubicBezTo>
                  <a:cubicBezTo>
                    <a:pt x="2102313" y="509725"/>
                    <a:pt x="1643048" y="50755"/>
                    <a:pt x="1076408" y="50070"/>
                  </a:cubicBezTo>
                  <a:close/>
                </a:path>
              </a:pathLst>
            </a:custGeom>
            <a:solidFill>
              <a:srgbClr val="FFFFFF">
                <a:alpha val="50000"/>
              </a:srgbClr>
            </a:solidFill>
            <a:ln w="951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CA54981-A27A-EEEE-7748-74245F153CAC}"/>
                </a:ext>
              </a:extLst>
            </p:cNvPr>
            <p:cNvSpPr/>
            <p:nvPr/>
          </p:nvSpPr>
          <p:spPr>
            <a:xfrm>
              <a:off x="2425821" y="1951755"/>
              <a:ext cx="821617" cy="821547"/>
            </a:xfrm>
            <a:custGeom>
              <a:avLst/>
              <a:gdLst>
                <a:gd name="connsiteX0" fmla="*/ 1776241 w 1853548"/>
                <a:gd name="connsiteY0" fmla="*/ 849394 h 1853389"/>
                <a:gd name="connsiteX1" fmla="*/ 1004082 w 1853548"/>
                <a:gd name="connsiteY1" fmla="*/ 1776088 h 1853389"/>
                <a:gd name="connsiteX2" fmla="*/ 77307 w 1853548"/>
                <a:gd name="connsiteY2" fmla="*/ 1003996 h 1853389"/>
                <a:gd name="connsiteX3" fmla="*/ 849466 w 1853548"/>
                <a:gd name="connsiteY3" fmla="*/ 77301 h 1853389"/>
                <a:gd name="connsiteX4" fmla="*/ 1776241 w 1853548"/>
                <a:gd name="connsiteY4" fmla="*/ 849394 h 18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48" h="1853389">
                  <a:moveTo>
                    <a:pt x="1776241" y="849394"/>
                  </a:moveTo>
                  <a:cubicBezTo>
                    <a:pt x="1818937" y="1318501"/>
                    <a:pt x="1473229" y="1733396"/>
                    <a:pt x="1004082" y="1776088"/>
                  </a:cubicBezTo>
                  <a:cubicBezTo>
                    <a:pt x="534934" y="1818781"/>
                    <a:pt x="120003" y="1473103"/>
                    <a:pt x="77307" y="1003996"/>
                  </a:cubicBezTo>
                  <a:cubicBezTo>
                    <a:pt x="34612" y="534888"/>
                    <a:pt x="380319" y="119993"/>
                    <a:pt x="849466" y="77301"/>
                  </a:cubicBezTo>
                  <a:cubicBezTo>
                    <a:pt x="1318614" y="34609"/>
                    <a:pt x="1733545" y="380287"/>
                    <a:pt x="1776241" y="849394"/>
                  </a:cubicBezTo>
                  <a:close/>
                </a:path>
              </a:pathLst>
            </a:custGeom>
            <a:solidFill>
              <a:schemeClr val="tx2">
                <a:alpha val="75000"/>
              </a:schemeClr>
            </a:solidFill>
            <a:ln w="951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4BEE3C5-F448-6F06-D49B-4BA4F4E75979}"/>
                </a:ext>
              </a:extLst>
            </p:cNvPr>
            <p:cNvSpPr/>
            <p:nvPr/>
          </p:nvSpPr>
          <p:spPr>
            <a:xfrm>
              <a:off x="3771027" y="1790297"/>
              <a:ext cx="1107958" cy="1107864"/>
            </a:xfrm>
            <a:custGeom>
              <a:avLst/>
              <a:gdLst>
                <a:gd name="connsiteX0" fmla="*/ 2499528 w 2499528"/>
                <a:gd name="connsiteY0" fmla="*/ 1249562 h 2499313"/>
                <a:gd name="connsiteX1" fmla="*/ 1249859 w 2499528"/>
                <a:gd name="connsiteY1" fmla="*/ 2499314 h 2499313"/>
                <a:gd name="connsiteX2" fmla="*/ 0 w 2499528"/>
                <a:gd name="connsiteY2" fmla="*/ 1249752 h 2499313"/>
                <a:gd name="connsiteX3" fmla="*/ 1249669 w 2499528"/>
                <a:gd name="connsiteY3" fmla="*/ 0 h 2499313"/>
                <a:gd name="connsiteX4" fmla="*/ 1250240 w 2499528"/>
                <a:gd name="connsiteY4" fmla="*/ 0 h 2499313"/>
                <a:gd name="connsiteX5" fmla="*/ 2499528 w 2499528"/>
                <a:gd name="connsiteY5" fmla="*/ 1249562 h 24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9528" h="2499313">
                  <a:moveTo>
                    <a:pt x="2499528" y="1249562"/>
                  </a:moveTo>
                  <a:cubicBezTo>
                    <a:pt x="2499576" y="1939729"/>
                    <a:pt x="1940086" y="2499257"/>
                    <a:pt x="1249859" y="2499314"/>
                  </a:cubicBezTo>
                  <a:cubicBezTo>
                    <a:pt x="559633" y="2499362"/>
                    <a:pt x="47" y="1939920"/>
                    <a:pt x="0" y="1249752"/>
                  </a:cubicBezTo>
                  <a:cubicBezTo>
                    <a:pt x="-57" y="559585"/>
                    <a:pt x="559443" y="48"/>
                    <a:pt x="1249669" y="0"/>
                  </a:cubicBezTo>
                  <a:cubicBezTo>
                    <a:pt x="1249859" y="0"/>
                    <a:pt x="1250050" y="0"/>
                    <a:pt x="1250240" y="0"/>
                  </a:cubicBezTo>
                  <a:cubicBezTo>
                    <a:pt x="1940219" y="314"/>
                    <a:pt x="2499424" y="559642"/>
                    <a:pt x="2499528" y="1249562"/>
                  </a:cubicBezTo>
                  <a:close/>
                </a:path>
              </a:pathLst>
            </a:custGeom>
            <a:gradFill>
              <a:gsLst>
                <a:gs pos="99000">
                  <a:schemeClr val="accent3"/>
                </a:gs>
                <a:gs pos="0">
                  <a:schemeClr val="accent3">
                    <a:lumMod val="75000"/>
                  </a:schemeClr>
                </a:gs>
              </a:gsLst>
              <a:lin ang="0" scaled="0"/>
            </a:gradFill>
            <a:ln w="951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2E5FC3E-F9F6-D2B8-830F-65DEBABCEDD4}"/>
                </a:ext>
              </a:extLst>
            </p:cNvPr>
            <p:cNvSpPr/>
            <p:nvPr/>
          </p:nvSpPr>
          <p:spPr>
            <a:xfrm>
              <a:off x="3847785" y="1867091"/>
              <a:ext cx="954273" cy="954191"/>
            </a:xfrm>
            <a:custGeom>
              <a:avLst/>
              <a:gdLst>
                <a:gd name="connsiteX0" fmla="*/ 1077075 w 2152816"/>
                <a:gd name="connsiteY0" fmla="*/ 2152632 h 2152631"/>
                <a:gd name="connsiteX1" fmla="*/ 0 w 2152816"/>
                <a:gd name="connsiteY1" fmla="*/ 1076982 h 2152631"/>
                <a:gd name="connsiteX2" fmla="*/ 1075742 w 2152816"/>
                <a:gd name="connsiteY2" fmla="*/ 0 h 2152631"/>
                <a:gd name="connsiteX3" fmla="*/ 2152817 w 2152816"/>
                <a:gd name="connsiteY3" fmla="*/ 1075650 h 2152631"/>
                <a:gd name="connsiteX4" fmla="*/ 2152817 w 2152816"/>
                <a:gd name="connsiteY4" fmla="*/ 1076316 h 2152631"/>
                <a:gd name="connsiteX5" fmla="*/ 1077075 w 2152816"/>
                <a:gd name="connsiteY5" fmla="*/ 2152632 h 2152631"/>
                <a:gd name="connsiteX6" fmla="*/ 1077075 w 2152816"/>
                <a:gd name="connsiteY6" fmla="*/ 50070 h 2152631"/>
                <a:gd name="connsiteX7" fmla="*/ 49789 w 2152816"/>
                <a:gd name="connsiteY7" fmla="*/ 1076316 h 2152631"/>
                <a:gd name="connsiteX8" fmla="*/ 1076123 w 2152816"/>
                <a:gd name="connsiteY8" fmla="*/ 2103514 h 2152631"/>
                <a:gd name="connsiteX9" fmla="*/ 2103409 w 2152816"/>
                <a:gd name="connsiteY9" fmla="*/ 1077268 h 2152631"/>
                <a:gd name="connsiteX10" fmla="*/ 2103409 w 2152816"/>
                <a:gd name="connsiteY10" fmla="*/ 1076316 h 2152631"/>
                <a:gd name="connsiteX11" fmla="*/ 1077075 w 2152816"/>
                <a:gd name="connsiteY11" fmla="*/ 50070 h 215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2816" h="2152631">
                  <a:moveTo>
                    <a:pt x="1077075" y="2152632"/>
                  </a:moveTo>
                  <a:cubicBezTo>
                    <a:pt x="482590" y="2153003"/>
                    <a:pt x="372" y="1671417"/>
                    <a:pt x="0" y="1076982"/>
                  </a:cubicBezTo>
                  <a:cubicBezTo>
                    <a:pt x="-371" y="482548"/>
                    <a:pt x="481257" y="371"/>
                    <a:pt x="1075742" y="0"/>
                  </a:cubicBezTo>
                  <a:cubicBezTo>
                    <a:pt x="1670227" y="-371"/>
                    <a:pt x="2152445" y="481215"/>
                    <a:pt x="2152817" y="1075650"/>
                  </a:cubicBezTo>
                  <a:cubicBezTo>
                    <a:pt x="2152817" y="1075869"/>
                    <a:pt x="2152817" y="1076097"/>
                    <a:pt x="2152817" y="1076316"/>
                  </a:cubicBezTo>
                  <a:cubicBezTo>
                    <a:pt x="2152188" y="1670227"/>
                    <a:pt x="1671037" y="2151632"/>
                    <a:pt x="1077075" y="2152632"/>
                  </a:cubicBezTo>
                  <a:close/>
                  <a:moveTo>
                    <a:pt x="1077075" y="50070"/>
                  </a:moveTo>
                  <a:cubicBezTo>
                    <a:pt x="509988" y="49804"/>
                    <a:pt x="50056" y="509277"/>
                    <a:pt x="49789" y="1076316"/>
                  </a:cubicBezTo>
                  <a:cubicBezTo>
                    <a:pt x="49523" y="1643355"/>
                    <a:pt x="509036" y="2103247"/>
                    <a:pt x="1076123" y="2103514"/>
                  </a:cubicBezTo>
                  <a:cubicBezTo>
                    <a:pt x="1643210" y="2103780"/>
                    <a:pt x="2103142" y="1644307"/>
                    <a:pt x="2103409" y="1077268"/>
                  </a:cubicBezTo>
                  <a:cubicBezTo>
                    <a:pt x="2103409" y="1076954"/>
                    <a:pt x="2103409" y="1076630"/>
                    <a:pt x="2103409" y="1076316"/>
                  </a:cubicBezTo>
                  <a:cubicBezTo>
                    <a:pt x="2102409" y="509953"/>
                    <a:pt x="1643486" y="51070"/>
                    <a:pt x="1077075" y="50070"/>
                  </a:cubicBezTo>
                  <a:close/>
                </a:path>
              </a:pathLst>
            </a:custGeom>
            <a:solidFill>
              <a:srgbClr val="FFFFFF">
                <a:alpha val="50000"/>
              </a:srgbClr>
            </a:solidFill>
            <a:ln w="951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8EE4F86-35E3-C29D-5959-B66814B8A0D0}"/>
                </a:ext>
              </a:extLst>
            </p:cNvPr>
            <p:cNvSpPr/>
            <p:nvPr/>
          </p:nvSpPr>
          <p:spPr>
            <a:xfrm>
              <a:off x="3961061" y="1985785"/>
              <a:ext cx="746319" cy="746256"/>
            </a:xfrm>
            <a:custGeom>
              <a:avLst/>
              <a:gdLst>
                <a:gd name="connsiteX0" fmla="*/ 1683678 w 1683678"/>
                <a:gd name="connsiteY0" fmla="*/ 841767 h 1683534"/>
                <a:gd name="connsiteX1" fmla="*/ 841839 w 1683678"/>
                <a:gd name="connsiteY1" fmla="*/ 1683534 h 1683534"/>
                <a:gd name="connsiteX2" fmla="*/ 0 w 1683678"/>
                <a:gd name="connsiteY2" fmla="*/ 841767 h 1683534"/>
                <a:gd name="connsiteX3" fmla="*/ 841839 w 1683678"/>
                <a:gd name="connsiteY3" fmla="*/ 0 h 1683534"/>
                <a:gd name="connsiteX4" fmla="*/ 1683678 w 1683678"/>
                <a:gd name="connsiteY4" fmla="*/ 841767 h 1683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678" h="1683534">
                  <a:moveTo>
                    <a:pt x="1683678" y="841767"/>
                  </a:moveTo>
                  <a:cubicBezTo>
                    <a:pt x="1683678" y="1306667"/>
                    <a:pt x="1306778" y="1683534"/>
                    <a:pt x="841839" y="1683534"/>
                  </a:cubicBezTo>
                  <a:cubicBezTo>
                    <a:pt x="376900" y="1683534"/>
                    <a:pt x="0" y="1306667"/>
                    <a:pt x="0" y="841767"/>
                  </a:cubicBezTo>
                  <a:cubicBezTo>
                    <a:pt x="0" y="376868"/>
                    <a:pt x="376900" y="0"/>
                    <a:pt x="841839" y="0"/>
                  </a:cubicBezTo>
                  <a:cubicBezTo>
                    <a:pt x="1306778" y="0"/>
                    <a:pt x="1683678" y="376868"/>
                    <a:pt x="1683678" y="841767"/>
                  </a:cubicBezTo>
                  <a:close/>
                </a:path>
              </a:pathLst>
            </a:custGeom>
            <a:solidFill>
              <a:schemeClr val="tx2">
                <a:alpha val="75000"/>
              </a:schemeClr>
            </a:solidFill>
            <a:ln w="9510" cap="flat">
              <a:noFill/>
              <a:prstDash val="solid"/>
              <a:miter/>
            </a:ln>
          </p:spPr>
          <p:txBody>
            <a:bodyPr rtlCol="0" anchor="ctr"/>
            <a:lstStyle/>
            <a:p>
              <a:pPr algn="ctr"/>
              <a:endParaRPr lang="en-US" dirty="0"/>
            </a:p>
          </p:txBody>
        </p:sp>
        <p:sp>
          <p:nvSpPr>
            <p:cNvPr id="19" name="Freeform 18">
              <a:extLst>
                <a:ext uri="{FF2B5EF4-FFF2-40B4-BE49-F238E27FC236}">
                  <a16:creationId xmlns:a16="http://schemas.microsoft.com/office/drawing/2014/main" id="{B0490518-7554-3F4B-0F59-EAD91BF14407}"/>
                </a:ext>
              </a:extLst>
            </p:cNvPr>
            <p:cNvSpPr/>
            <p:nvPr/>
          </p:nvSpPr>
          <p:spPr>
            <a:xfrm>
              <a:off x="4045273" y="1712490"/>
              <a:ext cx="73171" cy="73165"/>
            </a:xfrm>
            <a:custGeom>
              <a:avLst/>
              <a:gdLst>
                <a:gd name="connsiteX0" fmla="*/ 165074 w 165073"/>
                <a:gd name="connsiteY0" fmla="*/ 82530 h 165059"/>
                <a:gd name="connsiteX1" fmla="*/ 82537 w 165073"/>
                <a:gd name="connsiteY1" fmla="*/ 165060 h 165059"/>
                <a:gd name="connsiteX2" fmla="*/ 0 w 165073"/>
                <a:gd name="connsiteY2" fmla="*/ 82530 h 165059"/>
                <a:gd name="connsiteX3" fmla="*/ 82537 w 165073"/>
                <a:gd name="connsiteY3" fmla="*/ 0 h 165059"/>
                <a:gd name="connsiteX4" fmla="*/ 165074 w 165073"/>
                <a:gd name="connsiteY4" fmla="*/ 82530 h 16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73" h="165059">
                  <a:moveTo>
                    <a:pt x="165074" y="82530"/>
                  </a:moveTo>
                  <a:cubicBezTo>
                    <a:pt x="165074" y="128107"/>
                    <a:pt x="128118" y="165060"/>
                    <a:pt x="82537" y="165060"/>
                  </a:cubicBezTo>
                  <a:cubicBezTo>
                    <a:pt x="36956" y="165060"/>
                    <a:pt x="0" y="128107"/>
                    <a:pt x="0" y="82530"/>
                  </a:cubicBezTo>
                  <a:cubicBezTo>
                    <a:pt x="0" y="36953"/>
                    <a:pt x="36956" y="0"/>
                    <a:pt x="82537" y="0"/>
                  </a:cubicBezTo>
                  <a:cubicBezTo>
                    <a:pt x="128118" y="0"/>
                    <a:pt x="165074" y="36953"/>
                    <a:pt x="165074" y="82530"/>
                  </a:cubicBezTo>
                  <a:close/>
                </a:path>
              </a:pathLst>
            </a:custGeom>
            <a:solidFill>
              <a:schemeClr val="tx2"/>
            </a:solidFill>
            <a:ln w="951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AB9BBB-7B4C-6A43-44B5-A9AA9DD6505E}"/>
                </a:ext>
              </a:extLst>
            </p:cNvPr>
            <p:cNvSpPr/>
            <p:nvPr/>
          </p:nvSpPr>
          <p:spPr>
            <a:xfrm>
              <a:off x="3544295" y="2455117"/>
              <a:ext cx="73171" cy="73165"/>
            </a:xfrm>
            <a:custGeom>
              <a:avLst/>
              <a:gdLst>
                <a:gd name="connsiteX0" fmla="*/ 165074 w 165073"/>
                <a:gd name="connsiteY0" fmla="*/ 82530 h 165059"/>
                <a:gd name="connsiteX1" fmla="*/ 82537 w 165073"/>
                <a:gd name="connsiteY1" fmla="*/ 165060 h 165059"/>
                <a:gd name="connsiteX2" fmla="*/ 0 w 165073"/>
                <a:gd name="connsiteY2" fmla="*/ 82530 h 165059"/>
                <a:gd name="connsiteX3" fmla="*/ 82537 w 165073"/>
                <a:gd name="connsiteY3" fmla="*/ 0 h 165059"/>
                <a:gd name="connsiteX4" fmla="*/ 165074 w 165073"/>
                <a:gd name="connsiteY4" fmla="*/ 82530 h 16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73" h="165059">
                  <a:moveTo>
                    <a:pt x="165074" y="82530"/>
                  </a:moveTo>
                  <a:cubicBezTo>
                    <a:pt x="165074" y="128107"/>
                    <a:pt x="128118" y="165060"/>
                    <a:pt x="82537" y="165060"/>
                  </a:cubicBezTo>
                  <a:cubicBezTo>
                    <a:pt x="36956" y="165060"/>
                    <a:pt x="0" y="128107"/>
                    <a:pt x="0" y="82530"/>
                  </a:cubicBezTo>
                  <a:cubicBezTo>
                    <a:pt x="0" y="36953"/>
                    <a:pt x="36956" y="0"/>
                    <a:pt x="82537" y="0"/>
                  </a:cubicBezTo>
                  <a:cubicBezTo>
                    <a:pt x="128118" y="0"/>
                    <a:pt x="165074" y="36953"/>
                    <a:pt x="165074" y="82530"/>
                  </a:cubicBezTo>
                  <a:close/>
                </a:path>
              </a:pathLst>
            </a:custGeom>
            <a:solidFill>
              <a:schemeClr val="tx2"/>
            </a:solidFill>
            <a:ln w="951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089B7E9-6E65-68EF-E28A-5D8E542CBEBA}"/>
                </a:ext>
              </a:extLst>
            </p:cNvPr>
            <p:cNvSpPr/>
            <p:nvPr/>
          </p:nvSpPr>
          <p:spPr>
            <a:xfrm>
              <a:off x="3066272" y="1712490"/>
              <a:ext cx="73171" cy="73165"/>
            </a:xfrm>
            <a:custGeom>
              <a:avLst/>
              <a:gdLst>
                <a:gd name="connsiteX0" fmla="*/ 165074 w 165073"/>
                <a:gd name="connsiteY0" fmla="*/ 82530 h 165059"/>
                <a:gd name="connsiteX1" fmla="*/ 82537 w 165073"/>
                <a:gd name="connsiteY1" fmla="*/ 165060 h 165059"/>
                <a:gd name="connsiteX2" fmla="*/ 0 w 165073"/>
                <a:gd name="connsiteY2" fmla="*/ 82530 h 165059"/>
                <a:gd name="connsiteX3" fmla="*/ 82537 w 165073"/>
                <a:gd name="connsiteY3" fmla="*/ 0 h 165059"/>
                <a:gd name="connsiteX4" fmla="*/ 165074 w 165073"/>
                <a:gd name="connsiteY4" fmla="*/ 82530 h 16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73" h="165059">
                  <a:moveTo>
                    <a:pt x="165074" y="82530"/>
                  </a:moveTo>
                  <a:cubicBezTo>
                    <a:pt x="165074" y="128107"/>
                    <a:pt x="128118" y="165060"/>
                    <a:pt x="82537" y="165060"/>
                  </a:cubicBezTo>
                  <a:cubicBezTo>
                    <a:pt x="36956" y="165060"/>
                    <a:pt x="0" y="128107"/>
                    <a:pt x="0" y="82530"/>
                  </a:cubicBezTo>
                  <a:cubicBezTo>
                    <a:pt x="0" y="36953"/>
                    <a:pt x="36956" y="0"/>
                    <a:pt x="82537" y="0"/>
                  </a:cubicBezTo>
                  <a:cubicBezTo>
                    <a:pt x="128118" y="0"/>
                    <a:pt x="165074" y="36953"/>
                    <a:pt x="165074" y="82530"/>
                  </a:cubicBezTo>
                  <a:close/>
                </a:path>
              </a:pathLst>
            </a:custGeom>
            <a:solidFill>
              <a:schemeClr val="tx2"/>
            </a:solidFill>
            <a:ln w="9510" cap="flat">
              <a:noFill/>
              <a:prstDash val="solid"/>
              <a:miter/>
            </a:ln>
          </p:spPr>
          <p:txBody>
            <a:bodyPr rtlCol="0" anchor="ctr"/>
            <a:lstStyle/>
            <a:p>
              <a:endParaRPr lang="en-US"/>
            </a:p>
          </p:txBody>
        </p:sp>
        <p:sp>
          <p:nvSpPr>
            <p:cNvPr id="267" name="TextBox 266">
              <a:extLst>
                <a:ext uri="{FF2B5EF4-FFF2-40B4-BE49-F238E27FC236}">
                  <a16:creationId xmlns:a16="http://schemas.microsoft.com/office/drawing/2014/main" id="{801FA3E5-A49A-6881-DD4C-B766D7E8A61B}"/>
                </a:ext>
              </a:extLst>
            </p:cNvPr>
            <p:cNvSpPr txBox="1"/>
            <p:nvPr/>
          </p:nvSpPr>
          <p:spPr>
            <a:xfrm>
              <a:off x="3139990" y="1034710"/>
              <a:ext cx="868598" cy="470572"/>
            </a:xfrm>
            <a:prstGeom prst="rect">
              <a:avLst/>
            </a:prstGeom>
            <a:noFill/>
          </p:spPr>
          <p:txBody>
            <a:bodyPr wrap="square" rtlCol="0">
              <a:spAutoFit/>
            </a:bodyPr>
            <a:lstStyle/>
            <a:p>
              <a:pPr algn="ctr"/>
              <a:r>
                <a:rPr lang="en-US" sz="1200" b="1" dirty="0">
                  <a:solidFill>
                    <a:schemeClr val="bg1"/>
                  </a:solidFill>
                  <a:latin typeface="Raleway" pitchFamily="2" charset="77"/>
                </a:rPr>
                <a:t>Open Science Guidelines</a:t>
              </a:r>
            </a:p>
          </p:txBody>
        </p:sp>
        <p:sp>
          <p:nvSpPr>
            <p:cNvPr id="268" name="TextBox 267">
              <a:extLst>
                <a:ext uri="{FF2B5EF4-FFF2-40B4-BE49-F238E27FC236}">
                  <a16:creationId xmlns:a16="http://schemas.microsoft.com/office/drawing/2014/main" id="{D0AABA0F-0A04-2197-E4A9-A0BE4B1B5D1D}"/>
                </a:ext>
              </a:extLst>
            </p:cNvPr>
            <p:cNvSpPr txBox="1"/>
            <p:nvPr/>
          </p:nvSpPr>
          <p:spPr>
            <a:xfrm>
              <a:off x="2486848" y="2129467"/>
              <a:ext cx="719173" cy="470572"/>
            </a:xfrm>
            <a:prstGeom prst="rect">
              <a:avLst/>
            </a:prstGeom>
            <a:noFill/>
          </p:spPr>
          <p:txBody>
            <a:bodyPr wrap="square" rtlCol="0">
              <a:spAutoFit/>
            </a:bodyPr>
            <a:lstStyle/>
            <a:p>
              <a:r>
                <a:rPr lang="en-US" sz="1200" b="1" dirty="0">
                  <a:solidFill>
                    <a:schemeClr val="bg1"/>
                  </a:solidFill>
                  <a:latin typeface="Raleway" pitchFamily="2" charset="77"/>
                </a:rPr>
                <a:t>Capacity Building &amp; Awareness</a:t>
              </a:r>
            </a:p>
          </p:txBody>
        </p:sp>
        <p:sp>
          <p:nvSpPr>
            <p:cNvPr id="269" name="TextBox 268">
              <a:extLst>
                <a:ext uri="{FF2B5EF4-FFF2-40B4-BE49-F238E27FC236}">
                  <a16:creationId xmlns:a16="http://schemas.microsoft.com/office/drawing/2014/main" id="{CAF1B15C-1EEF-05B8-7F04-29971B2CAAA1}"/>
                </a:ext>
              </a:extLst>
            </p:cNvPr>
            <p:cNvSpPr txBox="1"/>
            <p:nvPr/>
          </p:nvSpPr>
          <p:spPr>
            <a:xfrm>
              <a:off x="3990179" y="2207624"/>
              <a:ext cx="678007" cy="336123"/>
            </a:xfrm>
            <a:prstGeom prst="rect">
              <a:avLst/>
            </a:prstGeom>
            <a:noFill/>
          </p:spPr>
          <p:txBody>
            <a:bodyPr wrap="square" rtlCol="0">
              <a:spAutoFit/>
            </a:bodyPr>
            <a:lstStyle/>
            <a:p>
              <a:pPr algn="ctr"/>
              <a:r>
                <a:rPr lang="en-US" sz="1200" b="1" dirty="0">
                  <a:solidFill>
                    <a:schemeClr val="bg1"/>
                  </a:solidFill>
                  <a:latin typeface="Raleway" pitchFamily="2" charset="77"/>
                </a:rPr>
                <a:t>Infra-</a:t>
              </a:r>
            </a:p>
            <a:p>
              <a:pPr algn="ctr"/>
              <a:r>
                <a:rPr lang="en-US" sz="1200" b="1" dirty="0">
                  <a:solidFill>
                    <a:schemeClr val="bg1"/>
                  </a:solidFill>
                  <a:latin typeface="Raleway" pitchFamily="2" charset="77"/>
                </a:rPr>
                <a:t>structure</a:t>
              </a:r>
            </a:p>
          </p:txBody>
        </p:sp>
      </p:grpSp>
      <p:pic>
        <p:nvPicPr>
          <p:cNvPr id="7" name="Picture 4" descr="https://www.akademisains.gov.my/mosp/wp-content/uploads/sites/29/2019/10/logo-mestecc-n-asm.png">
            <a:extLst>
              <a:ext uri="{FF2B5EF4-FFF2-40B4-BE49-F238E27FC236}">
                <a16:creationId xmlns:a16="http://schemas.microsoft.com/office/drawing/2014/main" id="{486E2E50-9A8B-F39E-FA9C-F01D263632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sign&#10;&#10;Description automatically generated">
            <a:extLst>
              <a:ext uri="{FF2B5EF4-FFF2-40B4-BE49-F238E27FC236}">
                <a16:creationId xmlns:a16="http://schemas.microsoft.com/office/drawing/2014/main" id="{07CFEB4E-F356-DC18-A749-BE570F8A30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18" name="Picture 17" descr="A close up of text on a white background&#10;&#10;Description automatically generated">
            <a:extLst>
              <a:ext uri="{FF2B5EF4-FFF2-40B4-BE49-F238E27FC236}">
                <a16:creationId xmlns:a16="http://schemas.microsoft.com/office/drawing/2014/main" id="{CE86D35B-B659-5F3C-B902-4ADAEA3ECEF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Tree>
    <p:extLst>
      <p:ext uri="{BB962C8B-B14F-4D97-AF65-F5344CB8AC3E}">
        <p14:creationId xmlns:p14="http://schemas.microsoft.com/office/powerpoint/2010/main" val="17678004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750" fill="hold"/>
                                        <p:tgtEl>
                                          <p:spTgt spid="29"/>
                                        </p:tgtEl>
                                        <p:attrNameLst>
                                          <p:attrName>ppt_x</p:attrName>
                                        </p:attrNameLst>
                                      </p:cBhvr>
                                      <p:tavLst>
                                        <p:tav tm="0">
                                          <p:val>
                                            <p:strVal val="#ppt_x"/>
                                          </p:val>
                                        </p:tav>
                                        <p:tav tm="100000">
                                          <p:val>
                                            <p:strVal val="#ppt_x"/>
                                          </p:val>
                                        </p:tav>
                                      </p:tavLst>
                                    </p:anim>
                                    <p:anim calcmode="lin" valueType="num">
                                      <p:cBhvr additive="base">
                                        <p:cTn id="8" dur="75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5308DCD9-41C9-A023-EA9F-68BE1EAA4F9F}"/>
              </a:ext>
            </a:extLst>
          </p:cNvPr>
          <p:cNvSpPr/>
          <p:nvPr/>
        </p:nvSpPr>
        <p:spPr>
          <a:xfrm>
            <a:off x="365053" y="556790"/>
            <a:ext cx="5121418" cy="987702"/>
          </a:xfrm>
          <a:prstGeom prst="roundRect">
            <a:avLst>
              <a:gd name="adj" fmla="val 30117"/>
            </a:avLst>
          </a:prstGeom>
          <a:solidFill>
            <a:srgbClr val="FFFFFF"/>
          </a:solidFill>
          <a:ln w="76200" cap="flat" cmpd="sng" algn="ctr">
            <a:solidFill>
              <a:srgbClr val="CAC9D0"/>
            </a:solidFill>
            <a:prstDash val="solid"/>
            <a:miter lim="800000"/>
          </a:ln>
          <a:effectLst/>
        </p:spPr>
        <p:txBody>
          <a:bodyPr rot="0" spcFirstLastPara="0" vertOverflow="overflow" horzOverflow="overflow" vert="horz" wrap="square" lIns="21949" tIns="10974" rIns="21949" bIns="10974" numCol="1" spcCol="0" rtlCol="0" fromWordArt="0" anchor="ctr" anchorCtr="0" forceAA="0" compatLnSpc="1">
            <a:prstTxWarp prst="textNoShape">
              <a:avLst/>
            </a:prstTxWarp>
            <a:noAutofit/>
          </a:bodyPr>
          <a:lstStyle/>
          <a:p>
            <a:pPr marL="0" marR="0" lvl="0" indent="0" algn="ctr" defTabSz="438824" eaLnBrk="1" fontAlgn="auto" latinLnBrk="0" hangingPunct="1">
              <a:lnSpc>
                <a:spcPct val="100000"/>
              </a:lnSpc>
              <a:spcBef>
                <a:spcPts val="0"/>
              </a:spcBef>
              <a:spcAft>
                <a:spcPts val="0"/>
              </a:spcAft>
              <a:buClrTx/>
              <a:buSzTx/>
              <a:buFontTx/>
              <a:buNone/>
              <a:tabLst/>
              <a:defRPr/>
            </a:pPr>
            <a:endParaRPr kumimoji="0" lang="en-US" sz="864"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3" name="Oval 22">
            <a:extLst>
              <a:ext uri="{FF2B5EF4-FFF2-40B4-BE49-F238E27FC236}">
                <a16:creationId xmlns:a16="http://schemas.microsoft.com/office/drawing/2014/main" id="{EB1C3C60-DB57-CC35-E231-76EE87D4B806}"/>
              </a:ext>
            </a:extLst>
          </p:cNvPr>
          <p:cNvSpPr/>
          <p:nvPr/>
        </p:nvSpPr>
        <p:spPr>
          <a:xfrm>
            <a:off x="711815" y="1157497"/>
            <a:ext cx="774310" cy="774310"/>
          </a:xfrm>
          <a:prstGeom prst="ellipse">
            <a:avLst/>
          </a:prstGeom>
          <a:solidFill>
            <a:srgbClr val="FFFFFF"/>
          </a:solidFill>
          <a:ln w="76200" cap="flat" cmpd="sng" algn="ctr">
            <a:solidFill>
              <a:srgbClr val="172245"/>
            </a:solidFill>
            <a:prstDash val="solid"/>
            <a:miter lim="800000"/>
          </a:ln>
          <a:effectLst/>
        </p:spPr>
        <p:txBody>
          <a:bodyPr rtlCol="0" anchor="ctr"/>
          <a:lstStyle/>
          <a:p>
            <a:pPr marL="0" marR="0" lvl="0" indent="0" algn="ctr" defTabSz="438824" eaLnBrk="1" fontAlgn="auto" latinLnBrk="0" hangingPunct="1">
              <a:lnSpc>
                <a:spcPct val="100000"/>
              </a:lnSpc>
              <a:spcBef>
                <a:spcPts val="0"/>
              </a:spcBef>
              <a:spcAft>
                <a:spcPts val="0"/>
              </a:spcAft>
              <a:buClrTx/>
              <a:buSzTx/>
              <a:buFontTx/>
              <a:buNone/>
              <a:tabLst/>
              <a:defRPr/>
            </a:pPr>
            <a:endParaRPr kumimoji="0" lang="en-US" sz="864"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4" name="Oval 23">
            <a:extLst>
              <a:ext uri="{FF2B5EF4-FFF2-40B4-BE49-F238E27FC236}">
                <a16:creationId xmlns:a16="http://schemas.microsoft.com/office/drawing/2014/main" id="{34FDDBEE-E7F2-335F-8B73-064F497169E2}"/>
              </a:ext>
            </a:extLst>
          </p:cNvPr>
          <p:cNvSpPr/>
          <p:nvPr/>
        </p:nvSpPr>
        <p:spPr>
          <a:xfrm>
            <a:off x="2538607" y="1157497"/>
            <a:ext cx="774310" cy="774310"/>
          </a:xfrm>
          <a:prstGeom prst="ellipse">
            <a:avLst/>
          </a:prstGeom>
          <a:solidFill>
            <a:srgbClr val="FFFFFF"/>
          </a:solidFill>
          <a:ln w="76200" cap="flat" cmpd="sng" algn="ctr">
            <a:solidFill>
              <a:srgbClr val="2F2F55"/>
            </a:solidFill>
            <a:prstDash val="solid"/>
            <a:miter lim="800000"/>
          </a:ln>
          <a:effectLst/>
        </p:spPr>
        <p:txBody>
          <a:bodyPr rtlCol="0" anchor="ctr"/>
          <a:lstStyle/>
          <a:p>
            <a:pPr marL="0" marR="0" lvl="0" indent="0" algn="ctr" defTabSz="438824" eaLnBrk="1" fontAlgn="auto" latinLnBrk="0" hangingPunct="1">
              <a:lnSpc>
                <a:spcPct val="100000"/>
              </a:lnSpc>
              <a:spcBef>
                <a:spcPts val="0"/>
              </a:spcBef>
              <a:spcAft>
                <a:spcPts val="0"/>
              </a:spcAft>
              <a:buClrTx/>
              <a:buSzTx/>
              <a:buFontTx/>
              <a:buNone/>
              <a:tabLst/>
              <a:defRPr/>
            </a:pPr>
            <a:endParaRPr kumimoji="0" lang="en-US" sz="864"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5" name="Oval 24">
            <a:extLst>
              <a:ext uri="{FF2B5EF4-FFF2-40B4-BE49-F238E27FC236}">
                <a16:creationId xmlns:a16="http://schemas.microsoft.com/office/drawing/2014/main" id="{C5C0EB19-0994-AA1B-E207-0E7C59B0D0F8}"/>
              </a:ext>
            </a:extLst>
          </p:cNvPr>
          <p:cNvSpPr/>
          <p:nvPr/>
        </p:nvSpPr>
        <p:spPr>
          <a:xfrm>
            <a:off x="4365399" y="1157497"/>
            <a:ext cx="774310" cy="774310"/>
          </a:xfrm>
          <a:prstGeom prst="ellipse">
            <a:avLst/>
          </a:prstGeom>
          <a:solidFill>
            <a:srgbClr val="FFFFFF"/>
          </a:solidFill>
          <a:ln w="76200" cap="flat" cmpd="sng" algn="ctr">
            <a:solidFill>
              <a:srgbClr val="2F2F55"/>
            </a:solidFill>
            <a:prstDash val="solid"/>
            <a:miter lim="800000"/>
          </a:ln>
          <a:effectLst/>
        </p:spPr>
        <p:txBody>
          <a:bodyPr rtlCol="0" anchor="ctr"/>
          <a:lstStyle/>
          <a:p>
            <a:pPr marL="0" marR="0" lvl="0" indent="0" algn="ctr" defTabSz="438824" eaLnBrk="1" fontAlgn="auto" latinLnBrk="0" hangingPunct="1">
              <a:lnSpc>
                <a:spcPct val="100000"/>
              </a:lnSpc>
              <a:spcBef>
                <a:spcPts val="0"/>
              </a:spcBef>
              <a:spcAft>
                <a:spcPts val="0"/>
              </a:spcAft>
              <a:buClrTx/>
              <a:buSzTx/>
              <a:buFontTx/>
              <a:buNone/>
              <a:tabLst/>
              <a:defRPr/>
            </a:pPr>
            <a:endParaRPr kumimoji="0" lang="en-US" sz="864"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7" name="Oval 26">
            <a:extLst>
              <a:ext uri="{FF2B5EF4-FFF2-40B4-BE49-F238E27FC236}">
                <a16:creationId xmlns:a16="http://schemas.microsoft.com/office/drawing/2014/main" id="{68558C62-178C-C996-BF19-5A505AB5FF30}"/>
              </a:ext>
            </a:extLst>
          </p:cNvPr>
          <p:cNvSpPr/>
          <p:nvPr/>
        </p:nvSpPr>
        <p:spPr>
          <a:xfrm>
            <a:off x="1625211" y="1157497"/>
            <a:ext cx="774310" cy="774310"/>
          </a:xfrm>
          <a:prstGeom prst="ellipse">
            <a:avLst/>
          </a:prstGeom>
          <a:solidFill>
            <a:srgbClr val="FFFFFF"/>
          </a:solidFill>
          <a:ln w="76200" cap="flat" cmpd="sng" algn="ctr">
            <a:solidFill>
              <a:srgbClr val="FF6800"/>
            </a:solidFill>
            <a:prstDash val="solid"/>
            <a:miter lim="800000"/>
          </a:ln>
          <a:effectLst/>
        </p:spPr>
        <p:txBody>
          <a:bodyPr rtlCol="0" anchor="ctr"/>
          <a:lstStyle/>
          <a:p>
            <a:pPr marL="0" marR="0" lvl="0" indent="0" algn="ctr" defTabSz="438824" eaLnBrk="1" fontAlgn="auto" latinLnBrk="0" hangingPunct="1">
              <a:lnSpc>
                <a:spcPct val="100000"/>
              </a:lnSpc>
              <a:spcBef>
                <a:spcPts val="0"/>
              </a:spcBef>
              <a:spcAft>
                <a:spcPts val="0"/>
              </a:spcAft>
              <a:buClrTx/>
              <a:buSzTx/>
              <a:buFontTx/>
              <a:buNone/>
              <a:tabLst/>
              <a:defRPr/>
            </a:pPr>
            <a:endParaRPr kumimoji="0" lang="en-US" sz="864"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8" name="TextBox 27">
            <a:extLst>
              <a:ext uri="{FF2B5EF4-FFF2-40B4-BE49-F238E27FC236}">
                <a16:creationId xmlns:a16="http://schemas.microsoft.com/office/drawing/2014/main" id="{F875EB05-5244-C4BD-3C34-E35DA05B1CD3}"/>
              </a:ext>
            </a:extLst>
          </p:cNvPr>
          <p:cNvSpPr txBox="1"/>
          <p:nvPr/>
        </p:nvSpPr>
        <p:spPr>
          <a:xfrm>
            <a:off x="543311" y="2084801"/>
            <a:ext cx="1029169" cy="650884"/>
          </a:xfrm>
          <a:prstGeom prst="rect">
            <a:avLst/>
          </a:prstGeom>
          <a:noFill/>
        </p:spPr>
        <p:txBody>
          <a:bodyPr wrap="square" rtlCol="0" anchor="t" anchorCtr="0">
            <a:spAutoFit/>
          </a:bodyPr>
          <a:lstStyle/>
          <a:p>
            <a:pPr algn="ctr" defTabSz="438824">
              <a:lnSpc>
                <a:spcPts val="1080"/>
              </a:lnSpc>
            </a:pPr>
            <a:r>
              <a:rPr lang="en-US" sz="768" b="1" dirty="0">
                <a:solidFill>
                  <a:srgbClr val="445469"/>
                </a:solidFill>
                <a:latin typeface="Poppins" pitchFamily="2" charset="77"/>
                <a:ea typeface="League Spartan" charset="0"/>
                <a:cs typeface="Poppins" pitchFamily="2" charset="77"/>
              </a:rPr>
              <a:t>Guidelines on Open Science in Public Funded Research</a:t>
            </a:r>
          </a:p>
        </p:txBody>
      </p:sp>
      <p:sp>
        <p:nvSpPr>
          <p:cNvPr id="29" name="TextBox 28">
            <a:extLst>
              <a:ext uri="{FF2B5EF4-FFF2-40B4-BE49-F238E27FC236}">
                <a16:creationId xmlns:a16="http://schemas.microsoft.com/office/drawing/2014/main" id="{613199BB-EE26-CF74-D1B1-BE17C40569B2}"/>
              </a:ext>
            </a:extLst>
          </p:cNvPr>
          <p:cNvSpPr txBox="1"/>
          <p:nvPr/>
        </p:nvSpPr>
        <p:spPr>
          <a:xfrm>
            <a:off x="1535824" y="2082235"/>
            <a:ext cx="896522" cy="648896"/>
          </a:xfrm>
          <a:prstGeom prst="rect">
            <a:avLst/>
          </a:prstGeom>
          <a:noFill/>
        </p:spPr>
        <p:txBody>
          <a:bodyPr wrap="square" rtlCol="0" anchor="t" anchorCtr="0">
            <a:spAutoFit/>
          </a:bodyPr>
          <a:lstStyle/>
          <a:p>
            <a:pPr algn="ctr" defTabSz="438824">
              <a:lnSpc>
                <a:spcPts val="1080"/>
              </a:lnSpc>
            </a:pPr>
            <a:r>
              <a:rPr lang="en-US" sz="768" b="1" dirty="0">
                <a:solidFill>
                  <a:srgbClr val="445469"/>
                </a:solidFill>
                <a:latin typeface="Poppins" pitchFamily="2" charset="77"/>
                <a:ea typeface="League Spartan" charset="0"/>
                <a:cs typeface="Poppins" pitchFamily="2" charset="77"/>
              </a:rPr>
              <a:t>Landscape study on open science in Malaysia</a:t>
            </a:r>
          </a:p>
        </p:txBody>
      </p:sp>
      <p:sp>
        <p:nvSpPr>
          <p:cNvPr id="30" name="TextBox 29">
            <a:extLst>
              <a:ext uri="{FF2B5EF4-FFF2-40B4-BE49-F238E27FC236}">
                <a16:creationId xmlns:a16="http://schemas.microsoft.com/office/drawing/2014/main" id="{B66B1920-0BB0-E88D-D3B4-5A74E8B4BB26}"/>
              </a:ext>
            </a:extLst>
          </p:cNvPr>
          <p:cNvSpPr txBox="1"/>
          <p:nvPr/>
        </p:nvSpPr>
        <p:spPr>
          <a:xfrm>
            <a:off x="2516006" y="2068571"/>
            <a:ext cx="839527" cy="930383"/>
          </a:xfrm>
          <a:prstGeom prst="rect">
            <a:avLst/>
          </a:prstGeom>
          <a:noFill/>
        </p:spPr>
        <p:txBody>
          <a:bodyPr wrap="square" lIns="91440" tIns="45720" rIns="91440" bIns="45720" rtlCol="0" anchor="t" anchorCtr="0">
            <a:spAutoFit/>
          </a:bodyPr>
          <a:lstStyle/>
          <a:p>
            <a:pPr algn="ctr" defTabSz="438824">
              <a:lnSpc>
                <a:spcPts val="1080"/>
              </a:lnSpc>
            </a:pPr>
            <a:r>
              <a:rPr lang="en-US" sz="750" b="1" dirty="0">
                <a:solidFill>
                  <a:srgbClr val="445469"/>
                </a:solidFill>
                <a:latin typeface="Poppins"/>
                <a:ea typeface="League Spartan" charset="0"/>
                <a:cs typeface="Poppins"/>
              </a:rPr>
              <a:t>Training program for Data Stewardship on Open Science</a:t>
            </a:r>
            <a:endParaRPr lang="en-US" sz="768" b="1" dirty="0">
              <a:solidFill>
                <a:srgbClr val="445469"/>
              </a:solidFill>
              <a:latin typeface="Poppins" pitchFamily="2" charset="77"/>
              <a:ea typeface="League Spartan" charset="0"/>
              <a:cs typeface="Poppins" pitchFamily="2" charset="77"/>
            </a:endParaRPr>
          </a:p>
        </p:txBody>
      </p:sp>
      <p:sp>
        <p:nvSpPr>
          <p:cNvPr id="31" name="TextBox 30">
            <a:extLst>
              <a:ext uri="{FF2B5EF4-FFF2-40B4-BE49-F238E27FC236}">
                <a16:creationId xmlns:a16="http://schemas.microsoft.com/office/drawing/2014/main" id="{13A17D90-67A7-F7E5-ECBD-3471A9767629}"/>
              </a:ext>
            </a:extLst>
          </p:cNvPr>
          <p:cNvSpPr txBox="1"/>
          <p:nvPr/>
        </p:nvSpPr>
        <p:spPr>
          <a:xfrm>
            <a:off x="3333009" y="2082235"/>
            <a:ext cx="1011807" cy="791948"/>
          </a:xfrm>
          <a:prstGeom prst="rect">
            <a:avLst/>
          </a:prstGeom>
          <a:noFill/>
        </p:spPr>
        <p:txBody>
          <a:bodyPr wrap="square" rtlCol="0" anchor="t" anchorCtr="0">
            <a:spAutoFit/>
          </a:bodyPr>
          <a:lstStyle/>
          <a:p>
            <a:pPr algn="ctr" defTabSz="438824">
              <a:lnSpc>
                <a:spcPts val="1080"/>
              </a:lnSpc>
            </a:pPr>
            <a:r>
              <a:rPr lang="en-US" sz="768" b="1" dirty="0">
                <a:solidFill>
                  <a:srgbClr val="445469"/>
                </a:solidFill>
                <a:latin typeface="Poppins" pitchFamily="2" charset="77"/>
                <a:ea typeface="League Spartan" charset="0"/>
                <a:cs typeface="Poppins" pitchFamily="2" charset="77"/>
              </a:rPr>
              <a:t>Social media and website postings, podcasts and roadshows </a:t>
            </a:r>
          </a:p>
        </p:txBody>
      </p:sp>
      <p:sp>
        <p:nvSpPr>
          <p:cNvPr id="32" name="TextBox 31">
            <a:extLst>
              <a:ext uri="{FF2B5EF4-FFF2-40B4-BE49-F238E27FC236}">
                <a16:creationId xmlns:a16="http://schemas.microsoft.com/office/drawing/2014/main" id="{B772A6EC-52B0-D9C8-417A-071B0A903EFD}"/>
              </a:ext>
            </a:extLst>
          </p:cNvPr>
          <p:cNvSpPr txBox="1"/>
          <p:nvPr/>
        </p:nvSpPr>
        <p:spPr>
          <a:xfrm>
            <a:off x="4369167" y="2085317"/>
            <a:ext cx="774797" cy="650884"/>
          </a:xfrm>
          <a:prstGeom prst="rect">
            <a:avLst/>
          </a:prstGeom>
          <a:noFill/>
        </p:spPr>
        <p:txBody>
          <a:bodyPr wrap="square" rtlCol="0" anchor="t" anchorCtr="0">
            <a:spAutoFit/>
          </a:bodyPr>
          <a:lstStyle/>
          <a:p>
            <a:pPr algn="ctr" defTabSz="438824">
              <a:lnSpc>
                <a:spcPts val="1080"/>
              </a:lnSpc>
            </a:pPr>
            <a:r>
              <a:rPr lang="en-US" sz="768" b="1" dirty="0">
                <a:solidFill>
                  <a:srgbClr val="445469"/>
                </a:solidFill>
                <a:latin typeface="Poppins" pitchFamily="2" charset="77"/>
                <a:ea typeface="League Spartan" charset="0"/>
                <a:cs typeface="Poppins" pitchFamily="2" charset="77"/>
              </a:rPr>
              <a:t>Integrated database on ONE platform</a:t>
            </a:r>
          </a:p>
        </p:txBody>
      </p:sp>
      <p:sp>
        <p:nvSpPr>
          <p:cNvPr id="38" name="Rectangle 37">
            <a:extLst>
              <a:ext uri="{FF2B5EF4-FFF2-40B4-BE49-F238E27FC236}">
                <a16:creationId xmlns:a16="http://schemas.microsoft.com/office/drawing/2014/main" id="{B5E4D478-0EC0-5DDC-2CE5-059E998DC4F1}"/>
              </a:ext>
            </a:extLst>
          </p:cNvPr>
          <p:cNvSpPr/>
          <p:nvPr/>
        </p:nvSpPr>
        <p:spPr>
          <a:xfrm>
            <a:off x="1829687" y="372126"/>
            <a:ext cx="2192151" cy="369332"/>
          </a:xfrm>
          <a:prstGeom prst="rect">
            <a:avLst/>
          </a:prstGeom>
          <a:solidFill>
            <a:srgbClr val="FFFFFF"/>
          </a:solidFill>
          <a:ln w="12700" cap="flat" cmpd="sng" algn="ctr">
            <a:noFill/>
            <a:prstDash val="solid"/>
            <a:miter lim="800000"/>
          </a:ln>
          <a:effectLst/>
        </p:spPr>
        <p:txBody>
          <a:bodyPr wrap="square" rtlCol="0" anchor="ctr">
            <a:spAutoFit/>
          </a:bodyPr>
          <a:lstStyle/>
          <a:p>
            <a:pPr marL="0" marR="0" lvl="0" indent="0" algn="ctr" defTabSz="438824" eaLnBrk="1" fontAlgn="auto" latinLnBrk="0" hangingPunct="1">
              <a:lnSpc>
                <a:spcPct val="100000"/>
              </a:lnSpc>
              <a:spcBef>
                <a:spcPts val="0"/>
              </a:spcBef>
              <a:spcAft>
                <a:spcPts val="0"/>
              </a:spcAft>
              <a:buClrTx/>
              <a:buSzTx/>
              <a:buFontTx/>
              <a:buNone/>
              <a:tabLst/>
              <a:defRPr/>
            </a:pPr>
            <a:r>
              <a:rPr kumimoji="0" lang="en-US" b="1" i="0" u="none" strike="noStrike" kern="0" cap="none" spc="72" normalizeH="0" baseline="0" noProof="0" dirty="0">
                <a:ln>
                  <a:noFill/>
                </a:ln>
                <a:solidFill>
                  <a:srgbClr val="445469"/>
                </a:solidFill>
                <a:effectLst/>
                <a:uLnTx/>
                <a:uFillTx/>
                <a:latin typeface="Raleway" pitchFamily="2" charset="77"/>
                <a:ea typeface="+mn-ea"/>
                <a:cs typeface="Poppins" pitchFamily="2" charset="77"/>
              </a:rPr>
              <a:t>MOSP OUTPUTS</a:t>
            </a:r>
          </a:p>
        </p:txBody>
      </p:sp>
      <p:cxnSp>
        <p:nvCxnSpPr>
          <p:cNvPr id="39" name="Straight Arrow Connector 38">
            <a:extLst>
              <a:ext uri="{FF2B5EF4-FFF2-40B4-BE49-F238E27FC236}">
                <a16:creationId xmlns:a16="http://schemas.microsoft.com/office/drawing/2014/main" id="{C0489F54-C8E2-814B-F0BF-E9977527F475}"/>
              </a:ext>
            </a:extLst>
          </p:cNvPr>
          <p:cNvCxnSpPr/>
          <p:nvPr/>
        </p:nvCxnSpPr>
        <p:spPr>
          <a:xfrm>
            <a:off x="1388201" y="556790"/>
            <a:ext cx="474020" cy="0"/>
          </a:xfrm>
          <a:prstGeom prst="straightConnector1">
            <a:avLst/>
          </a:prstGeom>
          <a:noFill/>
          <a:ln w="76200" cap="flat" cmpd="sng" algn="ctr">
            <a:solidFill>
              <a:srgbClr val="CAC9D0"/>
            </a:solidFill>
            <a:prstDash val="solid"/>
            <a:miter lim="800000"/>
            <a:tailEnd type="arrow" w="lg" len="lg"/>
          </a:ln>
          <a:effectLst/>
        </p:spPr>
      </p:cxnSp>
      <p:cxnSp>
        <p:nvCxnSpPr>
          <p:cNvPr id="40" name="Straight Arrow Connector 39">
            <a:extLst>
              <a:ext uri="{FF2B5EF4-FFF2-40B4-BE49-F238E27FC236}">
                <a16:creationId xmlns:a16="http://schemas.microsoft.com/office/drawing/2014/main" id="{661FC24F-2F0C-28F9-667B-5DF8AF0CB57B}"/>
              </a:ext>
            </a:extLst>
          </p:cNvPr>
          <p:cNvCxnSpPr/>
          <p:nvPr/>
        </p:nvCxnSpPr>
        <p:spPr>
          <a:xfrm>
            <a:off x="3989302" y="556790"/>
            <a:ext cx="474020" cy="0"/>
          </a:xfrm>
          <a:prstGeom prst="straightConnector1">
            <a:avLst/>
          </a:prstGeom>
          <a:noFill/>
          <a:ln w="76200" cap="flat" cmpd="sng" algn="ctr">
            <a:solidFill>
              <a:srgbClr val="CAC9D0"/>
            </a:solidFill>
            <a:prstDash val="solid"/>
            <a:miter lim="800000"/>
            <a:headEnd type="arrow" w="lg" len="lg"/>
            <a:tailEnd type="none" w="lg" len="lg"/>
          </a:ln>
          <a:effectLst/>
        </p:spPr>
      </p:cxnSp>
      <p:pic>
        <p:nvPicPr>
          <p:cNvPr id="42" name="Graphic 41" descr="Open book outline">
            <a:extLst>
              <a:ext uri="{FF2B5EF4-FFF2-40B4-BE49-F238E27FC236}">
                <a16:creationId xmlns:a16="http://schemas.microsoft.com/office/drawing/2014/main" id="{29283295-F834-5CC6-3FCE-2B756CAD2C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127" y="1285650"/>
            <a:ext cx="517685" cy="517685"/>
          </a:xfrm>
          <a:prstGeom prst="rect">
            <a:avLst/>
          </a:prstGeom>
        </p:spPr>
      </p:pic>
      <p:sp>
        <p:nvSpPr>
          <p:cNvPr id="43" name="Freeform 922">
            <a:extLst>
              <a:ext uri="{FF2B5EF4-FFF2-40B4-BE49-F238E27FC236}">
                <a16:creationId xmlns:a16="http://schemas.microsoft.com/office/drawing/2014/main" id="{03AE6EB9-7FCE-1324-A996-2D9BC5DFB4C9}"/>
              </a:ext>
            </a:extLst>
          </p:cNvPr>
          <p:cNvSpPr>
            <a:spLocks noChangeArrowheads="1"/>
          </p:cNvSpPr>
          <p:nvPr/>
        </p:nvSpPr>
        <p:spPr bwMode="auto">
          <a:xfrm>
            <a:off x="3816284" y="7251634"/>
            <a:ext cx="1524132" cy="1524132"/>
          </a:xfrm>
          <a:custGeom>
            <a:avLst/>
            <a:gdLst>
              <a:gd name="T0" fmla="*/ 2225924 w 293328"/>
              <a:gd name="T1" fmla="*/ 2982232 h 293328"/>
              <a:gd name="T2" fmla="*/ 2606720 w 293328"/>
              <a:gd name="T3" fmla="*/ 3061131 h 293328"/>
              <a:gd name="T4" fmla="*/ 2606720 w 293328"/>
              <a:gd name="T5" fmla="*/ 2761330 h 293328"/>
              <a:gd name="T6" fmla="*/ 1868162 w 293328"/>
              <a:gd name="T7" fmla="*/ 1547074 h 293328"/>
              <a:gd name="T8" fmla="*/ 1381781 w 293328"/>
              <a:gd name="T9" fmla="*/ 2315784 h 293328"/>
              <a:gd name="T10" fmla="*/ 1868162 w 293328"/>
              <a:gd name="T11" fmla="*/ 1547074 h 293328"/>
              <a:gd name="T12" fmla="*/ 792597 w 293328"/>
              <a:gd name="T13" fmla="*/ 2106834 h 293328"/>
              <a:gd name="T14" fmla="*/ 1282925 w 293328"/>
              <a:gd name="T15" fmla="*/ 1752049 h 293328"/>
              <a:gd name="T16" fmla="*/ 1330374 w 293328"/>
              <a:gd name="T17" fmla="*/ 1271135 h 293328"/>
              <a:gd name="T18" fmla="*/ 1330374 w 293328"/>
              <a:gd name="T19" fmla="*/ 1669261 h 293328"/>
              <a:gd name="T20" fmla="*/ 1330374 w 293328"/>
              <a:gd name="T21" fmla="*/ 1271135 h 293328"/>
              <a:gd name="T22" fmla="*/ 1350151 w 293328"/>
              <a:gd name="T23" fmla="*/ 1176512 h 293328"/>
              <a:gd name="T24" fmla="*/ 1967023 w 293328"/>
              <a:gd name="T25" fmla="*/ 1472163 h 293328"/>
              <a:gd name="T26" fmla="*/ 1939339 w 293328"/>
              <a:gd name="T27" fmla="*/ 2181752 h 293328"/>
              <a:gd name="T28" fmla="*/ 1330374 w 293328"/>
              <a:gd name="T29" fmla="*/ 2437980 h 293328"/>
              <a:gd name="T30" fmla="*/ 725364 w 293328"/>
              <a:gd name="T31" fmla="*/ 2181752 h 293328"/>
              <a:gd name="T32" fmla="*/ 697694 w 293328"/>
              <a:gd name="T33" fmla="*/ 1472163 h 293328"/>
              <a:gd name="T34" fmla="*/ 1310597 w 293328"/>
              <a:gd name="T35" fmla="*/ 1176512 h 293328"/>
              <a:gd name="T36" fmla="*/ 682860 w 293328"/>
              <a:gd name="T37" fmla="*/ 1151769 h 293328"/>
              <a:gd name="T38" fmla="*/ 682860 w 293328"/>
              <a:gd name="T39" fmla="*/ 2441784 h 293328"/>
              <a:gd name="T40" fmla="*/ 1805438 w 293328"/>
              <a:gd name="T41" fmla="*/ 2587732 h 293328"/>
              <a:gd name="T42" fmla="*/ 2158476 w 293328"/>
              <a:gd name="T43" fmla="*/ 2915168 h 293328"/>
              <a:gd name="T44" fmla="*/ 2146587 w 293328"/>
              <a:gd name="T45" fmla="*/ 2299753 h 293328"/>
              <a:gd name="T46" fmla="*/ 1983949 w 293328"/>
              <a:gd name="T47" fmla="*/ 1151769 h 293328"/>
              <a:gd name="T48" fmla="*/ 1333409 w 293328"/>
              <a:gd name="T49" fmla="*/ 784903 h 293328"/>
              <a:gd name="T50" fmla="*/ 2241775 w 293328"/>
              <a:gd name="T51" fmla="*/ 2256368 h 293328"/>
              <a:gd name="T52" fmla="*/ 2769346 w 293328"/>
              <a:gd name="T53" fmla="*/ 2911217 h 293328"/>
              <a:gd name="T54" fmla="*/ 2455986 w 293328"/>
              <a:gd name="T55" fmla="*/ 3222872 h 293328"/>
              <a:gd name="T56" fmla="*/ 1797510 w 293328"/>
              <a:gd name="T57" fmla="*/ 2694242 h 293328"/>
              <a:gd name="T58" fmla="*/ 313958 w 293328"/>
              <a:gd name="T59" fmla="*/ 1798754 h 293328"/>
              <a:gd name="T60" fmla="*/ 1333409 w 293328"/>
              <a:gd name="T61" fmla="*/ 784903 h 293328"/>
              <a:gd name="T62" fmla="*/ 2892729 w 293328"/>
              <a:gd name="T63" fmla="*/ 242833 h 293328"/>
              <a:gd name="T64" fmla="*/ 2892729 w 293328"/>
              <a:gd name="T65" fmla="*/ 315291 h 293328"/>
              <a:gd name="T66" fmla="*/ 2824315 w 293328"/>
              <a:gd name="T67" fmla="*/ 315291 h 293328"/>
              <a:gd name="T68" fmla="*/ 2824315 w 293328"/>
              <a:gd name="T69" fmla="*/ 242833 h 293328"/>
              <a:gd name="T70" fmla="*/ 2373485 w 293328"/>
              <a:gd name="T71" fmla="*/ 242833 h 293328"/>
              <a:gd name="T72" fmla="*/ 2373485 w 293328"/>
              <a:gd name="T73" fmla="*/ 315291 h 293328"/>
              <a:gd name="T74" fmla="*/ 2301039 w 293328"/>
              <a:gd name="T75" fmla="*/ 315291 h 293328"/>
              <a:gd name="T76" fmla="*/ 2301039 w 293328"/>
              <a:gd name="T77" fmla="*/ 242833 h 293328"/>
              <a:gd name="T78" fmla="*/ 2647214 w 293328"/>
              <a:gd name="T79" fmla="*/ 279054 h 293328"/>
              <a:gd name="T80" fmla="*/ 2546583 w 293328"/>
              <a:gd name="T81" fmla="*/ 279054 h 293328"/>
              <a:gd name="T82" fmla="*/ 98743 w 293328"/>
              <a:gd name="T83" fmla="*/ 94808 h 293328"/>
              <a:gd name="T84" fmla="*/ 3124131 w 293328"/>
              <a:gd name="T85" fmla="*/ 454216 h 293328"/>
              <a:gd name="T86" fmla="*/ 98743 w 293328"/>
              <a:gd name="T87" fmla="*/ 94808 h 293328"/>
              <a:gd name="T88" fmla="*/ 3175478 w 293328"/>
              <a:gd name="T89" fmla="*/ 0 h 293328"/>
              <a:gd name="T90" fmla="*/ 3222872 w 293328"/>
              <a:gd name="T91" fmla="*/ 3171527 h 293328"/>
              <a:gd name="T92" fmla="*/ 2859513 w 293328"/>
              <a:gd name="T93" fmla="*/ 3222872 h 293328"/>
              <a:gd name="T94" fmla="*/ 2859513 w 293328"/>
              <a:gd name="T95" fmla="*/ 3124131 h 293328"/>
              <a:gd name="T96" fmla="*/ 3124131 w 293328"/>
              <a:gd name="T97" fmla="*/ 552952 h 293328"/>
              <a:gd name="T98" fmla="*/ 98743 w 293328"/>
              <a:gd name="T99" fmla="*/ 3124131 h 293328"/>
              <a:gd name="T100" fmla="*/ 2061681 w 293328"/>
              <a:gd name="T101" fmla="*/ 3171527 h 293328"/>
              <a:gd name="T102" fmla="*/ 51356 w 293328"/>
              <a:gd name="T103" fmla="*/ 3222872 h 293328"/>
              <a:gd name="T104" fmla="*/ 0 w 293328"/>
              <a:gd name="T105" fmla="*/ 47381 h 2933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3328" h="293328">
                <a:moveTo>
                  <a:pt x="230028" y="244139"/>
                </a:moveTo>
                <a:lnTo>
                  <a:pt x="202590" y="271426"/>
                </a:lnTo>
                <a:lnTo>
                  <a:pt x="209811" y="278607"/>
                </a:lnTo>
                <a:cubicBezTo>
                  <a:pt x="217392" y="286147"/>
                  <a:pt x="229667" y="286147"/>
                  <a:pt x="237249" y="278607"/>
                </a:cubicBezTo>
                <a:cubicBezTo>
                  <a:pt x="240859" y="275017"/>
                  <a:pt x="243025" y="269990"/>
                  <a:pt x="243025" y="264963"/>
                </a:cubicBezTo>
                <a:cubicBezTo>
                  <a:pt x="243025" y="259578"/>
                  <a:pt x="240859" y="254910"/>
                  <a:pt x="237249" y="251320"/>
                </a:cubicBezTo>
                <a:lnTo>
                  <a:pt x="230028" y="244139"/>
                </a:lnTo>
                <a:close/>
                <a:moveTo>
                  <a:pt x="170030" y="140806"/>
                </a:moveTo>
                <a:lnTo>
                  <a:pt x="125762" y="159462"/>
                </a:lnTo>
                <a:lnTo>
                  <a:pt x="125762" y="210769"/>
                </a:lnTo>
                <a:lnTo>
                  <a:pt x="170030" y="191753"/>
                </a:lnTo>
                <a:lnTo>
                  <a:pt x="170030" y="140806"/>
                </a:lnTo>
                <a:close/>
                <a:moveTo>
                  <a:pt x="72138" y="140806"/>
                </a:moveTo>
                <a:lnTo>
                  <a:pt x="72138" y="191753"/>
                </a:lnTo>
                <a:lnTo>
                  <a:pt x="116765" y="210769"/>
                </a:lnTo>
                <a:lnTo>
                  <a:pt x="116765" y="159462"/>
                </a:lnTo>
                <a:lnTo>
                  <a:pt x="72138" y="140806"/>
                </a:lnTo>
                <a:close/>
                <a:moveTo>
                  <a:pt x="121084" y="115690"/>
                </a:moveTo>
                <a:lnTo>
                  <a:pt x="78976" y="133989"/>
                </a:lnTo>
                <a:lnTo>
                  <a:pt x="121084" y="151928"/>
                </a:lnTo>
                <a:lnTo>
                  <a:pt x="163552" y="133989"/>
                </a:lnTo>
                <a:lnTo>
                  <a:pt x="121084" y="115690"/>
                </a:lnTo>
                <a:close/>
                <a:moveTo>
                  <a:pt x="119284" y="107080"/>
                </a:moveTo>
                <a:cubicBezTo>
                  <a:pt x="120364" y="106362"/>
                  <a:pt x="121804" y="106362"/>
                  <a:pt x="122883" y="107080"/>
                </a:cubicBezTo>
                <a:lnTo>
                  <a:pt x="176508" y="129683"/>
                </a:lnTo>
                <a:cubicBezTo>
                  <a:pt x="177948" y="130401"/>
                  <a:pt x="179027" y="132195"/>
                  <a:pt x="179027" y="133989"/>
                </a:cubicBezTo>
                <a:lnTo>
                  <a:pt x="179027" y="194623"/>
                </a:lnTo>
                <a:cubicBezTo>
                  <a:pt x="179027" y="196417"/>
                  <a:pt x="177948" y="198211"/>
                  <a:pt x="176508" y="198570"/>
                </a:cubicBezTo>
                <a:lnTo>
                  <a:pt x="122883" y="221532"/>
                </a:lnTo>
                <a:cubicBezTo>
                  <a:pt x="122523" y="221891"/>
                  <a:pt x="121804" y="221891"/>
                  <a:pt x="121084" y="221891"/>
                </a:cubicBezTo>
                <a:cubicBezTo>
                  <a:pt x="120364" y="221891"/>
                  <a:pt x="120004" y="221891"/>
                  <a:pt x="119284" y="221532"/>
                </a:cubicBezTo>
                <a:lnTo>
                  <a:pt x="66019" y="198570"/>
                </a:lnTo>
                <a:cubicBezTo>
                  <a:pt x="64580" y="198211"/>
                  <a:pt x="63500" y="196417"/>
                  <a:pt x="63500" y="194623"/>
                </a:cubicBezTo>
                <a:lnTo>
                  <a:pt x="63500" y="133989"/>
                </a:lnTo>
                <a:cubicBezTo>
                  <a:pt x="63500" y="132195"/>
                  <a:pt x="64580" y="130401"/>
                  <a:pt x="66019" y="129683"/>
                </a:cubicBezTo>
                <a:lnTo>
                  <a:pt x="119284" y="107080"/>
                </a:lnTo>
                <a:close/>
                <a:moveTo>
                  <a:pt x="121359" y="80413"/>
                </a:moveTo>
                <a:cubicBezTo>
                  <a:pt x="98975" y="80413"/>
                  <a:pt x="78036" y="89030"/>
                  <a:pt x="62150" y="104828"/>
                </a:cubicBezTo>
                <a:cubicBezTo>
                  <a:pt x="46626" y="120267"/>
                  <a:pt x="37962" y="141092"/>
                  <a:pt x="37962" y="163712"/>
                </a:cubicBezTo>
                <a:cubicBezTo>
                  <a:pt x="37962" y="185614"/>
                  <a:pt x="46626" y="206439"/>
                  <a:pt x="62150" y="222237"/>
                </a:cubicBezTo>
                <a:cubicBezTo>
                  <a:pt x="88506" y="248447"/>
                  <a:pt x="129663" y="254192"/>
                  <a:pt x="162516" y="236240"/>
                </a:cubicBezTo>
                <a:cubicBezTo>
                  <a:pt x="162877" y="235521"/>
                  <a:pt x="163599" y="235521"/>
                  <a:pt x="164321" y="235521"/>
                </a:cubicBezTo>
                <a:cubicBezTo>
                  <a:pt x="165405" y="235521"/>
                  <a:pt x="166849" y="236240"/>
                  <a:pt x="167571" y="236958"/>
                </a:cubicBezTo>
                <a:lnTo>
                  <a:pt x="196453" y="265322"/>
                </a:lnTo>
                <a:lnTo>
                  <a:pt x="223891" y="237676"/>
                </a:lnTo>
                <a:lnTo>
                  <a:pt x="195370" y="209311"/>
                </a:lnTo>
                <a:cubicBezTo>
                  <a:pt x="193926" y="207875"/>
                  <a:pt x="193565" y="205721"/>
                  <a:pt x="194648" y="203925"/>
                </a:cubicBezTo>
                <a:cubicBezTo>
                  <a:pt x="212699" y="171611"/>
                  <a:pt x="207284" y="131039"/>
                  <a:pt x="180568" y="104828"/>
                </a:cubicBezTo>
                <a:cubicBezTo>
                  <a:pt x="165043" y="89030"/>
                  <a:pt x="144104" y="80413"/>
                  <a:pt x="121359" y="80413"/>
                </a:cubicBezTo>
                <a:close/>
                <a:moveTo>
                  <a:pt x="121359" y="71437"/>
                </a:moveTo>
                <a:cubicBezTo>
                  <a:pt x="146270" y="71437"/>
                  <a:pt x="169737" y="80772"/>
                  <a:pt x="187066" y="98365"/>
                </a:cubicBezTo>
                <a:cubicBezTo>
                  <a:pt x="215226" y="126371"/>
                  <a:pt x="222086" y="170175"/>
                  <a:pt x="204034" y="205362"/>
                </a:cubicBezTo>
                <a:lnTo>
                  <a:pt x="243747" y="244857"/>
                </a:lnTo>
                <a:cubicBezTo>
                  <a:pt x="249163" y="250242"/>
                  <a:pt x="252051" y="257423"/>
                  <a:pt x="252051" y="264963"/>
                </a:cubicBezTo>
                <a:cubicBezTo>
                  <a:pt x="252051" y="272503"/>
                  <a:pt x="249163" y="279684"/>
                  <a:pt x="243747" y="285070"/>
                </a:cubicBezTo>
                <a:cubicBezTo>
                  <a:pt x="237971" y="290456"/>
                  <a:pt x="230750" y="293328"/>
                  <a:pt x="223530" y="293328"/>
                </a:cubicBezTo>
                <a:cubicBezTo>
                  <a:pt x="216309" y="293328"/>
                  <a:pt x="209089" y="290456"/>
                  <a:pt x="203312" y="285070"/>
                </a:cubicBezTo>
                <a:lnTo>
                  <a:pt x="163599" y="245216"/>
                </a:lnTo>
                <a:cubicBezTo>
                  <a:pt x="128219" y="263527"/>
                  <a:pt x="84173" y="256705"/>
                  <a:pt x="56013" y="228700"/>
                </a:cubicBezTo>
                <a:cubicBezTo>
                  <a:pt x="38684" y="211106"/>
                  <a:pt x="28575" y="188127"/>
                  <a:pt x="28575" y="163712"/>
                </a:cubicBezTo>
                <a:cubicBezTo>
                  <a:pt x="28575" y="138938"/>
                  <a:pt x="38684" y="115600"/>
                  <a:pt x="56013" y="98365"/>
                </a:cubicBezTo>
                <a:cubicBezTo>
                  <a:pt x="73343" y="80772"/>
                  <a:pt x="96809" y="71437"/>
                  <a:pt x="121359" y="71437"/>
                </a:cubicBezTo>
                <a:close/>
                <a:moveTo>
                  <a:pt x="257053" y="22102"/>
                </a:moveTo>
                <a:cubicBezTo>
                  <a:pt x="258518" y="20637"/>
                  <a:pt x="261815" y="20637"/>
                  <a:pt x="263280" y="22102"/>
                </a:cubicBezTo>
                <a:cubicBezTo>
                  <a:pt x="264379" y="22835"/>
                  <a:pt x="264746" y="24300"/>
                  <a:pt x="264746" y="25399"/>
                </a:cubicBezTo>
                <a:cubicBezTo>
                  <a:pt x="264746" y="26499"/>
                  <a:pt x="264379" y="27598"/>
                  <a:pt x="263280" y="28697"/>
                </a:cubicBezTo>
                <a:cubicBezTo>
                  <a:pt x="262548" y="29429"/>
                  <a:pt x="261449" y="29796"/>
                  <a:pt x="260350" y="29796"/>
                </a:cubicBezTo>
                <a:cubicBezTo>
                  <a:pt x="258884" y="29796"/>
                  <a:pt x="258152" y="29429"/>
                  <a:pt x="257053" y="28697"/>
                </a:cubicBezTo>
                <a:cubicBezTo>
                  <a:pt x="256320" y="27598"/>
                  <a:pt x="255587" y="26499"/>
                  <a:pt x="255587" y="25399"/>
                </a:cubicBezTo>
                <a:cubicBezTo>
                  <a:pt x="255587" y="24300"/>
                  <a:pt x="256320" y="22835"/>
                  <a:pt x="257053" y="22102"/>
                </a:cubicBezTo>
                <a:close/>
                <a:moveTo>
                  <a:pt x="209428" y="22102"/>
                </a:moveTo>
                <a:cubicBezTo>
                  <a:pt x="211259" y="20637"/>
                  <a:pt x="214190" y="20637"/>
                  <a:pt x="216022" y="22102"/>
                </a:cubicBezTo>
                <a:cubicBezTo>
                  <a:pt x="216754" y="22835"/>
                  <a:pt x="217121" y="24300"/>
                  <a:pt x="217121" y="25399"/>
                </a:cubicBezTo>
                <a:cubicBezTo>
                  <a:pt x="217121" y="26499"/>
                  <a:pt x="216754" y="27598"/>
                  <a:pt x="216022" y="28697"/>
                </a:cubicBezTo>
                <a:cubicBezTo>
                  <a:pt x="214923" y="29429"/>
                  <a:pt x="213824" y="29796"/>
                  <a:pt x="212725" y="29796"/>
                </a:cubicBezTo>
                <a:cubicBezTo>
                  <a:pt x="211626" y="29796"/>
                  <a:pt x="210160" y="29429"/>
                  <a:pt x="209428" y="28697"/>
                </a:cubicBezTo>
                <a:cubicBezTo>
                  <a:pt x="208695" y="27598"/>
                  <a:pt x="207962" y="26499"/>
                  <a:pt x="207962" y="25399"/>
                </a:cubicBezTo>
                <a:cubicBezTo>
                  <a:pt x="207962" y="24300"/>
                  <a:pt x="208695" y="22835"/>
                  <a:pt x="209428" y="22102"/>
                </a:cubicBezTo>
                <a:close/>
                <a:moveTo>
                  <a:pt x="236538" y="20637"/>
                </a:moveTo>
                <a:cubicBezTo>
                  <a:pt x="239102" y="20637"/>
                  <a:pt x="240934" y="22835"/>
                  <a:pt x="240934" y="25399"/>
                </a:cubicBezTo>
                <a:cubicBezTo>
                  <a:pt x="240934" y="27964"/>
                  <a:pt x="239102" y="29796"/>
                  <a:pt x="236538" y="29796"/>
                </a:cubicBezTo>
                <a:cubicBezTo>
                  <a:pt x="233973" y="29796"/>
                  <a:pt x="231775" y="27964"/>
                  <a:pt x="231775" y="25399"/>
                </a:cubicBezTo>
                <a:cubicBezTo>
                  <a:pt x="231775" y="22835"/>
                  <a:pt x="233973" y="20637"/>
                  <a:pt x="236538" y="20637"/>
                </a:cubicBezTo>
                <a:close/>
                <a:moveTo>
                  <a:pt x="8987" y="8627"/>
                </a:moveTo>
                <a:lnTo>
                  <a:pt x="8987" y="41339"/>
                </a:lnTo>
                <a:lnTo>
                  <a:pt x="284341" y="41339"/>
                </a:lnTo>
                <a:lnTo>
                  <a:pt x="284341" y="8627"/>
                </a:lnTo>
                <a:lnTo>
                  <a:pt x="8987" y="8627"/>
                </a:lnTo>
                <a:close/>
                <a:moveTo>
                  <a:pt x="4673" y="0"/>
                </a:moveTo>
                <a:lnTo>
                  <a:pt x="289014" y="0"/>
                </a:lnTo>
                <a:cubicBezTo>
                  <a:pt x="291530" y="0"/>
                  <a:pt x="293328" y="1797"/>
                  <a:pt x="293328" y="4314"/>
                </a:cubicBezTo>
                <a:lnTo>
                  <a:pt x="293328" y="288654"/>
                </a:lnTo>
                <a:cubicBezTo>
                  <a:pt x="293328" y="291530"/>
                  <a:pt x="291530" y="293328"/>
                  <a:pt x="289014" y="293328"/>
                </a:cubicBezTo>
                <a:lnTo>
                  <a:pt x="260256" y="293328"/>
                </a:lnTo>
                <a:cubicBezTo>
                  <a:pt x="258100" y="293328"/>
                  <a:pt x="255943" y="291530"/>
                  <a:pt x="255943" y="288654"/>
                </a:cubicBezTo>
                <a:cubicBezTo>
                  <a:pt x="255943" y="286498"/>
                  <a:pt x="258100" y="284341"/>
                  <a:pt x="260256" y="284341"/>
                </a:cubicBezTo>
                <a:lnTo>
                  <a:pt x="284341" y="284341"/>
                </a:lnTo>
                <a:lnTo>
                  <a:pt x="284341" y="50326"/>
                </a:lnTo>
                <a:lnTo>
                  <a:pt x="8987" y="50326"/>
                </a:lnTo>
                <a:lnTo>
                  <a:pt x="8987" y="284341"/>
                </a:lnTo>
                <a:lnTo>
                  <a:pt x="183330" y="284341"/>
                </a:lnTo>
                <a:cubicBezTo>
                  <a:pt x="185846" y="284341"/>
                  <a:pt x="187643" y="286498"/>
                  <a:pt x="187643" y="288654"/>
                </a:cubicBezTo>
                <a:cubicBezTo>
                  <a:pt x="187643" y="291530"/>
                  <a:pt x="185846" y="293328"/>
                  <a:pt x="183330" y="293328"/>
                </a:cubicBezTo>
                <a:lnTo>
                  <a:pt x="4673" y="293328"/>
                </a:lnTo>
                <a:cubicBezTo>
                  <a:pt x="2157" y="293328"/>
                  <a:pt x="0" y="291530"/>
                  <a:pt x="0" y="288654"/>
                </a:cubicBezTo>
                <a:lnTo>
                  <a:pt x="0" y="4314"/>
                </a:lnTo>
                <a:cubicBezTo>
                  <a:pt x="0" y="1797"/>
                  <a:pt x="2157" y="0"/>
                  <a:pt x="4673" y="0"/>
                </a:cubicBezTo>
                <a:close/>
              </a:path>
            </a:pathLst>
          </a:custGeom>
          <a:solidFill>
            <a:schemeClr val="accent1"/>
          </a:solidFill>
          <a:ln>
            <a:noFill/>
          </a:ln>
          <a:effectLst/>
        </p:spPr>
        <p:txBody>
          <a:bodyPr anchor="ctr"/>
          <a:lstStyle/>
          <a:p>
            <a:endParaRPr lang="en-US" dirty="0">
              <a:latin typeface="Lato Light" panose="020F0502020204030203" pitchFamily="34" charset="0"/>
            </a:endParaRPr>
          </a:p>
        </p:txBody>
      </p:sp>
      <p:sp>
        <p:nvSpPr>
          <p:cNvPr id="44" name="Freeform 922">
            <a:extLst>
              <a:ext uri="{FF2B5EF4-FFF2-40B4-BE49-F238E27FC236}">
                <a16:creationId xmlns:a16="http://schemas.microsoft.com/office/drawing/2014/main" id="{A81CFB4D-9693-E2A5-D26C-A568793DB686}"/>
              </a:ext>
            </a:extLst>
          </p:cNvPr>
          <p:cNvSpPr>
            <a:spLocks noChangeArrowheads="1"/>
          </p:cNvSpPr>
          <p:nvPr/>
        </p:nvSpPr>
        <p:spPr bwMode="auto">
          <a:xfrm>
            <a:off x="1825998" y="1346224"/>
            <a:ext cx="365847" cy="365847"/>
          </a:xfrm>
          <a:custGeom>
            <a:avLst/>
            <a:gdLst>
              <a:gd name="T0" fmla="*/ 2225924 w 293328"/>
              <a:gd name="T1" fmla="*/ 2982232 h 293328"/>
              <a:gd name="T2" fmla="*/ 2606720 w 293328"/>
              <a:gd name="T3" fmla="*/ 3061131 h 293328"/>
              <a:gd name="T4" fmla="*/ 2606720 w 293328"/>
              <a:gd name="T5" fmla="*/ 2761330 h 293328"/>
              <a:gd name="T6" fmla="*/ 1868162 w 293328"/>
              <a:gd name="T7" fmla="*/ 1547074 h 293328"/>
              <a:gd name="T8" fmla="*/ 1381781 w 293328"/>
              <a:gd name="T9" fmla="*/ 2315784 h 293328"/>
              <a:gd name="T10" fmla="*/ 1868162 w 293328"/>
              <a:gd name="T11" fmla="*/ 1547074 h 293328"/>
              <a:gd name="T12" fmla="*/ 792597 w 293328"/>
              <a:gd name="T13" fmla="*/ 2106834 h 293328"/>
              <a:gd name="T14" fmla="*/ 1282925 w 293328"/>
              <a:gd name="T15" fmla="*/ 1752049 h 293328"/>
              <a:gd name="T16" fmla="*/ 1330374 w 293328"/>
              <a:gd name="T17" fmla="*/ 1271135 h 293328"/>
              <a:gd name="T18" fmla="*/ 1330374 w 293328"/>
              <a:gd name="T19" fmla="*/ 1669261 h 293328"/>
              <a:gd name="T20" fmla="*/ 1330374 w 293328"/>
              <a:gd name="T21" fmla="*/ 1271135 h 293328"/>
              <a:gd name="T22" fmla="*/ 1350151 w 293328"/>
              <a:gd name="T23" fmla="*/ 1176512 h 293328"/>
              <a:gd name="T24" fmla="*/ 1967023 w 293328"/>
              <a:gd name="T25" fmla="*/ 1472163 h 293328"/>
              <a:gd name="T26" fmla="*/ 1939339 w 293328"/>
              <a:gd name="T27" fmla="*/ 2181752 h 293328"/>
              <a:gd name="T28" fmla="*/ 1330374 w 293328"/>
              <a:gd name="T29" fmla="*/ 2437980 h 293328"/>
              <a:gd name="T30" fmla="*/ 725364 w 293328"/>
              <a:gd name="T31" fmla="*/ 2181752 h 293328"/>
              <a:gd name="T32" fmla="*/ 697694 w 293328"/>
              <a:gd name="T33" fmla="*/ 1472163 h 293328"/>
              <a:gd name="T34" fmla="*/ 1310597 w 293328"/>
              <a:gd name="T35" fmla="*/ 1176512 h 293328"/>
              <a:gd name="T36" fmla="*/ 682860 w 293328"/>
              <a:gd name="T37" fmla="*/ 1151769 h 293328"/>
              <a:gd name="T38" fmla="*/ 682860 w 293328"/>
              <a:gd name="T39" fmla="*/ 2441784 h 293328"/>
              <a:gd name="T40" fmla="*/ 1805438 w 293328"/>
              <a:gd name="T41" fmla="*/ 2587732 h 293328"/>
              <a:gd name="T42" fmla="*/ 2158476 w 293328"/>
              <a:gd name="T43" fmla="*/ 2915168 h 293328"/>
              <a:gd name="T44" fmla="*/ 2146587 w 293328"/>
              <a:gd name="T45" fmla="*/ 2299753 h 293328"/>
              <a:gd name="T46" fmla="*/ 1983949 w 293328"/>
              <a:gd name="T47" fmla="*/ 1151769 h 293328"/>
              <a:gd name="T48" fmla="*/ 1333409 w 293328"/>
              <a:gd name="T49" fmla="*/ 784903 h 293328"/>
              <a:gd name="T50" fmla="*/ 2241775 w 293328"/>
              <a:gd name="T51" fmla="*/ 2256368 h 293328"/>
              <a:gd name="T52" fmla="*/ 2769346 w 293328"/>
              <a:gd name="T53" fmla="*/ 2911217 h 293328"/>
              <a:gd name="T54" fmla="*/ 2455986 w 293328"/>
              <a:gd name="T55" fmla="*/ 3222872 h 293328"/>
              <a:gd name="T56" fmla="*/ 1797510 w 293328"/>
              <a:gd name="T57" fmla="*/ 2694242 h 293328"/>
              <a:gd name="T58" fmla="*/ 313958 w 293328"/>
              <a:gd name="T59" fmla="*/ 1798754 h 293328"/>
              <a:gd name="T60" fmla="*/ 1333409 w 293328"/>
              <a:gd name="T61" fmla="*/ 784903 h 293328"/>
              <a:gd name="T62" fmla="*/ 2892729 w 293328"/>
              <a:gd name="T63" fmla="*/ 242833 h 293328"/>
              <a:gd name="T64" fmla="*/ 2892729 w 293328"/>
              <a:gd name="T65" fmla="*/ 315291 h 293328"/>
              <a:gd name="T66" fmla="*/ 2824315 w 293328"/>
              <a:gd name="T67" fmla="*/ 315291 h 293328"/>
              <a:gd name="T68" fmla="*/ 2824315 w 293328"/>
              <a:gd name="T69" fmla="*/ 242833 h 293328"/>
              <a:gd name="T70" fmla="*/ 2373485 w 293328"/>
              <a:gd name="T71" fmla="*/ 242833 h 293328"/>
              <a:gd name="T72" fmla="*/ 2373485 w 293328"/>
              <a:gd name="T73" fmla="*/ 315291 h 293328"/>
              <a:gd name="T74" fmla="*/ 2301039 w 293328"/>
              <a:gd name="T75" fmla="*/ 315291 h 293328"/>
              <a:gd name="T76" fmla="*/ 2301039 w 293328"/>
              <a:gd name="T77" fmla="*/ 242833 h 293328"/>
              <a:gd name="T78" fmla="*/ 2647214 w 293328"/>
              <a:gd name="T79" fmla="*/ 279054 h 293328"/>
              <a:gd name="T80" fmla="*/ 2546583 w 293328"/>
              <a:gd name="T81" fmla="*/ 279054 h 293328"/>
              <a:gd name="T82" fmla="*/ 98743 w 293328"/>
              <a:gd name="T83" fmla="*/ 94808 h 293328"/>
              <a:gd name="T84" fmla="*/ 3124131 w 293328"/>
              <a:gd name="T85" fmla="*/ 454216 h 293328"/>
              <a:gd name="T86" fmla="*/ 98743 w 293328"/>
              <a:gd name="T87" fmla="*/ 94808 h 293328"/>
              <a:gd name="T88" fmla="*/ 3175478 w 293328"/>
              <a:gd name="T89" fmla="*/ 0 h 293328"/>
              <a:gd name="T90" fmla="*/ 3222872 w 293328"/>
              <a:gd name="T91" fmla="*/ 3171527 h 293328"/>
              <a:gd name="T92" fmla="*/ 2859513 w 293328"/>
              <a:gd name="T93" fmla="*/ 3222872 h 293328"/>
              <a:gd name="T94" fmla="*/ 2859513 w 293328"/>
              <a:gd name="T95" fmla="*/ 3124131 h 293328"/>
              <a:gd name="T96" fmla="*/ 3124131 w 293328"/>
              <a:gd name="T97" fmla="*/ 552952 h 293328"/>
              <a:gd name="T98" fmla="*/ 98743 w 293328"/>
              <a:gd name="T99" fmla="*/ 3124131 h 293328"/>
              <a:gd name="T100" fmla="*/ 2061681 w 293328"/>
              <a:gd name="T101" fmla="*/ 3171527 h 293328"/>
              <a:gd name="T102" fmla="*/ 51356 w 293328"/>
              <a:gd name="T103" fmla="*/ 3222872 h 293328"/>
              <a:gd name="T104" fmla="*/ 0 w 293328"/>
              <a:gd name="T105" fmla="*/ 47381 h 2933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3328" h="293328">
                <a:moveTo>
                  <a:pt x="230028" y="244139"/>
                </a:moveTo>
                <a:lnTo>
                  <a:pt x="202590" y="271426"/>
                </a:lnTo>
                <a:lnTo>
                  <a:pt x="209811" y="278607"/>
                </a:lnTo>
                <a:cubicBezTo>
                  <a:pt x="217392" y="286147"/>
                  <a:pt x="229667" y="286147"/>
                  <a:pt x="237249" y="278607"/>
                </a:cubicBezTo>
                <a:cubicBezTo>
                  <a:pt x="240859" y="275017"/>
                  <a:pt x="243025" y="269990"/>
                  <a:pt x="243025" y="264963"/>
                </a:cubicBezTo>
                <a:cubicBezTo>
                  <a:pt x="243025" y="259578"/>
                  <a:pt x="240859" y="254910"/>
                  <a:pt x="237249" y="251320"/>
                </a:cubicBezTo>
                <a:lnTo>
                  <a:pt x="230028" y="244139"/>
                </a:lnTo>
                <a:close/>
                <a:moveTo>
                  <a:pt x="170030" y="140806"/>
                </a:moveTo>
                <a:lnTo>
                  <a:pt x="125762" y="159462"/>
                </a:lnTo>
                <a:lnTo>
                  <a:pt x="125762" y="210769"/>
                </a:lnTo>
                <a:lnTo>
                  <a:pt x="170030" y="191753"/>
                </a:lnTo>
                <a:lnTo>
                  <a:pt x="170030" y="140806"/>
                </a:lnTo>
                <a:close/>
                <a:moveTo>
                  <a:pt x="72138" y="140806"/>
                </a:moveTo>
                <a:lnTo>
                  <a:pt x="72138" y="191753"/>
                </a:lnTo>
                <a:lnTo>
                  <a:pt x="116765" y="210769"/>
                </a:lnTo>
                <a:lnTo>
                  <a:pt x="116765" y="159462"/>
                </a:lnTo>
                <a:lnTo>
                  <a:pt x="72138" y="140806"/>
                </a:lnTo>
                <a:close/>
                <a:moveTo>
                  <a:pt x="121084" y="115690"/>
                </a:moveTo>
                <a:lnTo>
                  <a:pt x="78976" y="133989"/>
                </a:lnTo>
                <a:lnTo>
                  <a:pt x="121084" y="151928"/>
                </a:lnTo>
                <a:lnTo>
                  <a:pt x="163552" y="133989"/>
                </a:lnTo>
                <a:lnTo>
                  <a:pt x="121084" y="115690"/>
                </a:lnTo>
                <a:close/>
                <a:moveTo>
                  <a:pt x="119284" y="107080"/>
                </a:moveTo>
                <a:cubicBezTo>
                  <a:pt x="120364" y="106362"/>
                  <a:pt x="121804" y="106362"/>
                  <a:pt x="122883" y="107080"/>
                </a:cubicBezTo>
                <a:lnTo>
                  <a:pt x="176508" y="129683"/>
                </a:lnTo>
                <a:cubicBezTo>
                  <a:pt x="177948" y="130401"/>
                  <a:pt x="179027" y="132195"/>
                  <a:pt x="179027" y="133989"/>
                </a:cubicBezTo>
                <a:lnTo>
                  <a:pt x="179027" y="194623"/>
                </a:lnTo>
                <a:cubicBezTo>
                  <a:pt x="179027" y="196417"/>
                  <a:pt x="177948" y="198211"/>
                  <a:pt x="176508" y="198570"/>
                </a:cubicBezTo>
                <a:lnTo>
                  <a:pt x="122883" y="221532"/>
                </a:lnTo>
                <a:cubicBezTo>
                  <a:pt x="122523" y="221891"/>
                  <a:pt x="121804" y="221891"/>
                  <a:pt x="121084" y="221891"/>
                </a:cubicBezTo>
                <a:cubicBezTo>
                  <a:pt x="120364" y="221891"/>
                  <a:pt x="120004" y="221891"/>
                  <a:pt x="119284" y="221532"/>
                </a:cubicBezTo>
                <a:lnTo>
                  <a:pt x="66019" y="198570"/>
                </a:lnTo>
                <a:cubicBezTo>
                  <a:pt x="64580" y="198211"/>
                  <a:pt x="63500" y="196417"/>
                  <a:pt x="63500" y="194623"/>
                </a:cubicBezTo>
                <a:lnTo>
                  <a:pt x="63500" y="133989"/>
                </a:lnTo>
                <a:cubicBezTo>
                  <a:pt x="63500" y="132195"/>
                  <a:pt x="64580" y="130401"/>
                  <a:pt x="66019" y="129683"/>
                </a:cubicBezTo>
                <a:lnTo>
                  <a:pt x="119284" y="107080"/>
                </a:lnTo>
                <a:close/>
                <a:moveTo>
                  <a:pt x="121359" y="80413"/>
                </a:moveTo>
                <a:cubicBezTo>
                  <a:pt x="98975" y="80413"/>
                  <a:pt x="78036" y="89030"/>
                  <a:pt x="62150" y="104828"/>
                </a:cubicBezTo>
                <a:cubicBezTo>
                  <a:pt x="46626" y="120267"/>
                  <a:pt x="37962" y="141092"/>
                  <a:pt x="37962" y="163712"/>
                </a:cubicBezTo>
                <a:cubicBezTo>
                  <a:pt x="37962" y="185614"/>
                  <a:pt x="46626" y="206439"/>
                  <a:pt x="62150" y="222237"/>
                </a:cubicBezTo>
                <a:cubicBezTo>
                  <a:pt x="88506" y="248447"/>
                  <a:pt x="129663" y="254192"/>
                  <a:pt x="162516" y="236240"/>
                </a:cubicBezTo>
                <a:cubicBezTo>
                  <a:pt x="162877" y="235521"/>
                  <a:pt x="163599" y="235521"/>
                  <a:pt x="164321" y="235521"/>
                </a:cubicBezTo>
                <a:cubicBezTo>
                  <a:pt x="165405" y="235521"/>
                  <a:pt x="166849" y="236240"/>
                  <a:pt x="167571" y="236958"/>
                </a:cubicBezTo>
                <a:lnTo>
                  <a:pt x="196453" y="265322"/>
                </a:lnTo>
                <a:lnTo>
                  <a:pt x="223891" y="237676"/>
                </a:lnTo>
                <a:lnTo>
                  <a:pt x="195370" y="209311"/>
                </a:lnTo>
                <a:cubicBezTo>
                  <a:pt x="193926" y="207875"/>
                  <a:pt x="193565" y="205721"/>
                  <a:pt x="194648" y="203925"/>
                </a:cubicBezTo>
                <a:cubicBezTo>
                  <a:pt x="212699" y="171611"/>
                  <a:pt x="207284" y="131039"/>
                  <a:pt x="180568" y="104828"/>
                </a:cubicBezTo>
                <a:cubicBezTo>
                  <a:pt x="165043" y="89030"/>
                  <a:pt x="144104" y="80413"/>
                  <a:pt x="121359" y="80413"/>
                </a:cubicBezTo>
                <a:close/>
                <a:moveTo>
                  <a:pt x="121359" y="71437"/>
                </a:moveTo>
                <a:cubicBezTo>
                  <a:pt x="146270" y="71437"/>
                  <a:pt x="169737" y="80772"/>
                  <a:pt x="187066" y="98365"/>
                </a:cubicBezTo>
                <a:cubicBezTo>
                  <a:pt x="215226" y="126371"/>
                  <a:pt x="222086" y="170175"/>
                  <a:pt x="204034" y="205362"/>
                </a:cubicBezTo>
                <a:lnTo>
                  <a:pt x="243747" y="244857"/>
                </a:lnTo>
                <a:cubicBezTo>
                  <a:pt x="249163" y="250242"/>
                  <a:pt x="252051" y="257423"/>
                  <a:pt x="252051" y="264963"/>
                </a:cubicBezTo>
                <a:cubicBezTo>
                  <a:pt x="252051" y="272503"/>
                  <a:pt x="249163" y="279684"/>
                  <a:pt x="243747" y="285070"/>
                </a:cubicBezTo>
                <a:cubicBezTo>
                  <a:pt x="237971" y="290456"/>
                  <a:pt x="230750" y="293328"/>
                  <a:pt x="223530" y="293328"/>
                </a:cubicBezTo>
                <a:cubicBezTo>
                  <a:pt x="216309" y="293328"/>
                  <a:pt x="209089" y="290456"/>
                  <a:pt x="203312" y="285070"/>
                </a:cubicBezTo>
                <a:lnTo>
                  <a:pt x="163599" y="245216"/>
                </a:lnTo>
                <a:cubicBezTo>
                  <a:pt x="128219" y="263527"/>
                  <a:pt x="84173" y="256705"/>
                  <a:pt x="56013" y="228700"/>
                </a:cubicBezTo>
                <a:cubicBezTo>
                  <a:pt x="38684" y="211106"/>
                  <a:pt x="28575" y="188127"/>
                  <a:pt x="28575" y="163712"/>
                </a:cubicBezTo>
                <a:cubicBezTo>
                  <a:pt x="28575" y="138938"/>
                  <a:pt x="38684" y="115600"/>
                  <a:pt x="56013" y="98365"/>
                </a:cubicBezTo>
                <a:cubicBezTo>
                  <a:pt x="73343" y="80772"/>
                  <a:pt x="96809" y="71437"/>
                  <a:pt x="121359" y="71437"/>
                </a:cubicBezTo>
                <a:close/>
                <a:moveTo>
                  <a:pt x="257053" y="22102"/>
                </a:moveTo>
                <a:cubicBezTo>
                  <a:pt x="258518" y="20637"/>
                  <a:pt x="261815" y="20637"/>
                  <a:pt x="263280" y="22102"/>
                </a:cubicBezTo>
                <a:cubicBezTo>
                  <a:pt x="264379" y="22835"/>
                  <a:pt x="264746" y="24300"/>
                  <a:pt x="264746" y="25399"/>
                </a:cubicBezTo>
                <a:cubicBezTo>
                  <a:pt x="264746" y="26499"/>
                  <a:pt x="264379" y="27598"/>
                  <a:pt x="263280" y="28697"/>
                </a:cubicBezTo>
                <a:cubicBezTo>
                  <a:pt x="262548" y="29429"/>
                  <a:pt x="261449" y="29796"/>
                  <a:pt x="260350" y="29796"/>
                </a:cubicBezTo>
                <a:cubicBezTo>
                  <a:pt x="258884" y="29796"/>
                  <a:pt x="258152" y="29429"/>
                  <a:pt x="257053" y="28697"/>
                </a:cubicBezTo>
                <a:cubicBezTo>
                  <a:pt x="256320" y="27598"/>
                  <a:pt x="255587" y="26499"/>
                  <a:pt x="255587" y="25399"/>
                </a:cubicBezTo>
                <a:cubicBezTo>
                  <a:pt x="255587" y="24300"/>
                  <a:pt x="256320" y="22835"/>
                  <a:pt x="257053" y="22102"/>
                </a:cubicBezTo>
                <a:close/>
                <a:moveTo>
                  <a:pt x="209428" y="22102"/>
                </a:moveTo>
                <a:cubicBezTo>
                  <a:pt x="211259" y="20637"/>
                  <a:pt x="214190" y="20637"/>
                  <a:pt x="216022" y="22102"/>
                </a:cubicBezTo>
                <a:cubicBezTo>
                  <a:pt x="216754" y="22835"/>
                  <a:pt x="217121" y="24300"/>
                  <a:pt x="217121" y="25399"/>
                </a:cubicBezTo>
                <a:cubicBezTo>
                  <a:pt x="217121" y="26499"/>
                  <a:pt x="216754" y="27598"/>
                  <a:pt x="216022" y="28697"/>
                </a:cubicBezTo>
                <a:cubicBezTo>
                  <a:pt x="214923" y="29429"/>
                  <a:pt x="213824" y="29796"/>
                  <a:pt x="212725" y="29796"/>
                </a:cubicBezTo>
                <a:cubicBezTo>
                  <a:pt x="211626" y="29796"/>
                  <a:pt x="210160" y="29429"/>
                  <a:pt x="209428" y="28697"/>
                </a:cubicBezTo>
                <a:cubicBezTo>
                  <a:pt x="208695" y="27598"/>
                  <a:pt x="207962" y="26499"/>
                  <a:pt x="207962" y="25399"/>
                </a:cubicBezTo>
                <a:cubicBezTo>
                  <a:pt x="207962" y="24300"/>
                  <a:pt x="208695" y="22835"/>
                  <a:pt x="209428" y="22102"/>
                </a:cubicBezTo>
                <a:close/>
                <a:moveTo>
                  <a:pt x="236538" y="20637"/>
                </a:moveTo>
                <a:cubicBezTo>
                  <a:pt x="239102" y="20637"/>
                  <a:pt x="240934" y="22835"/>
                  <a:pt x="240934" y="25399"/>
                </a:cubicBezTo>
                <a:cubicBezTo>
                  <a:pt x="240934" y="27964"/>
                  <a:pt x="239102" y="29796"/>
                  <a:pt x="236538" y="29796"/>
                </a:cubicBezTo>
                <a:cubicBezTo>
                  <a:pt x="233973" y="29796"/>
                  <a:pt x="231775" y="27964"/>
                  <a:pt x="231775" y="25399"/>
                </a:cubicBezTo>
                <a:cubicBezTo>
                  <a:pt x="231775" y="22835"/>
                  <a:pt x="233973" y="20637"/>
                  <a:pt x="236538" y="20637"/>
                </a:cubicBezTo>
                <a:close/>
                <a:moveTo>
                  <a:pt x="8987" y="8627"/>
                </a:moveTo>
                <a:lnTo>
                  <a:pt x="8987" y="41339"/>
                </a:lnTo>
                <a:lnTo>
                  <a:pt x="284341" y="41339"/>
                </a:lnTo>
                <a:lnTo>
                  <a:pt x="284341" y="8627"/>
                </a:lnTo>
                <a:lnTo>
                  <a:pt x="8987" y="8627"/>
                </a:lnTo>
                <a:close/>
                <a:moveTo>
                  <a:pt x="4673" y="0"/>
                </a:moveTo>
                <a:lnTo>
                  <a:pt x="289014" y="0"/>
                </a:lnTo>
                <a:cubicBezTo>
                  <a:pt x="291530" y="0"/>
                  <a:pt x="293328" y="1797"/>
                  <a:pt x="293328" y="4314"/>
                </a:cubicBezTo>
                <a:lnTo>
                  <a:pt x="293328" y="288654"/>
                </a:lnTo>
                <a:cubicBezTo>
                  <a:pt x="293328" y="291530"/>
                  <a:pt x="291530" y="293328"/>
                  <a:pt x="289014" y="293328"/>
                </a:cubicBezTo>
                <a:lnTo>
                  <a:pt x="260256" y="293328"/>
                </a:lnTo>
                <a:cubicBezTo>
                  <a:pt x="258100" y="293328"/>
                  <a:pt x="255943" y="291530"/>
                  <a:pt x="255943" y="288654"/>
                </a:cubicBezTo>
                <a:cubicBezTo>
                  <a:pt x="255943" y="286498"/>
                  <a:pt x="258100" y="284341"/>
                  <a:pt x="260256" y="284341"/>
                </a:cubicBezTo>
                <a:lnTo>
                  <a:pt x="284341" y="284341"/>
                </a:lnTo>
                <a:lnTo>
                  <a:pt x="284341" y="50326"/>
                </a:lnTo>
                <a:lnTo>
                  <a:pt x="8987" y="50326"/>
                </a:lnTo>
                <a:lnTo>
                  <a:pt x="8987" y="284341"/>
                </a:lnTo>
                <a:lnTo>
                  <a:pt x="183330" y="284341"/>
                </a:lnTo>
                <a:cubicBezTo>
                  <a:pt x="185846" y="284341"/>
                  <a:pt x="187643" y="286498"/>
                  <a:pt x="187643" y="288654"/>
                </a:cubicBezTo>
                <a:cubicBezTo>
                  <a:pt x="187643" y="291530"/>
                  <a:pt x="185846" y="293328"/>
                  <a:pt x="183330" y="293328"/>
                </a:cubicBezTo>
                <a:lnTo>
                  <a:pt x="4673" y="293328"/>
                </a:lnTo>
                <a:cubicBezTo>
                  <a:pt x="2157" y="293328"/>
                  <a:pt x="0" y="291530"/>
                  <a:pt x="0" y="288654"/>
                </a:cubicBezTo>
                <a:lnTo>
                  <a:pt x="0" y="4314"/>
                </a:lnTo>
                <a:cubicBezTo>
                  <a:pt x="0" y="1797"/>
                  <a:pt x="2157" y="0"/>
                  <a:pt x="4673" y="0"/>
                </a:cubicBezTo>
                <a:close/>
              </a:path>
            </a:pathLst>
          </a:custGeom>
          <a:solidFill>
            <a:srgbClr val="FF6800"/>
          </a:solidFill>
          <a:ln>
            <a:solidFill>
              <a:srgbClr val="FF6800"/>
            </a:solidFill>
          </a:ln>
          <a:effectLst/>
        </p:spPr>
        <p:txBody>
          <a:bodyPr anchor="ctr"/>
          <a:lstStyle/>
          <a:p>
            <a:pPr defTabSz="438824"/>
            <a:endParaRPr lang="en-US" sz="864" dirty="0">
              <a:solidFill>
                <a:srgbClr val="737572"/>
              </a:solidFill>
              <a:latin typeface="Lato Light" panose="020F0502020204030203" pitchFamily="34" charset="0"/>
            </a:endParaRPr>
          </a:p>
        </p:txBody>
      </p:sp>
      <p:pic>
        <p:nvPicPr>
          <p:cNvPr id="46" name="Graphic 45" descr="Teacher outline">
            <a:extLst>
              <a:ext uri="{FF2B5EF4-FFF2-40B4-BE49-F238E27FC236}">
                <a16:creationId xmlns:a16="http://schemas.microsoft.com/office/drawing/2014/main" id="{CE0C95D3-17E9-1BF3-7E8D-C2E208D5BB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85034" y="1285650"/>
            <a:ext cx="481455" cy="481455"/>
          </a:xfrm>
          <a:prstGeom prst="rect">
            <a:avLst/>
          </a:prstGeom>
        </p:spPr>
      </p:pic>
      <p:sp>
        <p:nvSpPr>
          <p:cNvPr id="26" name="Oval 25">
            <a:extLst>
              <a:ext uri="{FF2B5EF4-FFF2-40B4-BE49-F238E27FC236}">
                <a16:creationId xmlns:a16="http://schemas.microsoft.com/office/drawing/2014/main" id="{910E31B2-8EAB-9D6F-00BF-CA90DB5691AA}"/>
              </a:ext>
            </a:extLst>
          </p:cNvPr>
          <p:cNvSpPr/>
          <p:nvPr/>
        </p:nvSpPr>
        <p:spPr>
          <a:xfrm>
            <a:off x="3459344" y="1157972"/>
            <a:ext cx="774310" cy="774310"/>
          </a:xfrm>
          <a:prstGeom prst="ellipse">
            <a:avLst/>
          </a:prstGeom>
          <a:solidFill>
            <a:srgbClr val="FFFFFF"/>
          </a:solidFill>
          <a:ln w="76200" cap="flat" cmpd="sng" algn="ctr">
            <a:solidFill>
              <a:srgbClr val="FF6800"/>
            </a:solidFill>
            <a:prstDash val="solid"/>
            <a:miter lim="800000"/>
          </a:ln>
          <a:effectLst/>
        </p:spPr>
        <p:txBody>
          <a:bodyPr rtlCol="0" anchor="ctr"/>
          <a:lstStyle/>
          <a:p>
            <a:pPr marL="0" marR="0" lvl="0" indent="0" algn="ctr" defTabSz="438824" eaLnBrk="1" fontAlgn="auto" latinLnBrk="0" hangingPunct="1">
              <a:lnSpc>
                <a:spcPct val="100000"/>
              </a:lnSpc>
              <a:spcBef>
                <a:spcPts val="0"/>
              </a:spcBef>
              <a:spcAft>
                <a:spcPts val="0"/>
              </a:spcAft>
              <a:buClrTx/>
              <a:buSzTx/>
              <a:buFontTx/>
              <a:buNone/>
              <a:tabLst/>
              <a:defRPr/>
            </a:pPr>
            <a:endParaRPr kumimoji="0" lang="en-US" sz="864"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pic>
        <p:nvPicPr>
          <p:cNvPr id="48" name="Graphic 47" descr="Connections outline">
            <a:extLst>
              <a:ext uri="{FF2B5EF4-FFF2-40B4-BE49-F238E27FC236}">
                <a16:creationId xmlns:a16="http://schemas.microsoft.com/office/drawing/2014/main" id="{1AA694F5-19BE-E273-C4FA-5ABF583669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80510" y="1285650"/>
            <a:ext cx="517296" cy="517296"/>
          </a:xfrm>
          <a:prstGeom prst="rect">
            <a:avLst/>
          </a:prstGeom>
        </p:spPr>
      </p:pic>
      <p:pic>
        <p:nvPicPr>
          <p:cNvPr id="50" name="Graphic 49" descr="Internet with solid fill">
            <a:extLst>
              <a:ext uri="{FF2B5EF4-FFF2-40B4-BE49-F238E27FC236}">
                <a16:creationId xmlns:a16="http://schemas.microsoft.com/office/drawing/2014/main" id="{0EE4749A-45D5-67EF-DC30-F62E8BB656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95927" y="1272126"/>
            <a:ext cx="515471" cy="515471"/>
          </a:xfrm>
          <a:prstGeom prst="rect">
            <a:avLst/>
          </a:prstGeom>
        </p:spPr>
      </p:pic>
      <p:pic>
        <p:nvPicPr>
          <p:cNvPr id="3" name="Picture 4" descr="https://www.akademisains.gov.my/mosp/wp-content/uploads/sites/29/2019/10/logo-mestecc-n-asm.png">
            <a:extLst>
              <a:ext uri="{FF2B5EF4-FFF2-40B4-BE49-F238E27FC236}">
                <a16:creationId xmlns:a16="http://schemas.microsoft.com/office/drawing/2014/main" id="{C188996B-0911-742F-D85F-E19136F6D77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C3218304-3A47-75F7-9CB7-53B756055C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14403583-D255-3380-CC88-53CB8CF18DDF}"/>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Tree>
    <p:extLst>
      <p:ext uri="{BB962C8B-B14F-4D97-AF65-F5344CB8AC3E}">
        <p14:creationId xmlns:p14="http://schemas.microsoft.com/office/powerpoint/2010/main" val="2518668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WHITE LAYER">
            <a:extLst>
              <a:ext uri="{FF2B5EF4-FFF2-40B4-BE49-F238E27FC236}">
                <a16:creationId xmlns:a16="http://schemas.microsoft.com/office/drawing/2014/main" id="{79C4E3A6-C8B7-427B-955C-A0D29179F723}"/>
              </a:ext>
            </a:extLst>
          </p:cNvPr>
          <p:cNvSpPr/>
          <p:nvPr/>
        </p:nvSpPr>
        <p:spPr>
          <a:xfrm flipH="1">
            <a:off x="-3256" y="-278128"/>
            <a:ext cx="5849762" cy="3291483"/>
          </a:xfrm>
          <a:custGeom>
            <a:avLst/>
            <a:gdLst>
              <a:gd name="connsiteX0" fmla="*/ 0 w 5851525"/>
              <a:gd name="connsiteY0" fmla="*/ 0 h 3292475"/>
              <a:gd name="connsiteX1" fmla="*/ 5851525 w 5851525"/>
              <a:gd name="connsiteY1" fmla="*/ 0 h 3292475"/>
              <a:gd name="connsiteX2" fmla="*/ 5851525 w 5851525"/>
              <a:gd name="connsiteY2" fmla="*/ 585241 h 3292475"/>
              <a:gd name="connsiteX3" fmla="*/ 5582380 w 5851525"/>
              <a:gd name="connsiteY3" fmla="*/ 598644 h 3292475"/>
              <a:gd name="connsiteX4" fmla="*/ 3928541 w 5851525"/>
              <a:gd name="connsiteY4" fmla="*/ 1386892 h 3292475"/>
              <a:gd name="connsiteX5" fmla="*/ 3155360 w 5851525"/>
              <a:gd name="connsiteY5" fmla="*/ 3047827 h 3292475"/>
              <a:gd name="connsiteX6" fmla="*/ 3145406 w 5851525"/>
              <a:gd name="connsiteY6" fmla="*/ 3292475 h 3292475"/>
              <a:gd name="connsiteX7" fmla="*/ 0 w 5851525"/>
              <a:gd name="connsiteY7" fmla="*/ 3292475 h 3292475"/>
              <a:gd name="connsiteX8" fmla="*/ 0 w 5851525"/>
              <a:gd name="connsiteY8" fmla="*/ 0 h 329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525" h="3292475">
                <a:moveTo>
                  <a:pt x="0" y="0"/>
                </a:moveTo>
                <a:lnTo>
                  <a:pt x="5851525" y="0"/>
                </a:lnTo>
                <a:lnTo>
                  <a:pt x="5851525" y="585241"/>
                </a:lnTo>
                <a:lnTo>
                  <a:pt x="5582380" y="598644"/>
                </a:lnTo>
                <a:cubicBezTo>
                  <a:pt x="4959051" y="660901"/>
                  <a:pt x="4373386" y="937985"/>
                  <a:pt x="3928541" y="1386892"/>
                </a:cubicBezTo>
                <a:cubicBezTo>
                  <a:pt x="3483696" y="1835799"/>
                  <a:pt x="3211948" y="2423958"/>
                  <a:pt x="3155360" y="3047827"/>
                </a:cubicBezTo>
                <a:lnTo>
                  <a:pt x="3145406" y="3292475"/>
                </a:lnTo>
                <a:lnTo>
                  <a:pt x="0" y="32924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03"/>
            <a:endParaRPr lang="id-ID" sz="1799">
              <a:solidFill>
                <a:prstClr val="white"/>
              </a:solidFill>
              <a:latin typeface="Calibri" panose="020F0502020204030204"/>
            </a:endParaRPr>
          </a:p>
        </p:txBody>
      </p:sp>
      <p:sp>
        <p:nvSpPr>
          <p:cNvPr id="37" name="CIRCLE PICTURE">
            <a:extLst>
              <a:ext uri="{FF2B5EF4-FFF2-40B4-BE49-F238E27FC236}">
                <a16:creationId xmlns:a16="http://schemas.microsoft.com/office/drawing/2014/main" id="{60EA2465-D0F5-4965-9CFA-8E30FFE66E34}"/>
              </a:ext>
            </a:extLst>
          </p:cNvPr>
          <p:cNvSpPr txBox="1"/>
          <p:nvPr/>
        </p:nvSpPr>
        <p:spPr>
          <a:xfrm>
            <a:off x="1455606" y="-141099"/>
            <a:ext cx="2894656" cy="400110"/>
          </a:xfrm>
          <a:prstGeom prst="rect">
            <a:avLst/>
          </a:prstGeom>
          <a:noFill/>
        </p:spPr>
        <p:txBody>
          <a:bodyPr wrap="square" rtlCol="0">
            <a:spAutoFit/>
          </a:bodyPr>
          <a:lstStyle/>
          <a:p>
            <a:pPr algn="r" defTabSz="457003"/>
            <a:r>
              <a:rPr lang="id-ID" sz="2000" dirty="0">
                <a:solidFill>
                  <a:srgbClr val="172245"/>
                </a:solidFill>
                <a:latin typeface="Raleway Black" panose="020B0A03030101060003" pitchFamily="34" charset="0"/>
              </a:rPr>
              <a:t>GUIDELINES ON</a:t>
            </a:r>
          </a:p>
        </p:txBody>
      </p:sp>
      <p:sp>
        <p:nvSpPr>
          <p:cNvPr id="38" name="PRODUCT CAPACITY">
            <a:extLst>
              <a:ext uri="{FF2B5EF4-FFF2-40B4-BE49-F238E27FC236}">
                <a16:creationId xmlns:a16="http://schemas.microsoft.com/office/drawing/2014/main" id="{EC4531BD-3CE5-48FD-B023-E2A342D6CDFF}"/>
              </a:ext>
            </a:extLst>
          </p:cNvPr>
          <p:cNvSpPr txBox="1"/>
          <p:nvPr/>
        </p:nvSpPr>
        <p:spPr>
          <a:xfrm>
            <a:off x="2521067" y="145973"/>
            <a:ext cx="3619218" cy="522964"/>
          </a:xfrm>
          <a:prstGeom prst="rect">
            <a:avLst/>
          </a:prstGeom>
          <a:noFill/>
        </p:spPr>
        <p:txBody>
          <a:bodyPr wrap="square" rtlCol="0">
            <a:spAutoFit/>
          </a:bodyPr>
          <a:lstStyle/>
          <a:p>
            <a:pPr defTabSz="457003"/>
            <a:r>
              <a:rPr lang="id-ID" sz="1399" dirty="0">
                <a:solidFill>
                  <a:srgbClr val="172245"/>
                </a:solidFill>
                <a:latin typeface="Raleway Light" panose="020B0403030101060003" pitchFamily="34" charset="0"/>
              </a:rPr>
              <a:t>OPEN SCIENCE FOR </a:t>
            </a:r>
          </a:p>
          <a:p>
            <a:pPr defTabSz="457003"/>
            <a:r>
              <a:rPr lang="id-ID" sz="1399" dirty="0">
                <a:solidFill>
                  <a:srgbClr val="172245"/>
                </a:solidFill>
                <a:latin typeface="Raleway Light" panose="020B0403030101060003" pitchFamily="34" charset="0"/>
              </a:rPr>
              <a:t>PUBLIC FUNDED RESEARCH</a:t>
            </a:r>
          </a:p>
        </p:txBody>
      </p:sp>
      <p:sp>
        <p:nvSpPr>
          <p:cNvPr id="39" name="TEXT DESCRIPTIONS">
            <a:extLst>
              <a:ext uri="{FF2B5EF4-FFF2-40B4-BE49-F238E27FC236}">
                <a16:creationId xmlns:a16="http://schemas.microsoft.com/office/drawing/2014/main" id="{D34F0D8A-7065-4D40-A80D-4A8721855211}"/>
              </a:ext>
            </a:extLst>
          </p:cNvPr>
          <p:cNvSpPr txBox="1"/>
          <p:nvPr/>
        </p:nvSpPr>
        <p:spPr>
          <a:xfrm>
            <a:off x="2521067" y="715067"/>
            <a:ext cx="3042246" cy="2492990"/>
          </a:xfrm>
          <a:prstGeom prst="rect">
            <a:avLst/>
          </a:prstGeom>
          <a:noFill/>
        </p:spPr>
        <p:txBody>
          <a:bodyPr wrap="square" rtlCol="0">
            <a:spAutoFit/>
          </a:bodyPr>
          <a:lstStyle/>
          <a:p>
            <a:pPr algn="just" defTabSz="457003"/>
            <a:r>
              <a:rPr lang="id-ID" sz="1200" dirty="0">
                <a:solidFill>
                  <a:srgbClr val="172245"/>
                </a:solidFill>
                <a:cs typeface="Poppins" pitchFamily="2" charset="77"/>
              </a:rPr>
              <a:t>The </a:t>
            </a:r>
            <a:r>
              <a:rPr lang="id-ID" sz="1200" dirty="0" err="1">
                <a:solidFill>
                  <a:srgbClr val="172245"/>
                </a:solidFill>
                <a:cs typeface="Poppins" pitchFamily="2" charset="77"/>
              </a:rPr>
              <a:t>guidelines</a:t>
            </a:r>
            <a:r>
              <a:rPr lang="id-ID" sz="1200" dirty="0">
                <a:solidFill>
                  <a:srgbClr val="172245"/>
                </a:solidFill>
                <a:cs typeface="Poppins" pitchFamily="2" charset="77"/>
              </a:rPr>
              <a:t> </a:t>
            </a:r>
            <a:r>
              <a:rPr lang="id-ID" sz="1200" dirty="0" err="1">
                <a:solidFill>
                  <a:srgbClr val="172245"/>
                </a:solidFill>
                <a:cs typeface="Poppins" pitchFamily="2" charset="77"/>
              </a:rPr>
              <a:t>is</a:t>
            </a:r>
            <a:r>
              <a:rPr lang="id-ID" sz="1200" dirty="0">
                <a:solidFill>
                  <a:srgbClr val="172245"/>
                </a:solidFill>
                <a:cs typeface="Poppins" pitchFamily="2" charset="77"/>
              </a:rPr>
              <a:t> </a:t>
            </a:r>
            <a:r>
              <a:rPr lang="id-ID" sz="1200" dirty="0" err="1">
                <a:solidFill>
                  <a:srgbClr val="172245"/>
                </a:solidFill>
                <a:cs typeface="Poppins" pitchFamily="2" charset="77"/>
              </a:rPr>
              <a:t>formulated</a:t>
            </a:r>
            <a:r>
              <a:rPr lang="id-ID" sz="1200" dirty="0">
                <a:solidFill>
                  <a:srgbClr val="172245"/>
                </a:solidFill>
                <a:cs typeface="Poppins" pitchFamily="2" charset="77"/>
              </a:rPr>
              <a:t> </a:t>
            </a:r>
            <a:r>
              <a:rPr lang="id-ID" sz="1200" dirty="0" err="1">
                <a:solidFill>
                  <a:srgbClr val="FF0000"/>
                </a:solidFill>
                <a:cs typeface="Poppins" pitchFamily="2" charset="77"/>
              </a:rPr>
              <a:t>with</a:t>
            </a:r>
            <a:r>
              <a:rPr lang="id-ID" sz="1200" dirty="0">
                <a:solidFill>
                  <a:srgbClr val="FF0000"/>
                </a:solidFill>
                <a:cs typeface="Poppins" pitchFamily="2" charset="77"/>
              </a:rPr>
              <a:t> </a:t>
            </a:r>
            <a:r>
              <a:rPr lang="id-ID" sz="1200" dirty="0" err="1">
                <a:solidFill>
                  <a:srgbClr val="172245"/>
                </a:solidFill>
                <a:cs typeface="Poppins" pitchFamily="2" charset="77"/>
              </a:rPr>
              <a:t>inputs</a:t>
            </a:r>
            <a:r>
              <a:rPr lang="id-ID" sz="1200" dirty="0">
                <a:solidFill>
                  <a:srgbClr val="172245"/>
                </a:solidFill>
                <a:cs typeface="Poppins" pitchFamily="2" charset="77"/>
              </a:rPr>
              <a:t> </a:t>
            </a:r>
            <a:r>
              <a:rPr lang="id-ID" sz="1200" dirty="0" err="1">
                <a:solidFill>
                  <a:srgbClr val="172245"/>
                </a:solidFill>
                <a:cs typeface="Poppins" pitchFamily="2" charset="77"/>
              </a:rPr>
              <a:t>from</a:t>
            </a:r>
            <a:r>
              <a:rPr lang="id-ID" sz="1200" dirty="0">
                <a:solidFill>
                  <a:srgbClr val="172245"/>
                </a:solidFill>
                <a:cs typeface="Poppins" pitchFamily="2" charset="77"/>
              </a:rPr>
              <a:t> </a:t>
            </a:r>
            <a:r>
              <a:rPr lang="id-ID" sz="1200" dirty="0" err="1">
                <a:solidFill>
                  <a:srgbClr val="172245"/>
                </a:solidFill>
                <a:cs typeface="Poppins" pitchFamily="2" charset="77"/>
              </a:rPr>
              <a:t>all</a:t>
            </a:r>
            <a:r>
              <a:rPr lang="id-ID" sz="1200" dirty="0">
                <a:solidFill>
                  <a:srgbClr val="172245"/>
                </a:solidFill>
                <a:cs typeface="Poppins" pitchFamily="2" charset="77"/>
              </a:rPr>
              <a:t> </a:t>
            </a:r>
            <a:r>
              <a:rPr lang="id-ID" sz="1200" dirty="0" err="1">
                <a:solidFill>
                  <a:srgbClr val="172245"/>
                </a:solidFill>
                <a:cs typeface="Poppins" pitchFamily="2" charset="77"/>
              </a:rPr>
              <a:t>relevant</a:t>
            </a:r>
            <a:r>
              <a:rPr lang="id-ID" sz="1200" dirty="0">
                <a:solidFill>
                  <a:srgbClr val="172245"/>
                </a:solidFill>
                <a:cs typeface="Poppins" pitchFamily="2" charset="77"/>
              </a:rPr>
              <a:t> </a:t>
            </a:r>
            <a:r>
              <a:rPr lang="id-ID" sz="1200" dirty="0" err="1">
                <a:solidFill>
                  <a:srgbClr val="172245"/>
                </a:solidFill>
                <a:cs typeface="Poppins" pitchFamily="2" charset="77"/>
              </a:rPr>
              <a:t>stakeholders</a:t>
            </a:r>
            <a:r>
              <a:rPr lang="id-ID" sz="1200" dirty="0">
                <a:solidFill>
                  <a:srgbClr val="172245"/>
                </a:solidFill>
                <a:cs typeface="Poppins" pitchFamily="2" charset="77"/>
              </a:rPr>
              <a:t> </a:t>
            </a:r>
            <a:r>
              <a:rPr lang="id-ID" sz="1200" dirty="0" err="1">
                <a:solidFill>
                  <a:srgbClr val="FF0000"/>
                </a:solidFill>
                <a:cs typeface="Poppins" pitchFamily="2" charset="77"/>
              </a:rPr>
              <a:t>such</a:t>
            </a:r>
            <a:r>
              <a:rPr lang="id-ID" sz="1200" dirty="0">
                <a:solidFill>
                  <a:srgbClr val="FF0000"/>
                </a:solidFill>
                <a:cs typeface="Poppins" pitchFamily="2" charset="77"/>
              </a:rPr>
              <a:t> as</a:t>
            </a:r>
            <a:r>
              <a:rPr lang="id-ID" sz="1200" dirty="0">
                <a:solidFill>
                  <a:srgbClr val="172245"/>
                </a:solidFill>
                <a:cs typeface="Poppins" pitchFamily="2" charset="77"/>
              </a:rPr>
              <a:t> </a:t>
            </a:r>
            <a:r>
              <a:rPr lang="id-ID" sz="1200" dirty="0" err="1">
                <a:solidFill>
                  <a:srgbClr val="172245"/>
                </a:solidFill>
                <a:cs typeface="Poppins" pitchFamily="2" charset="77"/>
              </a:rPr>
              <a:t>researchers</a:t>
            </a:r>
            <a:r>
              <a:rPr lang="id-ID" sz="1200" dirty="0">
                <a:solidFill>
                  <a:srgbClr val="172245"/>
                </a:solidFill>
                <a:cs typeface="Poppins" pitchFamily="2" charset="77"/>
              </a:rPr>
              <a:t>, top </a:t>
            </a:r>
            <a:r>
              <a:rPr lang="id-ID" sz="1200" dirty="0" err="1">
                <a:solidFill>
                  <a:srgbClr val="172245"/>
                </a:solidFill>
                <a:cs typeface="Poppins" pitchFamily="2" charset="77"/>
              </a:rPr>
              <a:t>management</a:t>
            </a:r>
            <a:r>
              <a:rPr lang="id-ID" sz="1200" dirty="0">
                <a:solidFill>
                  <a:srgbClr val="172245"/>
                </a:solidFill>
                <a:cs typeface="Poppins" pitchFamily="2" charset="77"/>
              </a:rPr>
              <a:t> </a:t>
            </a:r>
            <a:r>
              <a:rPr lang="id-ID" sz="1200" dirty="0" err="1">
                <a:solidFill>
                  <a:srgbClr val="172245"/>
                </a:solidFill>
                <a:cs typeface="Poppins" pitchFamily="2" charset="77"/>
              </a:rPr>
              <a:t>of</a:t>
            </a:r>
            <a:r>
              <a:rPr lang="id-ID" sz="1200" dirty="0">
                <a:solidFill>
                  <a:srgbClr val="172245"/>
                </a:solidFill>
                <a:cs typeface="Poppins" pitchFamily="2" charset="77"/>
              </a:rPr>
              <a:t> </a:t>
            </a:r>
            <a:r>
              <a:rPr lang="id-ID" sz="1200" dirty="0" err="1">
                <a:solidFill>
                  <a:srgbClr val="172245"/>
                </a:solidFill>
                <a:cs typeface="Poppins" pitchFamily="2" charset="77"/>
              </a:rPr>
              <a:t>universities</a:t>
            </a:r>
            <a:r>
              <a:rPr lang="id-ID" sz="1200" dirty="0">
                <a:solidFill>
                  <a:srgbClr val="172245"/>
                </a:solidFill>
                <a:cs typeface="Poppins" pitchFamily="2" charset="77"/>
              </a:rPr>
              <a:t>, </a:t>
            </a:r>
            <a:r>
              <a:rPr lang="id-ID" sz="1200" dirty="0" err="1">
                <a:solidFill>
                  <a:srgbClr val="172245"/>
                </a:solidFill>
                <a:cs typeface="Poppins" pitchFamily="2" charset="77"/>
              </a:rPr>
              <a:t>government</a:t>
            </a:r>
            <a:r>
              <a:rPr lang="id-ID" sz="1200" dirty="0">
                <a:solidFill>
                  <a:srgbClr val="172245"/>
                </a:solidFill>
                <a:cs typeface="Poppins" pitchFamily="2" charset="77"/>
              </a:rPr>
              <a:t> </a:t>
            </a:r>
            <a:r>
              <a:rPr lang="id-ID" sz="1200" dirty="0" err="1">
                <a:solidFill>
                  <a:srgbClr val="172245"/>
                </a:solidFill>
                <a:cs typeface="Poppins" pitchFamily="2" charset="77"/>
              </a:rPr>
              <a:t>agencies</a:t>
            </a:r>
            <a:r>
              <a:rPr lang="id-ID" sz="1200" dirty="0">
                <a:solidFill>
                  <a:srgbClr val="172245"/>
                </a:solidFill>
                <a:cs typeface="Poppins" pitchFamily="2" charset="77"/>
              </a:rPr>
              <a:t>, </a:t>
            </a:r>
            <a:r>
              <a:rPr lang="id-ID" sz="1200" dirty="0" err="1">
                <a:solidFill>
                  <a:srgbClr val="172245"/>
                </a:solidFill>
                <a:cs typeface="Poppins" pitchFamily="2" charset="77"/>
              </a:rPr>
              <a:t>libraries</a:t>
            </a:r>
            <a:r>
              <a:rPr lang="id-ID" sz="1200" dirty="0">
                <a:solidFill>
                  <a:srgbClr val="172245"/>
                </a:solidFill>
                <a:cs typeface="Poppins" pitchFamily="2" charset="77"/>
              </a:rPr>
              <a:t>, </a:t>
            </a:r>
            <a:r>
              <a:rPr lang="id-ID" sz="1200" dirty="0" err="1">
                <a:solidFill>
                  <a:srgbClr val="172245"/>
                </a:solidFill>
                <a:cs typeface="Poppins" pitchFamily="2" charset="77"/>
              </a:rPr>
              <a:t>research</a:t>
            </a:r>
            <a:r>
              <a:rPr lang="id-ID" sz="1200" dirty="0">
                <a:solidFill>
                  <a:srgbClr val="172245"/>
                </a:solidFill>
                <a:cs typeface="Poppins" pitchFamily="2" charset="77"/>
              </a:rPr>
              <a:t> </a:t>
            </a:r>
            <a:r>
              <a:rPr lang="id-ID" sz="1200" dirty="0" err="1">
                <a:solidFill>
                  <a:srgbClr val="172245"/>
                </a:solidFill>
                <a:cs typeface="Poppins" pitchFamily="2" charset="77"/>
              </a:rPr>
              <a:t>funder</a:t>
            </a:r>
            <a:r>
              <a:rPr lang="id-ID" sz="1200" dirty="0">
                <a:solidFill>
                  <a:srgbClr val="172245"/>
                </a:solidFill>
                <a:cs typeface="Poppins" pitchFamily="2" charset="77"/>
              </a:rPr>
              <a:t> </a:t>
            </a:r>
            <a:r>
              <a:rPr lang="id-ID" sz="1200" dirty="0" err="1">
                <a:solidFill>
                  <a:srgbClr val="172245"/>
                </a:solidFill>
                <a:cs typeface="Poppins" pitchFamily="2" charset="77"/>
              </a:rPr>
              <a:t>organizations</a:t>
            </a:r>
            <a:r>
              <a:rPr lang="id-ID" sz="1200" dirty="0">
                <a:solidFill>
                  <a:srgbClr val="172245"/>
                </a:solidFill>
                <a:cs typeface="Poppins" pitchFamily="2" charset="77"/>
              </a:rPr>
              <a:t>, </a:t>
            </a:r>
            <a:r>
              <a:rPr lang="id-ID" sz="1200" dirty="0" err="1">
                <a:solidFill>
                  <a:srgbClr val="172245"/>
                </a:solidFill>
                <a:cs typeface="Poppins" pitchFamily="2" charset="77"/>
              </a:rPr>
              <a:t>publishers</a:t>
            </a:r>
            <a:r>
              <a:rPr lang="id-ID" sz="1200" dirty="0">
                <a:solidFill>
                  <a:srgbClr val="172245"/>
                </a:solidFill>
                <a:cs typeface="Poppins" pitchFamily="2" charset="77"/>
              </a:rPr>
              <a:t>, legal </a:t>
            </a:r>
            <a:r>
              <a:rPr lang="id-ID" sz="1200" dirty="0" err="1">
                <a:solidFill>
                  <a:srgbClr val="172245"/>
                </a:solidFill>
                <a:cs typeface="Poppins" pitchFamily="2" charset="77"/>
              </a:rPr>
              <a:t>units</a:t>
            </a:r>
            <a:r>
              <a:rPr lang="id-ID" sz="1200" dirty="0">
                <a:solidFill>
                  <a:srgbClr val="172245"/>
                </a:solidFill>
                <a:cs typeface="Poppins" pitchFamily="2" charset="77"/>
              </a:rPr>
              <a:t>, </a:t>
            </a:r>
            <a:r>
              <a:rPr lang="id-ID" sz="1200" dirty="0" err="1">
                <a:solidFill>
                  <a:srgbClr val="172245"/>
                </a:solidFill>
                <a:cs typeface="Poppins" pitchFamily="2" charset="77"/>
              </a:rPr>
              <a:t>industries</a:t>
            </a:r>
            <a:r>
              <a:rPr lang="id-ID" sz="1200" dirty="0">
                <a:solidFill>
                  <a:srgbClr val="172245"/>
                </a:solidFill>
                <a:cs typeface="Poppins" pitchFamily="2" charset="77"/>
              </a:rPr>
              <a:t> </a:t>
            </a:r>
            <a:r>
              <a:rPr lang="id-ID" sz="1200" dirty="0" err="1">
                <a:solidFill>
                  <a:srgbClr val="172245"/>
                </a:solidFill>
                <a:cs typeface="Poppins" pitchFamily="2" charset="77"/>
              </a:rPr>
              <a:t>and</a:t>
            </a:r>
            <a:r>
              <a:rPr lang="id-ID" sz="1200" dirty="0">
                <a:solidFill>
                  <a:srgbClr val="172245"/>
                </a:solidFill>
                <a:cs typeface="Poppins" pitchFamily="2" charset="77"/>
              </a:rPr>
              <a:t> </a:t>
            </a:r>
            <a:r>
              <a:rPr lang="id-ID" sz="1200" dirty="0" err="1">
                <a:solidFill>
                  <a:srgbClr val="172245"/>
                </a:solidFill>
                <a:cs typeface="Poppins" pitchFamily="2" charset="77"/>
              </a:rPr>
              <a:t>research</a:t>
            </a:r>
            <a:r>
              <a:rPr lang="id-ID" sz="1200" dirty="0">
                <a:solidFill>
                  <a:srgbClr val="172245"/>
                </a:solidFill>
                <a:cs typeface="Poppins" pitchFamily="2" charset="77"/>
              </a:rPr>
              <a:t> </a:t>
            </a:r>
            <a:r>
              <a:rPr lang="id-ID" sz="1200" dirty="0" err="1">
                <a:solidFill>
                  <a:srgbClr val="172245"/>
                </a:solidFill>
                <a:cs typeface="Poppins" pitchFamily="2" charset="77"/>
              </a:rPr>
              <a:t>managers</a:t>
            </a:r>
            <a:r>
              <a:rPr lang="id-ID" sz="1200" dirty="0">
                <a:solidFill>
                  <a:srgbClr val="172245"/>
                </a:solidFill>
                <a:cs typeface="Poppins" pitchFamily="2" charset="77"/>
              </a:rPr>
              <a:t>.  </a:t>
            </a:r>
          </a:p>
          <a:p>
            <a:pPr algn="just" defTabSz="457003"/>
            <a:endParaRPr lang="id-ID" sz="1200" dirty="0">
              <a:solidFill>
                <a:srgbClr val="172245"/>
              </a:solidFill>
              <a:cs typeface="Poppins" pitchFamily="2" charset="77"/>
            </a:endParaRPr>
          </a:p>
          <a:p>
            <a:pPr algn="just" defTabSz="457003"/>
            <a:r>
              <a:rPr lang="id-ID" sz="1200" dirty="0" err="1">
                <a:solidFill>
                  <a:srgbClr val="172245"/>
                </a:solidFill>
                <a:cs typeface="Poppins" pitchFamily="2" charset="77"/>
              </a:rPr>
              <a:t>It</a:t>
            </a:r>
            <a:r>
              <a:rPr lang="id-ID" sz="1200" dirty="0">
                <a:solidFill>
                  <a:srgbClr val="172245"/>
                </a:solidFill>
                <a:cs typeface="Poppins" pitchFamily="2" charset="77"/>
              </a:rPr>
              <a:t> </a:t>
            </a:r>
            <a:r>
              <a:rPr lang="id-ID" sz="1200" dirty="0" err="1">
                <a:solidFill>
                  <a:srgbClr val="172245"/>
                </a:solidFill>
                <a:cs typeface="Poppins" pitchFamily="2" charset="77"/>
              </a:rPr>
              <a:t>also</a:t>
            </a:r>
            <a:r>
              <a:rPr lang="id-ID" sz="1200" dirty="0">
                <a:solidFill>
                  <a:srgbClr val="172245"/>
                </a:solidFill>
                <a:cs typeface="Poppins" pitchFamily="2" charset="77"/>
              </a:rPr>
              <a:t> </a:t>
            </a:r>
            <a:r>
              <a:rPr lang="id-ID" sz="1200" dirty="0" err="1">
                <a:solidFill>
                  <a:srgbClr val="172245"/>
                </a:solidFill>
                <a:cs typeface="Poppins" pitchFamily="2" charset="77"/>
              </a:rPr>
              <a:t>clarifies</a:t>
            </a:r>
            <a:r>
              <a:rPr lang="id-ID" sz="1200" dirty="0">
                <a:solidFill>
                  <a:srgbClr val="172245"/>
                </a:solidFill>
                <a:cs typeface="Poppins" pitchFamily="2" charset="77"/>
              </a:rPr>
              <a:t> </a:t>
            </a:r>
            <a:r>
              <a:rPr lang="id-ID" sz="1200" dirty="0" err="1">
                <a:solidFill>
                  <a:srgbClr val="172245"/>
                </a:solidFill>
                <a:cs typeface="Poppins" pitchFamily="2" charset="77"/>
              </a:rPr>
              <a:t>research</a:t>
            </a:r>
            <a:r>
              <a:rPr lang="id-ID" sz="1200" dirty="0">
                <a:solidFill>
                  <a:srgbClr val="172245"/>
                </a:solidFill>
                <a:cs typeface="Poppins" pitchFamily="2" charset="77"/>
              </a:rPr>
              <a:t> data </a:t>
            </a:r>
            <a:r>
              <a:rPr lang="id-ID" sz="1200" dirty="0" err="1">
                <a:solidFill>
                  <a:srgbClr val="172245"/>
                </a:solidFill>
                <a:cs typeface="Poppins" pitchFamily="2" charset="77"/>
              </a:rPr>
              <a:t>ownership</a:t>
            </a:r>
            <a:r>
              <a:rPr lang="id-ID" sz="1200" dirty="0">
                <a:solidFill>
                  <a:srgbClr val="172245"/>
                </a:solidFill>
                <a:cs typeface="Poppins" pitchFamily="2" charset="77"/>
              </a:rPr>
              <a:t>, </a:t>
            </a:r>
            <a:r>
              <a:rPr lang="id-ID" sz="1200" dirty="0" err="1">
                <a:solidFill>
                  <a:srgbClr val="172245"/>
                </a:solidFill>
                <a:cs typeface="Poppins" pitchFamily="2" charset="77"/>
              </a:rPr>
              <a:t>recognises</a:t>
            </a:r>
            <a:r>
              <a:rPr lang="id-ID" sz="1200" dirty="0">
                <a:solidFill>
                  <a:srgbClr val="172245"/>
                </a:solidFill>
                <a:cs typeface="Poppins" pitchFamily="2" charset="77"/>
              </a:rPr>
              <a:t> </a:t>
            </a:r>
            <a:r>
              <a:rPr lang="id-ID" sz="1200" dirty="0" err="1">
                <a:solidFill>
                  <a:srgbClr val="172245"/>
                </a:solidFill>
                <a:cs typeface="Poppins" pitchFamily="2" charset="77"/>
              </a:rPr>
              <a:t>the</a:t>
            </a:r>
            <a:r>
              <a:rPr lang="id-ID" sz="1200" dirty="0">
                <a:solidFill>
                  <a:srgbClr val="172245"/>
                </a:solidFill>
                <a:cs typeface="Poppins" pitchFamily="2" charset="77"/>
              </a:rPr>
              <a:t> </a:t>
            </a:r>
            <a:r>
              <a:rPr lang="id-ID" sz="1200" dirty="0" err="1">
                <a:solidFill>
                  <a:srgbClr val="172245"/>
                </a:solidFill>
                <a:cs typeface="Poppins" pitchFamily="2" charset="77"/>
              </a:rPr>
              <a:t>role</a:t>
            </a:r>
            <a:r>
              <a:rPr lang="id-ID" sz="1200" dirty="0">
                <a:solidFill>
                  <a:srgbClr val="172245"/>
                </a:solidFill>
                <a:cs typeface="Poppins" pitchFamily="2" charset="77"/>
              </a:rPr>
              <a:t> </a:t>
            </a:r>
            <a:r>
              <a:rPr lang="id-ID" sz="1200" dirty="0" err="1">
                <a:solidFill>
                  <a:srgbClr val="172245"/>
                </a:solidFill>
                <a:cs typeface="Poppins" pitchFamily="2" charset="77"/>
              </a:rPr>
              <a:t>of</a:t>
            </a:r>
            <a:r>
              <a:rPr lang="id-ID" sz="1200" dirty="0">
                <a:solidFill>
                  <a:srgbClr val="172245"/>
                </a:solidFill>
                <a:cs typeface="Poppins" pitchFamily="2" charset="77"/>
              </a:rPr>
              <a:t> data </a:t>
            </a:r>
            <a:r>
              <a:rPr lang="id-ID" sz="1200" dirty="0" err="1">
                <a:solidFill>
                  <a:srgbClr val="172245"/>
                </a:solidFill>
                <a:cs typeface="Poppins" pitchFamily="2" charset="77"/>
              </a:rPr>
              <a:t>stewards</a:t>
            </a:r>
            <a:r>
              <a:rPr lang="id-ID" sz="1200" dirty="0">
                <a:solidFill>
                  <a:srgbClr val="172245"/>
                </a:solidFill>
                <a:cs typeface="Poppins" pitchFamily="2" charset="77"/>
              </a:rPr>
              <a:t> </a:t>
            </a:r>
            <a:r>
              <a:rPr lang="id-ID" sz="1200" dirty="0" err="1">
                <a:solidFill>
                  <a:srgbClr val="172245"/>
                </a:solidFill>
                <a:cs typeface="Poppins" pitchFamily="2" charset="77"/>
              </a:rPr>
              <a:t>and</a:t>
            </a:r>
            <a:r>
              <a:rPr lang="id-ID" sz="1200" dirty="0">
                <a:solidFill>
                  <a:srgbClr val="172245"/>
                </a:solidFill>
                <a:cs typeface="Poppins" pitchFamily="2" charset="77"/>
              </a:rPr>
              <a:t> data </a:t>
            </a:r>
            <a:r>
              <a:rPr lang="id-ID" sz="1200" dirty="0" err="1">
                <a:solidFill>
                  <a:srgbClr val="172245"/>
                </a:solidFill>
                <a:cs typeface="Poppins" pitchFamily="2" charset="77"/>
              </a:rPr>
              <a:t>curators</a:t>
            </a:r>
            <a:r>
              <a:rPr lang="id-ID" sz="1200" dirty="0">
                <a:solidFill>
                  <a:srgbClr val="172245"/>
                </a:solidFill>
                <a:cs typeface="Poppins" pitchFamily="2" charset="77"/>
              </a:rPr>
              <a:t>, </a:t>
            </a:r>
            <a:r>
              <a:rPr lang="id-ID" sz="1200" dirty="0" err="1">
                <a:solidFill>
                  <a:srgbClr val="172245"/>
                </a:solidFill>
                <a:cs typeface="Poppins" pitchFamily="2" charset="77"/>
              </a:rPr>
              <a:t>outline</a:t>
            </a:r>
            <a:r>
              <a:rPr lang="id-ID" sz="1200" dirty="0">
                <a:solidFill>
                  <a:srgbClr val="172245"/>
                </a:solidFill>
                <a:cs typeface="Poppins" pitchFamily="2" charset="77"/>
              </a:rPr>
              <a:t> </a:t>
            </a:r>
            <a:r>
              <a:rPr lang="id-ID" sz="1200" dirty="0" err="1">
                <a:solidFill>
                  <a:srgbClr val="172245"/>
                </a:solidFill>
                <a:cs typeface="Poppins" pitchFamily="2" charset="77"/>
              </a:rPr>
              <a:t>appropriate</a:t>
            </a:r>
            <a:r>
              <a:rPr lang="id-ID" sz="1200" dirty="0">
                <a:solidFill>
                  <a:srgbClr val="172245"/>
                </a:solidFill>
                <a:cs typeface="Poppins" pitchFamily="2" charset="77"/>
              </a:rPr>
              <a:t> </a:t>
            </a:r>
            <a:r>
              <a:rPr lang="id-ID" sz="1200" dirty="0" err="1">
                <a:solidFill>
                  <a:srgbClr val="172245"/>
                </a:solidFill>
                <a:cs typeface="Poppins" pitchFamily="2" charset="77"/>
              </a:rPr>
              <a:t>rewards</a:t>
            </a:r>
            <a:r>
              <a:rPr lang="id-ID" sz="1200" dirty="0">
                <a:solidFill>
                  <a:srgbClr val="172245"/>
                </a:solidFill>
                <a:cs typeface="Poppins" pitchFamily="2" charset="77"/>
              </a:rPr>
              <a:t> </a:t>
            </a:r>
            <a:r>
              <a:rPr lang="id-ID" sz="1200" dirty="0" err="1">
                <a:solidFill>
                  <a:srgbClr val="172245"/>
                </a:solidFill>
                <a:cs typeface="Poppins" pitchFamily="2" charset="77"/>
              </a:rPr>
              <a:t>and</a:t>
            </a:r>
            <a:r>
              <a:rPr lang="id-ID" sz="1200" dirty="0">
                <a:solidFill>
                  <a:srgbClr val="172245"/>
                </a:solidFill>
                <a:cs typeface="Poppins" pitchFamily="2" charset="77"/>
              </a:rPr>
              <a:t> </a:t>
            </a:r>
            <a:r>
              <a:rPr lang="id-ID" sz="1200" dirty="0" err="1">
                <a:solidFill>
                  <a:srgbClr val="172245"/>
                </a:solidFill>
                <a:cs typeface="Poppins" pitchFamily="2" charset="77"/>
              </a:rPr>
              <a:t>incentives</a:t>
            </a:r>
            <a:r>
              <a:rPr lang="id-ID" sz="1200" dirty="0">
                <a:solidFill>
                  <a:srgbClr val="172245"/>
                </a:solidFill>
                <a:cs typeface="Poppins" pitchFamily="2" charset="77"/>
              </a:rPr>
              <a:t> </a:t>
            </a:r>
            <a:r>
              <a:rPr lang="id-ID" sz="1200" dirty="0" err="1">
                <a:solidFill>
                  <a:srgbClr val="172245"/>
                </a:solidFill>
                <a:cs typeface="Poppins" pitchFamily="2" charset="77"/>
              </a:rPr>
              <a:t>to</a:t>
            </a:r>
            <a:r>
              <a:rPr lang="id-ID" sz="1200" dirty="0">
                <a:solidFill>
                  <a:srgbClr val="172245"/>
                </a:solidFill>
                <a:cs typeface="Poppins" pitchFamily="2" charset="77"/>
              </a:rPr>
              <a:t> data </a:t>
            </a:r>
            <a:r>
              <a:rPr lang="id-ID" sz="1200" dirty="0" err="1">
                <a:solidFill>
                  <a:srgbClr val="172245"/>
                </a:solidFill>
                <a:cs typeface="Poppins" pitchFamily="2" charset="77"/>
              </a:rPr>
              <a:t>contributors</a:t>
            </a:r>
            <a:r>
              <a:rPr lang="id-ID" sz="1200" dirty="0">
                <a:solidFill>
                  <a:srgbClr val="172245"/>
                </a:solidFill>
                <a:cs typeface="Poppins" pitchFamily="2" charset="77"/>
              </a:rPr>
              <a:t> as </a:t>
            </a:r>
            <a:r>
              <a:rPr lang="id-ID" sz="1200" dirty="0" err="1">
                <a:solidFill>
                  <a:srgbClr val="172245"/>
                </a:solidFill>
                <a:cs typeface="Poppins" pitchFamily="2" charset="77"/>
              </a:rPr>
              <a:t>well</a:t>
            </a:r>
            <a:r>
              <a:rPr lang="id-ID" sz="1200" dirty="0">
                <a:solidFill>
                  <a:srgbClr val="172245"/>
                </a:solidFill>
                <a:cs typeface="Poppins" pitchFamily="2" charset="77"/>
              </a:rPr>
              <a:t> as </a:t>
            </a:r>
            <a:r>
              <a:rPr lang="id-ID" sz="1200" dirty="0" err="1">
                <a:solidFill>
                  <a:srgbClr val="172245"/>
                </a:solidFill>
                <a:cs typeface="Poppins" pitchFamily="2" charset="77"/>
              </a:rPr>
              <a:t>establish</a:t>
            </a:r>
            <a:r>
              <a:rPr lang="id-ID" sz="1200" dirty="0">
                <a:solidFill>
                  <a:srgbClr val="172245"/>
                </a:solidFill>
                <a:cs typeface="Poppins" pitchFamily="2" charset="77"/>
              </a:rPr>
              <a:t> </a:t>
            </a:r>
            <a:r>
              <a:rPr lang="id-ID" sz="1200" dirty="0" err="1">
                <a:solidFill>
                  <a:srgbClr val="172245"/>
                </a:solidFill>
                <a:cs typeface="Poppins" pitchFamily="2" charset="77"/>
              </a:rPr>
              <a:t>rigorous</a:t>
            </a:r>
            <a:r>
              <a:rPr lang="id-ID" sz="1200" dirty="0">
                <a:solidFill>
                  <a:srgbClr val="172245"/>
                </a:solidFill>
                <a:cs typeface="Poppins" pitchFamily="2" charset="77"/>
              </a:rPr>
              <a:t> </a:t>
            </a:r>
            <a:r>
              <a:rPr lang="id-ID" sz="1200" dirty="0" err="1">
                <a:solidFill>
                  <a:srgbClr val="172245"/>
                </a:solidFill>
                <a:cs typeface="Poppins" pitchFamily="2" charset="77"/>
              </a:rPr>
              <a:t>security</a:t>
            </a:r>
            <a:r>
              <a:rPr lang="id-ID" sz="1200" dirty="0">
                <a:solidFill>
                  <a:srgbClr val="172245"/>
                </a:solidFill>
                <a:cs typeface="Poppins" pitchFamily="2" charset="77"/>
              </a:rPr>
              <a:t> </a:t>
            </a:r>
            <a:r>
              <a:rPr lang="id-ID" sz="1200" dirty="0" err="1">
                <a:solidFill>
                  <a:srgbClr val="172245"/>
                </a:solidFill>
                <a:cs typeface="Poppins" pitchFamily="2" charset="77"/>
              </a:rPr>
              <a:t>and</a:t>
            </a:r>
            <a:r>
              <a:rPr lang="id-ID" sz="1200" dirty="0">
                <a:solidFill>
                  <a:srgbClr val="172245"/>
                </a:solidFill>
                <a:cs typeface="Poppins" pitchFamily="2" charset="77"/>
              </a:rPr>
              <a:t> </a:t>
            </a:r>
            <a:r>
              <a:rPr lang="id-ID" sz="1200" dirty="0" err="1">
                <a:solidFill>
                  <a:srgbClr val="172245"/>
                </a:solidFill>
                <a:cs typeface="Poppins" pitchFamily="2" charset="77"/>
              </a:rPr>
              <a:t>privacy</a:t>
            </a:r>
            <a:r>
              <a:rPr lang="id-ID" sz="1200" dirty="0">
                <a:solidFill>
                  <a:srgbClr val="172245"/>
                </a:solidFill>
                <a:cs typeface="Poppins" pitchFamily="2" charset="77"/>
              </a:rPr>
              <a:t> </a:t>
            </a:r>
            <a:r>
              <a:rPr lang="id-ID" sz="1200" dirty="0" err="1">
                <a:solidFill>
                  <a:srgbClr val="172245"/>
                </a:solidFill>
                <a:cs typeface="Poppins" pitchFamily="2" charset="77"/>
              </a:rPr>
              <a:t>standards</a:t>
            </a:r>
            <a:r>
              <a:rPr lang="id-ID" sz="1200" dirty="0">
                <a:solidFill>
                  <a:srgbClr val="172245"/>
                </a:solidFill>
                <a:cs typeface="Poppins" pitchFamily="2" charset="77"/>
              </a:rPr>
              <a:t> </a:t>
            </a:r>
            <a:r>
              <a:rPr lang="id-ID" sz="1200" dirty="0" err="1">
                <a:solidFill>
                  <a:srgbClr val="172245"/>
                </a:solidFill>
                <a:cs typeface="Poppins" pitchFamily="2" charset="77"/>
              </a:rPr>
              <a:t>for</a:t>
            </a:r>
            <a:r>
              <a:rPr lang="id-ID" sz="1200" dirty="0">
                <a:solidFill>
                  <a:srgbClr val="172245"/>
                </a:solidFill>
                <a:cs typeface="Poppins" pitchFamily="2" charset="77"/>
              </a:rPr>
              <a:t> data </a:t>
            </a:r>
            <a:r>
              <a:rPr lang="id-ID" sz="1200" dirty="0" err="1">
                <a:solidFill>
                  <a:srgbClr val="172245"/>
                </a:solidFill>
                <a:cs typeface="Poppins" pitchFamily="2" charset="77"/>
              </a:rPr>
              <a:t>sharing</a:t>
            </a:r>
            <a:r>
              <a:rPr lang="id-ID" sz="1200" dirty="0">
                <a:solidFill>
                  <a:srgbClr val="172245"/>
                </a:solidFill>
                <a:cs typeface="Poppins" pitchFamily="2" charset="77"/>
              </a:rPr>
              <a:t> </a:t>
            </a:r>
            <a:r>
              <a:rPr lang="id-ID" sz="1200" dirty="0" err="1">
                <a:solidFill>
                  <a:srgbClr val="172245"/>
                </a:solidFill>
                <a:cs typeface="Poppins" pitchFamily="2" charset="77"/>
              </a:rPr>
              <a:t>practices</a:t>
            </a:r>
            <a:r>
              <a:rPr lang="id-ID" sz="1200" dirty="0">
                <a:solidFill>
                  <a:srgbClr val="172245"/>
                </a:solidFill>
                <a:cs typeface="Poppins" pitchFamily="2" charset="77"/>
              </a:rPr>
              <a:t>.</a:t>
            </a:r>
          </a:p>
        </p:txBody>
      </p:sp>
      <p:pic>
        <p:nvPicPr>
          <p:cNvPr id="4" name="Picture 3">
            <a:extLst>
              <a:ext uri="{FF2B5EF4-FFF2-40B4-BE49-F238E27FC236}">
                <a16:creationId xmlns:a16="http://schemas.microsoft.com/office/drawing/2014/main" id="{AE6D224C-132F-DCF0-7F47-D7D5F4A2619F}"/>
              </a:ext>
            </a:extLst>
          </p:cNvPr>
          <p:cNvPicPr>
            <a:picLocks noChangeAspect="1"/>
          </p:cNvPicPr>
          <p:nvPr/>
        </p:nvPicPr>
        <p:blipFill>
          <a:blip r:embed="rId3"/>
          <a:stretch>
            <a:fillRect/>
          </a:stretch>
        </p:blipFill>
        <p:spPr>
          <a:xfrm>
            <a:off x="466490" y="644093"/>
            <a:ext cx="1771384" cy="2508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4" descr="https://www.akademisains.gov.my/mosp/wp-content/uploads/sites/29/2019/10/logo-mestecc-n-asm.png">
            <a:extLst>
              <a:ext uri="{FF2B5EF4-FFF2-40B4-BE49-F238E27FC236}">
                <a16:creationId xmlns:a16="http://schemas.microsoft.com/office/drawing/2014/main" id="{3EDDC58C-37DD-79B8-D00C-935F70C07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72"/>
          <a:stretch/>
        </p:blipFill>
        <p:spPr bwMode="auto">
          <a:xfrm>
            <a:off x="445988" y="0"/>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77D25DE0-07BE-E62F-131B-BCB683EB2A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652" y="36766"/>
            <a:ext cx="562247" cy="283270"/>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C2554F48-F9DE-1BEC-08DD-2F908C28285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9" y="-459"/>
            <a:ext cx="407914" cy="407914"/>
          </a:xfrm>
          <a:prstGeom prst="rect">
            <a:avLst/>
          </a:prstGeom>
        </p:spPr>
      </p:pic>
    </p:spTree>
    <p:extLst>
      <p:ext uri="{BB962C8B-B14F-4D97-AF65-F5344CB8AC3E}">
        <p14:creationId xmlns:p14="http://schemas.microsoft.com/office/powerpoint/2010/main" val="255865155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1+#ppt_w/2"/>
                                          </p:val>
                                        </p:tav>
                                        <p:tav tm="100000">
                                          <p:val>
                                            <p:strVal val="#ppt_x"/>
                                          </p:val>
                                        </p:tav>
                                      </p:tavLst>
                                    </p:anim>
                                    <p:anim calcmode="lin" valueType="num">
                                      <p:cBhvr additive="base">
                                        <p:cTn id="8" dur="75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0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1+#ppt_w/2"/>
                                          </p:val>
                                        </p:tav>
                                        <p:tav tm="100000">
                                          <p:val>
                                            <p:strVal val="#ppt_x"/>
                                          </p:val>
                                        </p:tav>
                                      </p:tavLst>
                                    </p:anim>
                                    <p:anim calcmode="lin" valueType="num">
                                      <p:cBhvr additive="base">
                                        <p:cTn id="12" dur="75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8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750" fill="hold"/>
                                        <p:tgtEl>
                                          <p:spTgt spid="39"/>
                                        </p:tgtEl>
                                        <p:attrNameLst>
                                          <p:attrName>ppt_x</p:attrName>
                                        </p:attrNameLst>
                                      </p:cBhvr>
                                      <p:tavLst>
                                        <p:tav tm="0">
                                          <p:val>
                                            <p:strVal val="1+#ppt_w/2"/>
                                          </p:val>
                                        </p:tav>
                                        <p:tav tm="100000">
                                          <p:val>
                                            <p:strVal val="#ppt_x"/>
                                          </p:val>
                                        </p:tav>
                                      </p:tavLst>
                                    </p:anim>
                                    <p:anim calcmode="lin" valueType="num">
                                      <p:cBhvr additive="base">
                                        <p:cTn id="16"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a:extLst>
              <a:ext uri="{FF2B5EF4-FFF2-40B4-BE49-F238E27FC236}">
                <a16:creationId xmlns:a16="http://schemas.microsoft.com/office/drawing/2014/main" id="{36F9F022-0B7B-4E79-AD17-8F54473B2D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93" r="16693"/>
          <a:stretch>
            <a:fillRect/>
          </a:stretch>
        </p:blipFill>
        <p:spPr/>
      </p:pic>
      <p:sp>
        <p:nvSpPr>
          <p:cNvPr id="26" name="TRANSPARENT LAYER">
            <a:extLst>
              <a:ext uri="{FF2B5EF4-FFF2-40B4-BE49-F238E27FC236}">
                <a16:creationId xmlns:a16="http://schemas.microsoft.com/office/drawing/2014/main" id="{D02CAEFC-993E-4E8C-B7DA-9363F3C67CDA}"/>
              </a:ext>
            </a:extLst>
          </p:cNvPr>
          <p:cNvSpPr/>
          <p:nvPr/>
        </p:nvSpPr>
        <p:spPr>
          <a:xfrm flipH="1">
            <a:off x="-189" y="585561"/>
            <a:ext cx="2705304" cy="2706418"/>
          </a:xfrm>
          <a:custGeom>
            <a:avLst/>
            <a:gdLst>
              <a:gd name="connsiteX0" fmla="*/ 2706119 w 2706119"/>
              <a:gd name="connsiteY0" fmla="*/ 0 h 2707234"/>
              <a:gd name="connsiteX1" fmla="*/ 2706119 w 2706119"/>
              <a:gd name="connsiteY1" fmla="*/ 2707234 h 2707234"/>
              <a:gd name="connsiteX2" fmla="*/ 0 w 2706119"/>
              <a:gd name="connsiteY2" fmla="*/ 2707234 h 2707234"/>
              <a:gd name="connsiteX3" fmla="*/ 9954 w 2706119"/>
              <a:gd name="connsiteY3" fmla="*/ 2462586 h 2707234"/>
              <a:gd name="connsiteX4" fmla="*/ 783135 w 2706119"/>
              <a:gd name="connsiteY4" fmla="*/ 801651 h 2707234"/>
              <a:gd name="connsiteX5" fmla="*/ 2436974 w 2706119"/>
              <a:gd name="connsiteY5" fmla="*/ 13403 h 2707234"/>
              <a:gd name="connsiteX6" fmla="*/ 2706119 w 2706119"/>
              <a:gd name="connsiteY6" fmla="*/ 0 h 27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119" h="2707234">
                <a:moveTo>
                  <a:pt x="2706119" y="0"/>
                </a:moveTo>
                <a:lnTo>
                  <a:pt x="2706119" y="2707234"/>
                </a:lnTo>
                <a:lnTo>
                  <a:pt x="0" y="2707234"/>
                </a:lnTo>
                <a:lnTo>
                  <a:pt x="9954" y="2462586"/>
                </a:lnTo>
                <a:cubicBezTo>
                  <a:pt x="66542" y="1838717"/>
                  <a:pt x="338290" y="1250558"/>
                  <a:pt x="783135" y="801651"/>
                </a:cubicBezTo>
                <a:cubicBezTo>
                  <a:pt x="1227980" y="352744"/>
                  <a:pt x="1813645" y="75660"/>
                  <a:pt x="2436974" y="13403"/>
                </a:cubicBezTo>
                <a:lnTo>
                  <a:pt x="2706119" y="0"/>
                </a:lnTo>
                <a:close/>
              </a:path>
            </a:pathLst>
          </a:custGeom>
          <a:solidFill>
            <a:srgbClr val="172245">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03"/>
            <a:endParaRPr lang="id-ID" sz="1799">
              <a:solidFill>
                <a:prstClr val="white"/>
              </a:solidFill>
              <a:latin typeface="Calibri" panose="020F0502020204030204"/>
            </a:endParaRPr>
          </a:p>
        </p:txBody>
      </p:sp>
      <p:sp>
        <p:nvSpPr>
          <p:cNvPr id="40" name="WHITE LAYER">
            <a:extLst>
              <a:ext uri="{FF2B5EF4-FFF2-40B4-BE49-F238E27FC236}">
                <a16:creationId xmlns:a16="http://schemas.microsoft.com/office/drawing/2014/main" id="{79C4E3A6-C8B7-427B-955C-A0D29179F723}"/>
              </a:ext>
            </a:extLst>
          </p:cNvPr>
          <p:cNvSpPr/>
          <p:nvPr/>
        </p:nvSpPr>
        <p:spPr>
          <a:xfrm flipH="1">
            <a:off x="884" y="-2557"/>
            <a:ext cx="5849762" cy="3291483"/>
          </a:xfrm>
          <a:custGeom>
            <a:avLst/>
            <a:gdLst>
              <a:gd name="connsiteX0" fmla="*/ 0 w 5851525"/>
              <a:gd name="connsiteY0" fmla="*/ 0 h 3292475"/>
              <a:gd name="connsiteX1" fmla="*/ 5851525 w 5851525"/>
              <a:gd name="connsiteY1" fmla="*/ 0 h 3292475"/>
              <a:gd name="connsiteX2" fmla="*/ 5851525 w 5851525"/>
              <a:gd name="connsiteY2" fmla="*/ 585241 h 3292475"/>
              <a:gd name="connsiteX3" fmla="*/ 5582380 w 5851525"/>
              <a:gd name="connsiteY3" fmla="*/ 598644 h 3292475"/>
              <a:gd name="connsiteX4" fmla="*/ 3928541 w 5851525"/>
              <a:gd name="connsiteY4" fmla="*/ 1386892 h 3292475"/>
              <a:gd name="connsiteX5" fmla="*/ 3155360 w 5851525"/>
              <a:gd name="connsiteY5" fmla="*/ 3047827 h 3292475"/>
              <a:gd name="connsiteX6" fmla="*/ 3145406 w 5851525"/>
              <a:gd name="connsiteY6" fmla="*/ 3292475 h 3292475"/>
              <a:gd name="connsiteX7" fmla="*/ 0 w 5851525"/>
              <a:gd name="connsiteY7" fmla="*/ 3292475 h 3292475"/>
              <a:gd name="connsiteX8" fmla="*/ 0 w 5851525"/>
              <a:gd name="connsiteY8" fmla="*/ 0 h 329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525" h="3292475">
                <a:moveTo>
                  <a:pt x="0" y="0"/>
                </a:moveTo>
                <a:lnTo>
                  <a:pt x="5851525" y="0"/>
                </a:lnTo>
                <a:lnTo>
                  <a:pt x="5851525" y="585241"/>
                </a:lnTo>
                <a:lnTo>
                  <a:pt x="5582380" y="598644"/>
                </a:lnTo>
                <a:cubicBezTo>
                  <a:pt x="4959051" y="660901"/>
                  <a:pt x="4373386" y="937985"/>
                  <a:pt x="3928541" y="1386892"/>
                </a:cubicBezTo>
                <a:cubicBezTo>
                  <a:pt x="3483696" y="1835799"/>
                  <a:pt x="3211948" y="2423958"/>
                  <a:pt x="3155360" y="3047827"/>
                </a:cubicBezTo>
                <a:lnTo>
                  <a:pt x="3145406" y="3292475"/>
                </a:lnTo>
                <a:lnTo>
                  <a:pt x="0" y="32924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03"/>
            <a:endParaRPr lang="id-ID" sz="1799" dirty="0">
              <a:solidFill>
                <a:srgbClr val="FF0000"/>
              </a:solidFill>
              <a:latin typeface="Calibri" panose="020F0502020204030204"/>
            </a:endParaRPr>
          </a:p>
        </p:txBody>
      </p:sp>
      <p:sp>
        <p:nvSpPr>
          <p:cNvPr id="37" name="CIRCLE PICTURE">
            <a:extLst>
              <a:ext uri="{FF2B5EF4-FFF2-40B4-BE49-F238E27FC236}">
                <a16:creationId xmlns:a16="http://schemas.microsoft.com/office/drawing/2014/main" id="{60EA2465-D0F5-4965-9CFA-8E30FFE66E34}"/>
              </a:ext>
            </a:extLst>
          </p:cNvPr>
          <p:cNvSpPr txBox="1"/>
          <p:nvPr/>
        </p:nvSpPr>
        <p:spPr>
          <a:xfrm>
            <a:off x="1668167" y="113327"/>
            <a:ext cx="4425506" cy="400110"/>
          </a:xfrm>
          <a:prstGeom prst="rect">
            <a:avLst/>
          </a:prstGeom>
          <a:noFill/>
        </p:spPr>
        <p:txBody>
          <a:bodyPr wrap="square" rtlCol="0">
            <a:spAutoFit/>
          </a:bodyPr>
          <a:lstStyle/>
          <a:p>
            <a:pPr defTabSz="457003"/>
            <a:r>
              <a:rPr lang="id-ID" sz="2000" dirty="0">
                <a:solidFill>
                  <a:srgbClr val="172245"/>
                </a:solidFill>
                <a:latin typeface="Raleway Black" panose="020B0A03030101060003" pitchFamily="34" charset="0"/>
              </a:rPr>
              <a:t>OVERVIEW OF THE GUIDELINES</a:t>
            </a:r>
          </a:p>
        </p:txBody>
      </p:sp>
      <p:sp>
        <p:nvSpPr>
          <p:cNvPr id="55" name="TextBox 54">
            <a:extLst>
              <a:ext uri="{FF2B5EF4-FFF2-40B4-BE49-F238E27FC236}">
                <a16:creationId xmlns:a16="http://schemas.microsoft.com/office/drawing/2014/main" id="{39F888EF-087A-79B5-79FB-23E5C2E0D2E2}"/>
              </a:ext>
            </a:extLst>
          </p:cNvPr>
          <p:cNvSpPr txBox="1"/>
          <p:nvPr/>
        </p:nvSpPr>
        <p:spPr>
          <a:xfrm>
            <a:off x="2607025" y="537089"/>
            <a:ext cx="2948716" cy="2169825"/>
          </a:xfrm>
          <a:prstGeom prst="rect">
            <a:avLst/>
          </a:prstGeom>
          <a:noFill/>
        </p:spPr>
        <p:txBody>
          <a:bodyPr wrap="square" rtlCol="0">
            <a:spAutoFit/>
          </a:bodyPr>
          <a:lstStyle/>
          <a:p>
            <a:pPr marL="285750" indent="-285750" algn="just">
              <a:buFont typeface="Arial" panose="020B0604020202020204" pitchFamily="34" charset="0"/>
              <a:buChar char="•"/>
            </a:pPr>
            <a:r>
              <a:rPr lang="en-US" sz="900" dirty="0">
                <a:latin typeface="Poppins" pitchFamily="2" charset="77"/>
                <a:cs typeface="Poppins" pitchFamily="2" charset="77"/>
              </a:rPr>
              <a:t>Define the types of published or documented research data including raw data that can be shared under specified conditions, harmonizes definitions and terminologies, and outlines incentives for data sharing.</a:t>
            </a:r>
          </a:p>
          <a:p>
            <a:pPr marL="285750" indent="-285750" algn="just">
              <a:buFont typeface="Arial" panose="020B0604020202020204" pitchFamily="34" charset="0"/>
              <a:buChar char="•"/>
            </a:pPr>
            <a:endParaRPr lang="en-US" sz="900" dirty="0">
              <a:latin typeface="Poppins" pitchFamily="2" charset="77"/>
              <a:cs typeface="Poppins" pitchFamily="2" charset="77"/>
            </a:endParaRPr>
          </a:p>
          <a:p>
            <a:pPr marL="285750" indent="-285750" algn="just">
              <a:buFont typeface="Arial" panose="020B0604020202020204" pitchFamily="34" charset="0"/>
              <a:buChar char="•"/>
            </a:pPr>
            <a:r>
              <a:rPr lang="en-US" sz="900" dirty="0">
                <a:latin typeface="Poppins" pitchFamily="2" charset="77"/>
                <a:cs typeface="Poppins" pitchFamily="2" charset="77"/>
              </a:rPr>
              <a:t>Outlines the research data management plan from the beginning of the research project until project completion.</a:t>
            </a:r>
          </a:p>
          <a:p>
            <a:pPr marL="285750" indent="-285750" algn="just">
              <a:buFont typeface="Arial" panose="020B0604020202020204" pitchFamily="34" charset="0"/>
              <a:buChar char="•"/>
            </a:pPr>
            <a:endParaRPr lang="en-US" sz="900" dirty="0">
              <a:latin typeface="Poppins" pitchFamily="2" charset="77"/>
              <a:cs typeface="Poppins" pitchFamily="2" charset="77"/>
            </a:endParaRPr>
          </a:p>
          <a:p>
            <a:pPr marL="285750" indent="-285750" algn="just">
              <a:buFont typeface="Arial" panose="020B0604020202020204" pitchFamily="34" charset="0"/>
              <a:buChar char="•"/>
            </a:pPr>
            <a:r>
              <a:rPr lang="en-US" sz="900" dirty="0">
                <a:latin typeface="Poppins" pitchFamily="2" charset="77"/>
                <a:cs typeface="Poppins" pitchFamily="2" charset="77"/>
              </a:rPr>
              <a:t>Ensuring raw research data is accessible beyond the life of the project and all metadata are permanently archived in the open science platform (MOSP).  </a:t>
            </a:r>
          </a:p>
        </p:txBody>
      </p:sp>
      <p:pic>
        <p:nvPicPr>
          <p:cNvPr id="2" name="Picture 4" descr="https://www.akademisains.gov.my/mosp/wp-content/uploads/sites/29/2019/10/logo-mestecc-n-asm.png">
            <a:extLst>
              <a:ext uri="{FF2B5EF4-FFF2-40B4-BE49-F238E27FC236}">
                <a16:creationId xmlns:a16="http://schemas.microsoft.com/office/drawing/2014/main" id="{9A542443-4B9B-2EDC-6E77-8FD8650793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72"/>
          <a:stretch/>
        </p:blipFill>
        <p:spPr bwMode="auto">
          <a:xfrm>
            <a:off x="445988" y="0"/>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5EE2C94D-8D58-4B4E-5D04-1B724BC9C0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652" y="36766"/>
            <a:ext cx="562247" cy="283270"/>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1ACAFDC5-6265-F91F-644B-A67C0569E97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9" y="-459"/>
            <a:ext cx="407914" cy="407914"/>
          </a:xfrm>
          <a:prstGeom prst="rect">
            <a:avLst/>
          </a:prstGeom>
        </p:spPr>
      </p:pic>
      <p:sp>
        <p:nvSpPr>
          <p:cNvPr id="5" name="TextBox 4">
            <a:extLst>
              <a:ext uri="{FF2B5EF4-FFF2-40B4-BE49-F238E27FC236}">
                <a16:creationId xmlns:a16="http://schemas.microsoft.com/office/drawing/2014/main" id="{B838EE20-92BA-AD17-538B-CF1F21C60AB6}"/>
              </a:ext>
            </a:extLst>
          </p:cNvPr>
          <p:cNvSpPr txBox="1"/>
          <p:nvPr/>
        </p:nvSpPr>
        <p:spPr>
          <a:xfrm>
            <a:off x="2932776" y="2767087"/>
            <a:ext cx="2691214" cy="461665"/>
          </a:xfrm>
          <a:prstGeom prst="rect">
            <a:avLst/>
          </a:prstGeom>
          <a:noFill/>
        </p:spPr>
        <p:txBody>
          <a:bodyPr wrap="square" rtlCol="0">
            <a:spAutoFit/>
          </a:bodyPr>
          <a:lstStyle/>
          <a:p>
            <a:pPr algn="ctr"/>
            <a:r>
              <a:rPr lang="en-US" sz="1200" dirty="0">
                <a:solidFill>
                  <a:srgbClr val="FF0000"/>
                </a:solidFill>
              </a:rPr>
              <a:t>The guideline will now be incorporated into the National Data Sharing Policy</a:t>
            </a:r>
          </a:p>
        </p:txBody>
      </p:sp>
    </p:spTree>
    <p:extLst>
      <p:ext uri="{BB962C8B-B14F-4D97-AF65-F5344CB8AC3E}">
        <p14:creationId xmlns:p14="http://schemas.microsoft.com/office/powerpoint/2010/main" val="422509320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800" fill="hold"/>
                                        <p:tgtEl>
                                          <p:spTgt spid="11"/>
                                        </p:tgtEl>
                                      </p:cBhvr>
                                      <p:by x="115000" y="115000"/>
                                    </p:animScale>
                                  </p:childTnLst>
                                </p:cTn>
                              </p:par>
                              <p:par>
                                <p:cTn id="7" presetID="2" presetClass="entr" presetSubtype="2" decel="100000" fill="hold" grpId="0" nodeType="withEffect">
                                  <p:stCondLst>
                                    <p:cond delay="500"/>
                                  </p:stCondLst>
                                  <p:childTnLst>
                                    <p:set>
                                      <p:cBhvr>
                                        <p:cTn id="8" dur="1" fill="hold">
                                          <p:stCondLst>
                                            <p:cond delay="0"/>
                                          </p:stCondLst>
                                        </p:cTn>
                                        <p:tgtEl>
                                          <p:spTgt spid="37"/>
                                        </p:tgtEl>
                                        <p:attrNameLst>
                                          <p:attrName>style.visibility</p:attrName>
                                        </p:attrNameLst>
                                      </p:cBhvr>
                                      <p:to>
                                        <p:strVal val="visible"/>
                                      </p:to>
                                    </p:set>
                                    <p:anim calcmode="lin" valueType="num">
                                      <p:cBhvr additive="base">
                                        <p:cTn id="9" dur="750" fill="hold"/>
                                        <p:tgtEl>
                                          <p:spTgt spid="37"/>
                                        </p:tgtEl>
                                        <p:attrNameLst>
                                          <p:attrName>ppt_x</p:attrName>
                                        </p:attrNameLst>
                                      </p:cBhvr>
                                      <p:tavLst>
                                        <p:tav tm="0">
                                          <p:val>
                                            <p:strVal val="1+#ppt_w/2"/>
                                          </p:val>
                                        </p:tav>
                                        <p:tav tm="100000">
                                          <p:val>
                                            <p:strVal val="#ppt_x"/>
                                          </p:val>
                                        </p:tav>
                                      </p:tavLst>
                                    </p:anim>
                                    <p:anim calcmode="lin" valueType="num">
                                      <p:cBhvr additive="base">
                                        <p:cTn id="10" dur="7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PERVISOR">
            <a:extLst>
              <a:ext uri="{FF2B5EF4-FFF2-40B4-BE49-F238E27FC236}">
                <a16:creationId xmlns:a16="http://schemas.microsoft.com/office/drawing/2014/main" id="{5BB30454-9269-4DEA-99F2-DBC4BA2B1103}"/>
              </a:ext>
            </a:extLst>
          </p:cNvPr>
          <p:cNvSpPr txBox="1"/>
          <p:nvPr/>
        </p:nvSpPr>
        <p:spPr>
          <a:xfrm>
            <a:off x="3938153" y="1605067"/>
            <a:ext cx="1910812" cy="1446550"/>
          </a:xfrm>
          <a:prstGeom prst="rect">
            <a:avLst/>
          </a:prstGeom>
          <a:noFill/>
        </p:spPr>
        <p:txBody>
          <a:bodyPr wrap="square" rtlCol="0">
            <a:spAutoFit/>
          </a:bodyPr>
          <a:lstStyle/>
          <a:p>
            <a:pPr defTabSz="457003"/>
            <a:r>
              <a:rPr lang="id-ID" sz="1100" dirty="0" err="1">
                <a:solidFill>
                  <a:srgbClr val="2F2F55"/>
                </a:solidFill>
                <a:latin typeface="Poppins" pitchFamily="2" charset="77"/>
                <a:cs typeface="Poppins" pitchFamily="2" charset="77"/>
              </a:rPr>
              <a:t>Launched</a:t>
            </a:r>
            <a:r>
              <a:rPr lang="id-ID" sz="1100" dirty="0">
                <a:solidFill>
                  <a:srgbClr val="2F2F55"/>
                </a:solidFill>
                <a:latin typeface="Poppins" pitchFamily="2" charset="77"/>
                <a:cs typeface="Poppins" pitchFamily="2" charset="77"/>
              </a:rPr>
              <a:t> </a:t>
            </a:r>
            <a:r>
              <a:rPr lang="id-ID" sz="1100" dirty="0" err="1">
                <a:solidFill>
                  <a:srgbClr val="2F2F55"/>
                </a:solidFill>
                <a:latin typeface="Poppins" pitchFamily="2" charset="77"/>
                <a:cs typeface="Poppins" pitchFamily="2" charset="77"/>
              </a:rPr>
              <a:t>on</a:t>
            </a:r>
            <a:r>
              <a:rPr lang="id-ID" sz="1100" b="1" dirty="0">
                <a:solidFill>
                  <a:srgbClr val="2F2F55"/>
                </a:solidFill>
                <a:latin typeface="Poppins" pitchFamily="2" charset="77"/>
                <a:cs typeface="Poppins" pitchFamily="2" charset="77"/>
              </a:rPr>
              <a:t> 16 May 2023</a:t>
            </a:r>
          </a:p>
          <a:p>
            <a:pPr defTabSz="457003"/>
            <a:endParaRPr lang="id-ID" sz="1100" b="1" dirty="0">
              <a:solidFill>
                <a:srgbClr val="2F2F55"/>
              </a:solidFill>
              <a:latin typeface="Poppins" pitchFamily="2" charset="77"/>
              <a:cs typeface="Poppins" pitchFamily="2" charset="77"/>
            </a:endParaRPr>
          </a:p>
          <a:p>
            <a:pPr defTabSz="457003"/>
            <a:r>
              <a:rPr lang="id-ID" sz="1100" dirty="0">
                <a:solidFill>
                  <a:srgbClr val="2F2F55"/>
                </a:solidFill>
                <a:latin typeface="Poppins" pitchFamily="2" charset="77"/>
                <a:cs typeface="Poppins" pitchFamily="2" charset="77"/>
              </a:rPr>
              <a:t>By </a:t>
            </a:r>
            <a:r>
              <a:rPr lang="id-ID" sz="1100" dirty="0" err="1">
                <a:solidFill>
                  <a:srgbClr val="2F2F55"/>
                </a:solidFill>
                <a:latin typeface="Poppins" pitchFamily="2" charset="77"/>
                <a:cs typeface="Poppins" pitchFamily="2" charset="77"/>
              </a:rPr>
              <a:t>the</a:t>
            </a:r>
            <a:r>
              <a:rPr lang="id-ID" sz="1100" dirty="0">
                <a:solidFill>
                  <a:srgbClr val="2F2F55"/>
                </a:solidFill>
                <a:latin typeface="Poppins" pitchFamily="2" charset="77"/>
                <a:cs typeface="Poppins" pitchFamily="2" charset="77"/>
              </a:rPr>
              <a:t> </a:t>
            </a:r>
          </a:p>
          <a:p>
            <a:pPr defTabSz="457003"/>
            <a:r>
              <a:rPr lang="id-ID" sz="1100" b="1" dirty="0" err="1">
                <a:solidFill>
                  <a:srgbClr val="2F2F55"/>
                </a:solidFill>
                <a:latin typeface="Poppins" pitchFamily="2" charset="77"/>
                <a:cs typeface="Poppins" pitchFamily="2" charset="77"/>
              </a:rPr>
              <a:t>Deputy</a:t>
            </a:r>
            <a:r>
              <a:rPr lang="id-ID" sz="1100" b="1" dirty="0">
                <a:solidFill>
                  <a:srgbClr val="2F2F55"/>
                </a:solidFill>
                <a:latin typeface="Poppins" pitchFamily="2" charset="77"/>
                <a:cs typeface="Poppins" pitchFamily="2" charset="77"/>
              </a:rPr>
              <a:t> </a:t>
            </a:r>
            <a:r>
              <a:rPr lang="id-ID" sz="1100" b="1" dirty="0" err="1">
                <a:solidFill>
                  <a:srgbClr val="2F2F55"/>
                </a:solidFill>
                <a:latin typeface="Poppins" pitchFamily="2" charset="77"/>
                <a:cs typeface="Poppins" pitchFamily="2" charset="77"/>
              </a:rPr>
              <a:t>Prime</a:t>
            </a:r>
            <a:r>
              <a:rPr lang="id-ID" sz="1100" b="1" dirty="0">
                <a:solidFill>
                  <a:srgbClr val="2F2F55"/>
                </a:solidFill>
                <a:latin typeface="Poppins" pitchFamily="2" charset="77"/>
                <a:cs typeface="Poppins" pitchFamily="2" charset="77"/>
              </a:rPr>
              <a:t> </a:t>
            </a:r>
            <a:r>
              <a:rPr lang="id-ID" sz="1100" b="1" dirty="0" err="1">
                <a:solidFill>
                  <a:srgbClr val="2F2F55"/>
                </a:solidFill>
                <a:latin typeface="Poppins" pitchFamily="2" charset="77"/>
                <a:cs typeface="Poppins" pitchFamily="2" charset="77"/>
              </a:rPr>
              <a:t>Minister</a:t>
            </a:r>
            <a:r>
              <a:rPr lang="id-ID" sz="1100" b="1" dirty="0">
                <a:solidFill>
                  <a:srgbClr val="2F2F55"/>
                </a:solidFill>
                <a:latin typeface="Poppins" pitchFamily="2" charset="77"/>
                <a:cs typeface="Poppins" pitchFamily="2" charset="77"/>
              </a:rPr>
              <a:t>, YAB Dato’ Sri Haji Fadillah Haji Yusof</a:t>
            </a:r>
          </a:p>
          <a:p>
            <a:pPr defTabSz="457003"/>
            <a:endParaRPr lang="id-ID" sz="1100" b="1" dirty="0">
              <a:solidFill>
                <a:srgbClr val="2F2F55"/>
              </a:solidFill>
              <a:latin typeface="Poppins" pitchFamily="2" charset="77"/>
              <a:cs typeface="Poppins" pitchFamily="2" charset="77"/>
            </a:endParaRPr>
          </a:p>
        </p:txBody>
      </p:sp>
      <p:sp>
        <p:nvSpPr>
          <p:cNvPr id="24" name="GEORGE K">
            <a:extLst>
              <a:ext uri="{FF2B5EF4-FFF2-40B4-BE49-F238E27FC236}">
                <a16:creationId xmlns:a16="http://schemas.microsoft.com/office/drawing/2014/main" id="{9958A3C2-BA41-4A11-B85F-C2EFC6CB340A}"/>
              </a:ext>
            </a:extLst>
          </p:cNvPr>
          <p:cNvSpPr txBox="1"/>
          <p:nvPr/>
        </p:nvSpPr>
        <p:spPr>
          <a:xfrm>
            <a:off x="3497125" y="101420"/>
            <a:ext cx="2262950" cy="1199816"/>
          </a:xfrm>
          <a:prstGeom prst="rect">
            <a:avLst/>
          </a:prstGeom>
          <a:noFill/>
        </p:spPr>
        <p:txBody>
          <a:bodyPr wrap="square" rtlCol="0">
            <a:spAutoFit/>
          </a:bodyPr>
          <a:lstStyle/>
          <a:p>
            <a:pPr algn="r" defTabSz="457003"/>
            <a:r>
              <a:rPr lang="id-ID" sz="1799" dirty="0">
                <a:solidFill>
                  <a:srgbClr val="2F2F55"/>
                </a:solidFill>
                <a:latin typeface="Raleway Black" panose="020B0A03030101060003" pitchFamily="34" charset="0"/>
              </a:rPr>
              <a:t>MALAYSIA </a:t>
            </a:r>
          </a:p>
          <a:p>
            <a:pPr algn="r" defTabSz="457003"/>
            <a:r>
              <a:rPr lang="id-ID" sz="1799" dirty="0">
                <a:solidFill>
                  <a:srgbClr val="2F2F55"/>
                </a:solidFill>
                <a:latin typeface="Raleway Black" panose="020B0A03030101060003" pitchFamily="34" charset="0"/>
              </a:rPr>
              <a:t>OPEN SCIENCE PLATFORM </a:t>
            </a:r>
          </a:p>
          <a:p>
            <a:pPr algn="r" defTabSz="457003"/>
            <a:r>
              <a:rPr lang="id-ID" sz="1799" dirty="0">
                <a:solidFill>
                  <a:srgbClr val="2F2F55"/>
                </a:solidFill>
                <a:latin typeface="Raleway Black" panose="020B0A03030101060003" pitchFamily="34" charset="0"/>
              </a:rPr>
              <a:t>(MOSP)</a:t>
            </a:r>
          </a:p>
        </p:txBody>
      </p:sp>
      <p:grpSp>
        <p:nvGrpSpPr>
          <p:cNvPr id="29" name="Group 28">
            <a:extLst>
              <a:ext uri="{FF2B5EF4-FFF2-40B4-BE49-F238E27FC236}">
                <a16:creationId xmlns:a16="http://schemas.microsoft.com/office/drawing/2014/main" id="{E7D1A243-6E2F-586A-0E7E-8783124FCF5F}"/>
              </a:ext>
            </a:extLst>
          </p:cNvPr>
          <p:cNvGrpSpPr/>
          <p:nvPr/>
        </p:nvGrpSpPr>
        <p:grpSpPr>
          <a:xfrm>
            <a:off x="491462" y="493957"/>
            <a:ext cx="2698468" cy="473482"/>
            <a:chOff x="3153763" y="2770669"/>
            <a:chExt cx="2698468" cy="473482"/>
          </a:xfrm>
        </p:grpSpPr>
        <p:grpSp>
          <p:nvGrpSpPr>
            <p:cNvPr id="15" name="Group 14">
              <a:extLst>
                <a:ext uri="{FF2B5EF4-FFF2-40B4-BE49-F238E27FC236}">
                  <a16:creationId xmlns:a16="http://schemas.microsoft.com/office/drawing/2014/main" id="{7F027A0B-B27C-A396-A00C-C21F768516BA}"/>
                </a:ext>
              </a:extLst>
            </p:cNvPr>
            <p:cNvGrpSpPr/>
            <p:nvPr/>
          </p:nvGrpSpPr>
          <p:grpSpPr>
            <a:xfrm>
              <a:off x="3687884" y="2770669"/>
              <a:ext cx="2164347" cy="276999"/>
              <a:chOff x="934990" y="2854502"/>
              <a:chExt cx="2164347" cy="276999"/>
            </a:xfrm>
          </p:grpSpPr>
          <p:sp>
            <p:nvSpPr>
              <p:cNvPr id="13" name="Rounded Rectangle 12">
                <a:extLst>
                  <a:ext uri="{FF2B5EF4-FFF2-40B4-BE49-F238E27FC236}">
                    <a16:creationId xmlns:a16="http://schemas.microsoft.com/office/drawing/2014/main" id="{7189EB0C-6742-63DF-DA2A-6EE986DEF9C2}"/>
                  </a:ext>
                </a:extLst>
              </p:cNvPr>
              <p:cNvSpPr/>
              <p:nvPr/>
            </p:nvSpPr>
            <p:spPr>
              <a:xfrm>
                <a:off x="934990" y="2881561"/>
                <a:ext cx="2164347" cy="210553"/>
              </a:xfrm>
              <a:prstGeom prst="roundRect">
                <a:avLst/>
              </a:prstGeom>
              <a:noFill/>
              <a:ln w="38100">
                <a:solidFill>
                  <a:srgbClr val="FF68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1A31F3C-6A94-0972-AF19-52D7926AB9E7}"/>
                  </a:ext>
                </a:extLst>
              </p:cNvPr>
              <p:cNvSpPr txBox="1"/>
              <p:nvPr/>
            </p:nvSpPr>
            <p:spPr>
              <a:xfrm>
                <a:off x="1170677" y="2854502"/>
                <a:ext cx="1635384" cy="276999"/>
              </a:xfrm>
              <a:prstGeom prst="rect">
                <a:avLst/>
              </a:prstGeom>
              <a:noFill/>
            </p:spPr>
            <p:txBody>
              <a:bodyPr wrap="none" rtlCol="0">
                <a:spAutoFit/>
              </a:bodyPr>
              <a:lstStyle/>
              <a:p>
                <a:r>
                  <a:rPr lang="en-US" sz="1200" dirty="0" err="1">
                    <a:solidFill>
                      <a:srgbClr val="2F2F55"/>
                    </a:solidFill>
                    <a:latin typeface="Poppins" pitchFamily="2" charset="77"/>
                    <a:cs typeface="Poppins" pitchFamily="2" charset="77"/>
                  </a:rPr>
                  <a:t>www.mosp.gov.my</a:t>
                </a:r>
                <a:endParaRPr lang="en-US" sz="1200" dirty="0">
                  <a:solidFill>
                    <a:srgbClr val="2F2F55"/>
                  </a:solidFill>
                  <a:latin typeface="Poppins" pitchFamily="2" charset="77"/>
                  <a:cs typeface="Poppins" pitchFamily="2" charset="77"/>
                </a:endParaRPr>
              </a:p>
            </p:txBody>
          </p:sp>
        </p:grpSp>
        <p:sp>
          <p:nvSpPr>
            <p:cNvPr id="26" name="TextBox 25">
              <a:extLst>
                <a:ext uri="{FF2B5EF4-FFF2-40B4-BE49-F238E27FC236}">
                  <a16:creationId xmlns:a16="http://schemas.microsoft.com/office/drawing/2014/main" id="{A839C9E7-302C-1692-6B4E-DB52412BFEA4}"/>
                </a:ext>
              </a:extLst>
            </p:cNvPr>
            <p:cNvSpPr txBox="1"/>
            <p:nvPr/>
          </p:nvSpPr>
          <p:spPr>
            <a:xfrm>
              <a:off x="3153763" y="2770669"/>
              <a:ext cx="534121" cy="276999"/>
            </a:xfrm>
            <a:prstGeom prst="rect">
              <a:avLst/>
            </a:prstGeom>
            <a:noFill/>
          </p:spPr>
          <p:txBody>
            <a:bodyPr wrap="none" rtlCol="0">
              <a:spAutoFit/>
            </a:bodyPr>
            <a:lstStyle/>
            <a:p>
              <a:r>
                <a:rPr lang="en-US" sz="1200" dirty="0">
                  <a:solidFill>
                    <a:srgbClr val="2F2F55"/>
                  </a:solidFill>
                  <a:latin typeface="Poppins" pitchFamily="2" charset="77"/>
                  <a:cs typeface="Poppins" pitchFamily="2" charset="77"/>
                </a:rPr>
                <a:t>Visit:</a:t>
              </a:r>
            </a:p>
          </p:txBody>
        </p:sp>
        <p:pic>
          <p:nvPicPr>
            <p:cNvPr id="28" name="Graphic 27" descr="Cursor with solid fill">
              <a:extLst>
                <a:ext uri="{FF2B5EF4-FFF2-40B4-BE49-F238E27FC236}">
                  <a16:creationId xmlns:a16="http://schemas.microsoft.com/office/drawing/2014/main" id="{BF408C96-04B4-3163-8BE3-6BC629096D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09815">
              <a:off x="5372921" y="2872083"/>
              <a:ext cx="372068" cy="372068"/>
            </a:xfrm>
            <a:prstGeom prst="rect">
              <a:avLst/>
            </a:prstGeom>
          </p:spPr>
        </p:pic>
      </p:grpSp>
      <p:pic>
        <p:nvPicPr>
          <p:cNvPr id="2" name="Picture 1">
            <a:extLst>
              <a:ext uri="{FF2B5EF4-FFF2-40B4-BE49-F238E27FC236}">
                <a16:creationId xmlns:a16="http://schemas.microsoft.com/office/drawing/2014/main" id="{737BD59B-E953-964B-28A1-0ADD6D7DC2D6}"/>
              </a:ext>
            </a:extLst>
          </p:cNvPr>
          <p:cNvPicPr>
            <a:picLocks noChangeAspect="1"/>
          </p:cNvPicPr>
          <p:nvPr/>
        </p:nvPicPr>
        <p:blipFill>
          <a:blip r:embed="rId5"/>
          <a:stretch>
            <a:fillRect/>
          </a:stretch>
        </p:blipFill>
        <p:spPr>
          <a:xfrm>
            <a:off x="170937" y="1001627"/>
            <a:ext cx="3567951" cy="2169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https://www.akademisains.gov.my/mosp/wp-content/uploads/sites/29/2019/10/logo-mestecc-n-asm.png">
            <a:extLst>
              <a:ext uri="{FF2B5EF4-FFF2-40B4-BE49-F238E27FC236}">
                <a16:creationId xmlns:a16="http://schemas.microsoft.com/office/drawing/2014/main" id="{669BE4C0-2E87-0533-3068-20FC0454BA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8252DBB0-0EED-877E-8293-019230CC8F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208746B5-5779-8361-C4B1-4BBE386CFF0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Tree>
    <p:extLst>
      <p:ext uri="{BB962C8B-B14F-4D97-AF65-F5344CB8AC3E}">
        <p14:creationId xmlns:p14="http://schemas.microsoft.com/office/powerpoint/2010/main" val="2080400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ppt_x"/>
                                          </p:val>
                                        </p:tav>
                                        <p:tav tm="100000">
                                          <p:val>
                                            <p:strVal val="#ppt_x"/>
                                          </p:val>
                                        </p:tav>
                                      </p:tavLst>
                                    </p:anim>
                                    <p:anim calcmode="lin" valueType="num">
                                      <p:cBhvr additive="base">
                                        <p:cTn id="12" dur="75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7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0BD2FD-609D-25EA-12CF-FB3C69C26230}"/>
              </a:ext>
            </a:extLst>
          </p:cNvPr>
          <p:cNvSpPr>
            <a:spLocks noGrp="1"/>
          </p:cNvSpPr>
          <p:nvPr>
            <p:ph type="sldNum" sz="quarter" idx="12"/>
          </p:nvPr>
        </p:nvSpPr>
        <p:spPr/>
        <p:txBody>
          <a:bodyPr/>
          <a:lstStyle/>
          <a:p>
            <a:fld id="{95731807-5275-4C3D-AB24-36A40BAB7962}" type="slidenum">
              <a:rPr lang="en-MY" smtClean="0"/>
              <a:pPr/>
              <a:t>17</a:t>
            </a:fld>
            <a:endParaRPr lang="en-MY"/>
          </a:p>
        </p:txBody>
      </p:sp>
      <p:sp>
        <p:nvSpPr>
          <p:cNvPr id="8" name="Title 1">
            <a:extLst>
              <a:ext uri="{FF2B5EF4-FFF2-40B4-BE49-F238E27FC236}">
                <a16:creationId xmlns:a16="http://schemas.microsoft.com/office/drawing/2014/main" id="{98B21069-C448-17D9-60F5-9B7C02AE273B}"/>
              </a:ext>
            </a:extLst>
          </p:cNvPr>
          <p:cNvSpPr txBox="1">
            <a:spLocks/>
          </p:cNvSpPr>
          <p:nvPr/>
        </p:nvSpPr>
        <p:spPr>
          <a:xfrm>
            <a:off x="2065179" y="163232"/>
            <a:ext cx="3786346" cy="283888"/>
          </a:xfrm>
          <a:prstGeom prst="rect">
            <a:avLst/>
          </a:prstGeom>
        </p:spPr>
        <p:txBody>
          <a:bodyPr vert="horz" lIns="32925" tIns="16462" rIns="32925" bIns="1646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152" b="1" dirty="0">
                <a:solidFill>
                  <a:srgbClr val="002060"/>
                </a:solidFill>
                <a:latin typeface="Bahnschrift" panose="020B0502040204020203" pitchFamily="34" charset="0"/>
              </a:rPr>
              <a:t>MOSP Architecture (Pilot Project) </a:t>
            </a:r>
            <a:endParaRPr lang="en-MY" sz="1152" b="1" dirty="0">
              <a:solidFill>
                <a:srgbClr val="002060"/>
              </a:solidFill>
              <a:latin typeface="Bahnschrift" panose="020B0502040204020203" pitchFamily="34" charset="0"/>
            </a:endParaRPr>
          </a:p>
        </p:txBody>
      </p:sp>
      <p:cxnSp>
        <p:nvCxnSpPr>
          <p:cNvPr id="9" name="Straight Arrow Connector 8">
            <a:extLst>
              <a:ext uri="{FF2B5EF4-FFF2-40B4-BE49-F238E27FC236}">
                <a16:creationId xmlns:a16="http://schemas.microsoft.com/office/drawing/2014/main" id="{D5774628-2473-7642-58BB-5DD34F9A939A}"/>
              </a:ext>
            </a:extLst>
          </p:cNvPr>
          <p:cNvCxnSpPr>
            <a:cxnSpLocks/>
          </p:cNvCxnSpPr>
          <p:nvPr/>
        </p:nvCxnSpPr>
        <p:spPr>
          <a:xfrm>
            <a:off x="1797562" y="1856590"/>
            <a:ext cx="929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51FB898-586F-61E9-D93F-E6D7E035B904}"/>
              </a:ext>
            </a:extLst>
          </p:cNvPr>
          <p:cNvGrpSpPr/>
          <p:nvPr/>
        </p:nvGrpSpPr>
        <p:grpSpPr>
          <a:xfrm>
            <a:off x="1344937" y="540078"/>
            <a:ext cx="3745633" cy="2694201"/>
            <a:chOff x="1502247" y="493174"/>
            <a:chExt cx="8774132" cy="5827626"/>
          </a:xfrm>
        </p:grpSpPr>
        <p:pic>
          <p:nvPicPr>
            <p:cNvPr id="5" name="image36.png" descr="Diagram&#10;&#10;Description automatically generated">
              <a:extLst>
                <a:ext uri="{FF2B5EF4-FFF2-40B4-BE49-F238E27FC236}">
                  <a16:creationId xmlns:a16="http://schemas.microsoft.com/office/drawing/2014/main" id="{88364B25-DAFB-03C1-E602-FDC1E3216CF6}"/>
                </a:ext>
              </a:extLst>
            </p:cNvPr>
            <p:cNvPicPr/>
            <p:nvPr/>
          </p:nvPicPr>
          <p:blipFill>
            <a:blip r:embed="rId2"/>
            <a:srcRect r="36847"/>
            <a:stretch>
              <a:fillRect/>
            </a:stretch>
          </p:blipFill>
          <p:spPr>
            <a:xfrm>
              <a:off x="1502247" y="493174"/>
              <a:ext cx="8774132" cy="5827626"/>
            </a:xfrm>
            <a:prstGeom prst="rect">
              <a:avLst/>
            </a:prstGeom>
            <a:ln/>
          </p:spPr>
        </p:pic>
        <p:sp>
          <p:nvSpPr>
            <p:cNvPr id="6" name="TextBox 5">
              <a:extLst>
                <a:ext uri="{FF2B5EF4-FFF2-40B4-BE49-F238E27FC236}">
                  <a16:creationId xmlns:a16="http://schemas.microsoft.com/office/drawing/2014/main" id="{D97AC773-84A9-6100-1047-87CE82D7C730}"/>
                </a:ext>
              </a:extLst>
            </p:cNvPr>
            <p:cNvSpPr txBox="1"/>
            <p:nvPr/>
          </p:nvSpPr>
          <p:spPr>
            <a:xfrm>
              <a:off x="1502247" y="2735630"/>
              <a:ext cx="1203500" cy="679043"/>
            </a:xfrm>
            <a:prstGeom prst="rect">
              <a:avLst/>
            </a:prstGeom>
            <a:solidFill>
              <a:schemeClr val="bg1"/>
            </a:solidFill>
          </p:spPr>
          <p:txBody>
            <a:bodyPr wrap="square" rtlCol="0">
              <a:spAutoFit/>
            </a:bodyPr>
            <a:lstStyle/>
            <a:p>
              <a:pPr algn="ctr"/>
              <a:r>
                <a:rPr lang="en-MY" sz="480" b="1" dirty="0"/>
                <a:t> </a:t>
              </a:r>
              <a:r>
                <a:rPr lang="en-MY" sz="480" b="1" dirty="0" err="1"/>
                <a:t>MyBIS</a:t>
              </a:r>
              <a:r>
                <a:rPr lang="en-MY" sz="480" b="1" dirty="0"/>
                <a:t> (</a:t>
              </a:r>
              <a:r>
                <a:rPr lang="en-MY" sz="480" b="1" dirty="0" err="1"/>
                <a:t>KeTSA</a:t>
              </a:r>
              <a:r>
                <a:rPr lang="en-MY" sz="480" b="1" dirty="0"/>
                <a:t>)</a:t>
              </a:r>
            </a:p>
            <a:p>
              <a:pPr algn="ctr"/>
              <a:endParaRPr lang="en-MY" sz="480" b="1" dirty="0"/>
            </a:p>
          </p:txBody>
        </p:sp>
      </p:grpSp>
      <p:pic>
        <p:nvPicPr>
          <p:cNvPr id="11" name="image36.png" descr="Diagram&#10;&#10;Description automatically generated">
            <a:extLst>
              <a:ext uri="{FF2B5EF4-FFF2-40B4-BE49-F238E27FC236}">
                <a16:creationId xmlns:a16="http://schemas.microsoft.com/office/drawing/2014/main" id="{2F01D462-0368-CC95-9763-70896DDA9B37}"/>
              </a:ext>
            </a:extLst>
          </p:cNvPr>
          <p:cNvPicPr/>
          <p:nvPr/>
        </p:nvPicPr>
        <p:blipFill rotWithShape="1">
          <a:blip r:embed="rId2"/>
          <a:srcRect t="20828" r="91338" b="61520"/>
          <a:stretch/>
        </p:blipFill>
        <p:spPr>
          <a:xfrm>
            <a:off x="1344937" y="368858"/>
            <a:ext cx="513768" cy="475580"/>
          </a:xfrm>
          <a:prstGeom prst="rect">
            <a:avLst/>
          </a:prstGeom>
          <a:ln/>
        </p:spPr>
      </p:pic>
      <p:sp>
        <p:nvSpPr>
          <p:cNvPr id="12" name="TextBox 11">
            <a:extLst>
              <a:ext uri="{FF2B5EF4-FFF2-40B4-BE49-F238E27FC236}">
                <a16:creationId xmlns:a16="http://schemas.microsoft.com/office/drawing/2014/main" id="{2965D988-2939-A59D-3BDD-A0647FED8B64}"/>
              </a:ext>
            </a:extLst>
          </p:cNvPr>
          <p:cNvSpPr txBox="1"/>
          <p:nvPr/>
        </p:nvSpPr>
        <p:spPr>
          <a:xfrm>
            <a:off x="1344937" y="865806"/>
            <a:ext cx="513768" cy="313932"/>
          </a:xfrm>
          <a:prstGeom prst="rect">
            <a:avLst/>
          </a:prstGeom>
          <a:solidFill>
            <a:schemeClr val="bg1"/>
          </a:solidFill>
        </p:spPr>
        <p:txBody>
          <a:bodyPr wrap="square" rtlCol="0">
            <a:spAutoFit/>
          </a:bodyPr>
          <a:lstStyle/>
          <a:p>
            <a:pPr algn="ctr"/>
            <a:r>
              <a:rPr lang="en-MY" sz="480" b="1" dirty="0"/>
              <a:t> </a:t>
            </a:r>
            <a:r>
              <a:rPr lang="en-MY" sz="480" b="1" dirty="0" err="1"/>
              <a:t>MoHE</a:t>
            </a:r>
            <a:r>
              <a:rPr lang="en-MY" sz="480" b="1" dirty="0"/>
              <a:t> </a:t>
            </a:r>
          </a:p>
          <a:p>
            <a:pPr algn="ctr"/>
            <a:r>
              <a:rPr lang="en-MY" sz="480" b="1" dirty="0"/>
              <a:t>(</a:t>
            </a:r>
            <a:r>
              <a:rPr lang="en-MY" sz="480" b="1" dirty="0" err="1"/>
              <a:t>MyGRANT</a:t>
            </a:r>
            <a:r>
              <a:rPr lang="en-MY" sz="480" b="1" dirty="0"/>
              <a:t>)</a:t>
            </a:r>
          </a:p>
          <a:p>
            <a:pPr algn="ctr"/>
            <a:endParaRPr lang="en-MY" sz="480" b="1" dirty="0"/>
          </a:p>
        </p:txBody>
      </p:sp>
      <p:pic>
        <p:nvPicPr>
          <p:cNvPr id="2" name="Picture 1" descr="https://www.akademisains.gov.my/mosp/wp-content/uploads/sites/29/2019/10/logo-mestecc-n-asm.png">
            <a:extLst>
              <a:ext uri="{FF2B5EF4-FFF2-40B4-BE49-F238E27FC236}">
                <a16:creationId xmlns:a16="http://schemas.microsoft.com/office/drawing/2014/main" id="{0B5611A2-614C-6262-DB91-92AC2016AF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D3553113-F078-1626-0C34-E0CA507CF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2DA32180-A0F5-995D-BBA2-A888AEF2A3A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Tree>
    <p:extLst>
      <p:ext uri="{BB962C8B-B14F-4D97-AF65-F5344CB8AC3E}">
        <p14:creationId xmlns:p14="http://schemas.microsoft.com/office/powerpoint/2010/main" val="1429608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EF88B-661B-4D35-1972-140B54A58F8D}"/>
              </a:ext>
            </a:extLst>
          </p:cNvPr>
          <p:cNvPicPr>
            <a:picLocks noChangeAspect="1"/>
          </p:cNvPicPr>
          <p:nvPr/>
        </p:nvPicPr>
        <p:blipFill rotWithShape="1">
          <a:blip r:embed="rId2"/>
          <a:srcRect l="33520"/>
          <a:stretch/>
        </p:blipFill>
        <p:spPr>
          <a:xfrm>
            <a:off x="2004382" y="9426"/>
            <a:ext cx="3890099" cy="946973"/>
          </a:xfrm>
          <a:prstGeom prst="rect">
            <a:avLst/>
          </a:prstGeom>
        </p:spPr>
      </p:pic>
      <p:pic>
        <p:nvPicPr>
          <p:cNvPr id="6" name="Picture 5">
            <a:extLst>
              <a:ext uri="{FF2B5EF4-FFF2-40B4-BE49-F238E27FC236}">
                <a16:creationId xmlns:a16="http://schemas.microsoft.com/office/drawing/2014/main" id="{D9087541-E94B-8AB0-604D-768B9360E099}"/>
              </a:ext>
            </a:extLst>
          </p:cNvPr>
          <p:cNvPicPr>
            <a:picLocks noChangeAspect="1"/>
          </p:cNvPicPr>
          <p:nvPr/>
        </p:nvPicPr>
        <p:blipFill rotWithShape="1">
          <a:blip r:embed="rId3"/>
          <a:srcRect l="54037"/>
          <a:stretch/>
        </p:blipFill>
        <p:spPr>
          <a:xfrm>
            <a:off x="3204966" y="1694675"/>
            <a:ext cx="2689515" cy="1361850"/>
          </a:xfrm>
          <a:prstGeom prst="rect">
            <a:avLst/>
          </a:prstGeom>
        </p:spPr>
      </p:pic>
      <p:pic>
        <p:nvPicPr>
          <p:cNvPr id="7" name="Picture 6">
            <a:extLst>
              <a:ext uri="{FF2B5EF4-FFF2-40B4-BE49-F238E27FC236}">
                <a16:creationId xmlns:a16="http://schemas.microsoft.com/office/drawing/2014/main" id="{FCF223ED-4278-5D14-8FBF-526D1BACE458}"/>
              </a:ext>
            </a:extLst>
          </p:cNvPr>
          <p:cNvPicPr>
            <a:picLocks noChangeAspect="1"/>
          </p:cNvPicPr>
          <p:nvPr/>
        </p:nvPicPr>
        <p:blipFill rotWithShape="1">
          <a:blip r:embed="rId3"/>
          <a:srcRect l="-218" t="14713" r="49501" b="10968"/>
          <a:stretch/>
        </p:blipFill>
        <p:spPr>
          <a:xfrm>
            <a:off x="3000273" y="897790"/>
            <a:ext cx="2776740" cy="946973"/>
          </a:xfrm>
          <a:prstGeom prst="rect">
            <a:avLst/>
          </a:prstGeom>
        </p:spPr>
      </p:pic>
      <p:pic>
        <p:nvPicPr>
          <p:cNvPr id="8" name="Picture 7">
            <a:extLst>
              <a:ext uri="{FF2B5EF4-FFF2-40B4-BE49-F238E27FC236}">
                <a16:creationId xmlns:a16="http://schemas.microsoft.com/office/drawing/2014/main" id="{E5345F4A-1D17-C628-D220-7A75F4D30469}"/>
              </a:ext>
            </a:extLst>
          </p:cNvPr>
          <p:cNvPicPr>
            <a:picLocks noChangeAspect="1"/>
          </p:cNvPicPr>
          <p:nvPr/>
        </p:nvPicPr>
        <p:blipFill>
          <a:blip r:embed="rId4"/>
          <a:stretch>
            <a:fillRect/>
          </a:stretch>
        </p:blipFill>
        <p:spPr>
          <a:xfrm>
            <a:off x="-3630" y="1088650"/>
            <a:ext cx="2953541" cy="2003103"/>
          </a:xfrm>
          <a:prstGeom prst="rect">
            <a:avLst/>
          </a:prstGeom>
        </p:spPr>
      </p:pic>
      <p:sp>
        <p:nvSpPr>
          <p:cNvPr id="9" name="TextBox 8">
            <a:extLst>
              <a:ext uri="{FF2B5EF4-FFF2-40B4-BE49-F238E27FC236}">
                <a16:creationId xmlns:a16="http://schemas.microsoft.com/office/drawing/2014/main" id="{34891314-D022-E26A-8FE3-2839322D8C3D}"/>
              </a:ext>
            </a:extLst>
          </p:cNvPr>
          <p:cNvSpPr txBox="1"/>
          <p:nvPr/>
        </p:nvSpPr>
        <p:spPr>
          <a:xfrm>
            <a:off x="-3661" y="440909"/>
            <a:ext cx="1892954" cy="369332"/>
          </a:xfrm>
          <a:prstGeom prst="rect">
            <a:avLst/>
          </a:prstGeom>
          <a:noFill/>
        </p:spPr>
        <p:txBody>
          <a:bodyPr wrap="none" rtlCol="0">
            <a:spAutoFit/>
          </a:bodyPr>
          <a:lstStyle/>
          <a:p>
            <a:r>
              <a:rPr lang="en-US" b="1" dirty="0"/>
              <a:t>What is in MOSP?</a:t>
            </a:r>
          </a:p>
        </p:txBody>
      </p:sp>
      <p:pic>
        <p:nvPicPr>
          <p:cNvPr id="10" name="Picture 9" descr="https://www.akademisains.gov.my/mosp/wp-content/uploads/sites/29/2019/10/logo-mestecc-n-asm.png">
            <a:extLst>
              <a:ext uri="{FF2B5EF4-FFF2-40B4-BE49-F238E27FC236}">
                <a16:creationId xmlns:a16="http://schemas.microsoft.com/office/drawing/2014/main" id="{D8A29BEA-6231-8CAC-F8D0-4107F497E5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sign&#10;&#10;Description automatically generated">
            <a:extLst>
              <a:ext uri="{FF2B5EF4-FFF2-40B4-BE49-F238E27FC236}">
                <a16:creationId xmlns:a16="http://schemas.microsoft.com/office/drawing/2014/main" id="{6A8F5724-22E0-9C0D-911C-7CE17DC878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140B0CE0-364A-501C-29B7-64EE1EF71B9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Tree>
    <p:extLst>
      <p:ext uri="{BB962C8B-B14F-4D97-AF65-F5344CB8AC3E}">
        <p14:creationId xmlns:p14="http://schemas.microsoft.com/office/powerpoint/2010/main" val="1780750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24A4A-4515-85A9-22D7-851C3C922F1F}"/>
              </a:ext>
            </a:extLst>
          </p:cNvPr>
          <p:cNvPicPr>
            <a:picLocks noChangeAspect="1"/>
          </p:cNvPicPr>
          <p:nvPr/>
        </p:nvPicPr>
        <p:blipFill>
          <a:blip r:embed="rId2"/>
          <a:stretch>
            <a:fillRect/>
          </a:stretch>
        </p:blipFill>
        <p:spPr>
          <a:xfrm>
            <a:off x="1214558" y="0"/>
            <a:ext cx="4636967" cy="3238231"/>
          </a:xfrm>
          <a:prstGeom prst="rect">
            <a:avLst/>
          </a:prstGeom>
        </p:spPr>
      </p:pic>
      <p:sp>
        <p:nvSpPr>
          <p:cNvPr id="5" name="TextBox 4">
            <a:extLst>
              <a:ext uri="{FF2B5EF4-FFF2-40B4-BE49-F238E27FC236}">
                <a16:creationId xmlns:a16="http://schemas.microsoft.com/office/drawing/2014/main" id="{88586102-02D9-A819-98ED-3086748CEE6D}"/>
              </a:ext>
            </a:extLst>
          </p:cNvPr>
          <p:cNvSpPr txBox="1"/>
          <p:nvPr/>
        </p:nvSpPr>
        <p:spPr>
          <a:xfrm>
            <a:off x="0" y="1364951"/>
            <a:ext cx="1317092" cy="738664"/>
          </a:xfrm>
          <a:prstGeom prst="rect">
            <a:avLst/>
          </a:prstGeom>
          <a:noFill/>
        </p:spPr>
        <p:txBody>
          <a:bodyPr wrap="square" rtlCol="0">
            <a:spAutoFit/>
          </a:bodyPr>
          <a:lstStyle/>
          <a:p>
            <a:pPr algn="ctr"/>
            <a:r>
              <a:rPr lang="en-US" sz="1400" b="1" dirty="0"/>
              <a:t>Data at </a:t>
            </a:r>
          </a:p>
          <a:p>
            <a:pPr algn="ctr"/>
            <a:r>
              <a:rPr lang="en-US" sz="1400" b="1" dirty="0" err="1"/>
              <a:t>Institutional’s</a:t>
            </a:r>
            <a:r>
              <a:rPr lang="en-US" sz="1400" b="1" dirty="0"/>
              <a:t> Repository</a:t>
            </a:r>
          </a:p>
        </p:txBody>
      </p:sp>
      <p:pic>
        <p:nvPicPr>
          <p:cNvPr id="6" name="Picture 5" descr="https://www.akademisains.gov.my/mosp/wp-content/uploads/sites/29/2019/10/logo-mestecc-n-asm.png">
            <a:extLst>
              <a:ext uri="{FF2B5EF4-FFF2-40B4-BE49-F238E27FC236}">
                <a16:creationId xmlns:a16="http://schemas.microsoft.com/office/drawing/2014/main" id="{8FF36AC3-9106-875A-4D15-6F65085BA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45EAAA83-154C-6A23-EF59-AEAA81FC8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CC6ED0CE-67FD-A846-80EC-34ABF52A596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16656"/>
            <a:ext cx="407914" cy="407914"/>
          </a:xfrm>
          <a:prstGeom prst="rect">
            <a:avLst/>
          </a:prstGeom>
        </p:spPr>
      </p:pic>
    </p:spTree>
    <p:extLst>
      <p:ext uri="{BB962C8B-B14F-4D97-AF65-F5344CB8AC3E}">
        <p14:creationId xmlns:p14="http://schemas.microsoft.com/office/powerpoint/2010/main" val="1298088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HAPE LAYER">
            <a:extLst>
              <a:ext uri="{FF2B5EF4-FFF2-40B4-BE49-F238E27FC236}">
                <a16:creationId xmlns:a16="http://schemas.microsoft.com/office/drawing/2014/main" id="{EC18E61E-25E6-40EE-A84E-8613A496992B}"/>
              </a:ext>
            </a:extLst>
          </p:cNvPr>
          <p:cNvPicPr>
            <a:picLocks noChangeAspect="1"/>
          </p:cNvPicPr>
          <p:nvPr/>
        </p:nvPicPr>
        <p:blipFill>
          <a:blip r:embed="rId3">
            <a:extLst>
              <a:ext uri="{28A0092B-C50C-407E-A947-70E740481C1C}">
                <a14:useLocalDpi xmlns:a14="http://schemas.microsoft.com/office/drawing/2010/main" val="0"/>
              </a:ext>
            </a:extLst>
          </a:blip>
          <a:srcRect l="69339" t="29630" r="30586" b="70270"/>
          <a:stretch>
            <a:fillRect/>
          </a:stretch>
        </p:blipFill>
        <p:spPr>
          <a:xfrm>
            <a:off x="4878985" y="1102671"/>
            <a:ext cx="1696" cy="2655"/>
          </a:xfrm>
          <a:custGeom>
            <a:avLst/>
            <a:gdLst>
              <a:gd name="connsiteX0" fmla="*/ 0 w 1696"/>
              <a:gd name="connsiteY0" fmla="*/ 0 h 2656"/>
              <a:gd name="connsiteX1" fmla="*/ 1254 w 1696"/>
              <a:gd name="connsiteY1" fmla="*/ 1931 h 2656"/>
              <a:gd name="connsiteX2" fmla="*/ 1 w 1696"/>
              <a:gd name="connsiteY2" fmla="*/ 3 h 2656"/>
              <a:gd name="connsiteX3" fmla="*/ 0 w 1696"/>
              <a:gd name="connsiteY3" fmla="*/ 0 h 2656"/>
            </a:gdLst>
            <a:ahLst/>
            <a:cxnLst>
              <a:cxn ang="0">
                <a:pos x="connsiteX0" y="connsiteY0"/>
              </a:cxn>
              <a:cxn ang="0">
                <a:pos x="connsiteX1" y="connsiteY1"/>
              </a:cxn>
              <a:cxn ang="0">
                <a:pos x="connsiteX2" y="connsiteY2"/>
              </a:cxn>
              <a:cxn ang="0">
                <a:pos x="connsiteX3" y="connsiteY3"/>
              </a:cxn>
            </a:cxnLst>
            <a:rect l="l" t="t" r="r" b="b"/>
            <a:pathLst>
              <a:path w="1696" h="2656">
                <a:moveTo>
                  <a:pt x="0" y="0"/>
                </a:moveTo>
                <a:lnTo>
                  <a:pt x="1254" y="1931"/>
                </a:lnTo>
                <a:cubicBezTo>
                  <a:pt x="2350" y="3664"/>
                  <a:pt x="1212" y="1999"/>
                  <a:pt x="1" y="3"/>
                </a:cubicBezTo>
                <a:lnTo>
                  <a:pt x="0" y="0"/>
                </a:lnTo>
                <a:close/>
              </a:path>
            </a:pathLst>
          </a:custGeom>
          <a:effectLst>
            <a:outerShdw blurRad="50800" dist="38100" dir="2700000" algn="tl" rotWithShape="0">
              <a:prstClr val="black">
                <a:alpha val="40000"/>
              </a:prstClr>
            </a:outerShdw>
          </a:effectLst>
        </p:spPr>
      </p:pic>
      <p:pic>
        <p:nvPicPr>
          <p:cNvPr id="12" name="SHAPE LAYER">
            <a:extLst>
              <a:ext uri="{FF2B5EF4-FFF2-40B4-BE49-F238E27FC236}">
                <a16:creationId xmlns:a16="http://schemas.microsoft.com/office/drawing/2014/main" id="{2D3CC246-37B3-4E8E-8D49-37D6A01AC070}"/>
              </a:ext>
            </a:extLst>
          </p:cNvPr>
          <p:cNvPicPr>
            <a:picLocks noChangeAspect="1"/>
          </p:cNvPicPr>
          <p:nvPr/>
        </p:nvPicPr>
        <p:blipFill>
          <a:blip r:embed="rId3">
            <a:extLst>
              <a:ext uri="{28A0092B-C50C-407E-A947-70E740481C1C}">
                <a14:useLocalDpi xmlns:a14="http://schemas.microsoft.com/office/drawing/2010/main" val="0"/>
              </a:ext>
            </a:extLst>
          </a:blip>
          <a:srcRect l="81380" t="41714" r="18502" b="58222"/>
          <a:stretch>
            <a:fillRect/>
          </a:stretch>
        </p:blipFill>
        <p:spPr>
          <a:xfrm>
            <a:off x="5150262" y="1425134"/>
            <a:ext cx="2658" cy="1699"/>
          </a:xfrm>
          <a:custGeom>
            <a:avLst/>
            <a:gdLst>
              <a:gd name="connsiteX0" fmla="*/ 726 w 2659"/>
              <a:gd name="connsiteY0" fmla="*/ 444 h 1699"/>
              <a:gd name="connsiteX1" fmla="*/ 2659 w 2659"/>
              <a:gd name="connsiteY1" fmla="*/ 1699 h 1699"/>
              <a:gd name="connsiteX2" fmla="*/ 2654 w 2659"/>
              <a:gd name="connsiteY2" fmla="*/ 1697 h 1699"/>
              <a:gd name="connsiteX3" fmla="*/ 726 w 2659"/>
              <a:gd name="connsiteY3" fmla="*/ 444 h 1699"/>
            </a:gdLst>
            <a:ahLst/>
            <a:cxnLst>
              <a:cxn ang="0">
                <a:pos x="connsiteX0" y="connsiteY0"/>
              </a:cxn>
              <a:cxn ang="0">
                <a:pos x="connsiteX1" y="connsiteY1"/>
              </a:cxn>
              <a:cxn ang="0">
                <a:pos x="connsiteX2" y="connsiteY2"/>
              </a:cxn>
              <a:cxn ang="0">
                <a:pos x="connsiteX3" y="connsiteY3"/>
              </a:cxn>
            </a:cxnLst>
            <a:rect l="l" t="t" r="r" b="b"/>
            <a:pathLst>
              <a:path w="2659" h="1699">
                <a:moveTo>
                  <a:pt x="726" y="444"/>
                </a:moveTo>
                <a:lnTo>
                  <a:pt x="2659" y="1699"/>
                </a:lnTo>
                <a:lnTo>
                  <a:pt x="2654" y="1697"/>
                </a:lnTo>
                <a:cubicBezTo>
                  <a:pt x="658" y="486"/>
                  <a:pt x="-1008" y="-653"/>
                  <a:pt x="726" y="444"/>
                </a:cubicBezTo>
                <a:close/>
              </a:path>
            </a:pathLst>
          </a:custGeom>
          <a:effectLst>
            <a:outerShdw blurRad="50800" dist="38100" dir="2700000" algn="tl" rotWithShape="0">
              <a:prstClr val="black">
                <a:alpha val="40000"/>
              </a:prstClr>
            </a:outerShdw>
          </a:effectLst>
        </p:spPr>
      </p:pic>
      <p:pic>
        <p:nvPicPr>
          <p:cNvPr id="11" name="SHAPE LAYER">
            <a:extLst>
              <a:ext uri="{FF2B5EF4-FFF2-40B4-BE49-F238E27FC236}">
                <a16:creationId xmlns:a16="http://schemas.microsoft.com/office/drawing/2014/main" id="{91F03CAF-5688-4BCD-8DD2-BA78098D3DAE}"/>
              </a:ext>
            </a:extLst>
          </p:cNvPr>
          <p:cNvPicPr>
            <a:picLocks noChangeAspect="1"/>
          </p:cNvPicPr>
          <p:nvPr/>
        </p:nvPicPr>
        <p:blipFill>
          <a:blip r:embed="rId3">
            <a:extLst>
              <a:ext uri="{28A0092B-C50C-407E-A947-70E740481C1C}">
                <a14:useLocalDpi xmlns:a14="http://schemas.microsoft.com/office/drawing/2010/main" val="0"/>
              </a:ext>
            </a:extLst>
          </a:blip>
          <a:srcRect l="74761" t="99063" r="25164" b="837"/>
          <a:stretch>
            <a:fillRect/>
          </a:stretch>
        </p:blipFill>
        <p:spPr>
          <a:xfrm>
            <a:off x="5001142" y="2955484"/>
            <a:ext cx="1699" cy="2657"/>
          </a:xfrm>
          <a:custGeom>
            <a:avLst/>
            <a:gdLst>
              <a:gd name="connsiteX0" fmla="*/ 444 w 1699"/>
              <a:gd name="connsiteY0" fmla="*/ 726 h 2658"/>
              <a:gd name="connsiteX1" fmla="*/ 1697 w 1699"/>
              <a:gd name="connsiteY1" fmla="*/ 2654 h 2658"/>
              <a:gd name="connsiteX2" fmla="*/ 1699 w 1699"/>
              <a:gd name="connsiteY2" fmla="*/ 2658 h 2658"/>
              <a:gd name="connsiteX3" fmla="*/ 444 w 1699"/>
              <a:gd name="connsiteY3" fmla="*/ 726 h 2658"/>
            </a:gdLst>
            <a:ahLst/>
            <a:cxnLst>
              <a:cxn ang="0">
                <a:pos x="connsiteX0" y="connsiteY0"/>
              </a:cxn>
              <a:cxn ang="0">
                <a:pos x="connsiteX1" y="connsiteY1"/>
              </a:cxn>
              <a:cxn ang="0">
                <a:pos x="connsiteX2" y="connsiteY2"/>
              </a:cxn>
              <a:cxn ang="0">
                <a:pos x="connsiteX3" y="connsiteY3"/>
              </a:cxn>
            </a:cxnLst>
            <a:rect l="l" t="t" r="r" b="b"/>
            <a:pathLst>
              <a:path w="1699" h="2658">
                <a:moveTo>
                  <a:pt x="444" y="726"/>
                </a:moveTo>
                <a:cubicBezTo>
                  <a:pt x="-653" y="-1008"/>
                  <a:pt x="486" y="658"/>
                  <a:pt x="1697" y="2654"/>
                </a:cubicBezTo>
                <a:lnTo>
                  <a:pt x="1699" y="2658"/>
                </a:lnTo>
                <a:lnTo>
                  <a:pt x="444" y="726"/>
                </a:lnTo>
                <a:close/>
              </a:path>
            </a:pathLst>
          </a:custGeom>
          <a:effectLst>
            <a:outerShdw blurRad="50800" dist="38100" dir="2700000" algn="tl" rotWithShape="0">
              <a:prstClr val="black">
                <a:alpha val="40000"/>
              </a:prstClr>
            </a:outerShdw>
          </a:effectLst>
        </p:spPr>
      </p:pic>
      <p:sp>
        <p:nvSpPr>
          <p:cNvPr id="131" name="SHAPE LAYER">
            <a:extLst>
              <a:ext uri="{FF2B5EF4-FFF2-40B4-BE49-F238E27FC236}">
                <a16:creationId xmlns:a16="http://schemas.microsoft.com/office/drawing/2014/main" id="{A5F878F8-C3EE-4500-89AF-02CC86FEAEE4}"/>
              </a:ext>
            </a:extLst>
          </p:cNvPr>
          <p:cNvSpPr/>
          <p:nvPr/>
        </p:nvSpPr>
        <p:spPr>
          <a:xfrm>
            <a:off x="3593977" y="823359"/>
            <a:ext cx="2120162" cy="2404631"/>
          </a:xfrm>
          <a:custGeom>
            <a:avLst/>
            <a:gdLst>
              <a:gd name="connsiteX0" fmla="*/ 1634142 w 2120801"/>
              <a:gd name="connsiteY0" fmla="*/ 2403424 h 2405356"/>
              <a:gd name="connsiteX1" fmla="*/ 1635395 w 2120801"/>
              <a:gd name="connsiteY1" fmla="*/ 2405352 h 2405356"/>
              <a:gd name="connsiteX2" fmla="*/ 1635397 w 2120801"/>
              <a:gd name="connsiteY2" fmla="*/ 2405356 h 2405356"/>
              <a:gd name="connsiteX3" fmla="*/ 1206248 w 2120801"/>
              <a:gd name="connsiteY3" fmla="*/ 2130576 h 2405356"/>
              <a:gd name="connsiteX4" fmla="*/ 1209342 w 2120801"/>
              <a:gd name="connsiteY4" fmla="*/ 2135411 h 2405356"/>
              <a:gd name="connsiteX5" fmla="*/ 1207479 w 2120801"/>
              <a:gd name="connsiteY5" fmla="*/ 2132226 h 2405356"/>
              <a:gd name="connsiteX6" fmla="*/ 2039101 w 2120801"/>
              <a:gd name="connsiteY6" fmla="*/ 1674157 h 2405356"/>
              <a:gd name="connsiteX7" fmla="*/ 2041985 w 2120801"/>
              <a:gd name="connsiteY7" fmla="*/ 1686743 h 2405356"/>
              <a:gd name="connsiteX8" fmla="*/ 2045169 w 2120801"/>
              <a:gd name="connsiteY8" fmla="*/ 1690713 h 2405356"/>
              <a:gd name="connsiteX9" fmla="*/ 2045170 w 2120801"/>
              <a:gd name="connsiteY9" fmla="*/ 1690713 h 2405356"/>
              <a:gd name="connsiteX10" fmla="*/ 2041985 w 2120801"/>
              <a:gd name="connsiteY10" fmla="*/ 1686742 h 2405356"/>
              <a:gd name="connsiteX11" fmla="*/ 2021521 w 2120801"/>
              <a:gd name="connsiteY11" fmla="*/ 1517584 h 2405356"/>
              <a:gd name="connsiteX12" fmla="*/ 2023453 w 2120801"/>
              <a:gd name="connsiteY12" fmla="*/ 1517594 h 2405356"/>
              <a:gd name="connsiteX13" fmla="*/ 2023453 w 2120801"/>
              <a:gd name="connsiteY13" fmla="*/ 1517593 h 2405356"/>
              <a:gd name="connsiteX14" fmla="*/ 2064364 w 2120801"/>
              <a:gd name="connsiteY14" fmla="*/ 1371139 h 2405356"/>
              <a:gd name="connsiteX15" fmla="*/ 2063087 w 2120801"/>
              <a:gd name="connsiteY15" fmla="*/ 1371361 h 2405356"/>
              <a:gd name="connsiteX16" fmla="*/ 2063176 w 2120801"/>
              <a:gd name="connsiteY16" fmla="*/ 1371817 h 2405356"/>
              <a:gd name="connsiteX17" fmla="*/ 2063178 w 2120801"/>
              <a:gd name="connsiteY17" fmla="*/ 1371819 h 2405356"/>
              <a:gd name="connsiteX18" fmla="*/ 2063088 w 2120801"/>
              <a:gd name="connsiteY18" fmla="*/ 1371361 h 2405356"/>
              <a:gd name="connsiteX19" fmla="*/ 2064364 w 2120801"/>
              <a:gd name="connsiteY19" fmla="*/ 1371140 h 2405356"/>
              <a:gd name="connsiteX20" fmla="*/ 270535 w 2120801"/>
              <a:gd name="connsiteY20" fmla="*/ 584495 h 2405356"/>
              <a:gd name="connsiteX21" fmla="*/ 270537 w 2120801"/>
              <a:gd name="connsiteY21" fmla="*/ 584498 h 2405356"/>
              <a:gd name="connsiteX22" fmla="*/ 271787 w 2120801"/>
              <a:gd name="connsiteY22" fmla="*/ 586424 h 2405356"/>
              <a:gd name="connsiteX23" fmla="*/ 0 w 2120801"/>
              <a:gd name="connsiteY23" fmla="*/ 575170 h 2405356"/>
              <a:gd name="connsiteX24" fmla="*/ 13444 w 2120801"/>
              <a:gd name="connsiteY24" fmla="*/ 588064 h 2405356"/>
              <a:gd name="connsiteX25" fmla="*/ 28516 w 2120801"/>
              <a:gd name="connsiteY25" fmla="*/ 598112 h 2405356"/>
              <a:gd name="connsiteX26" fmla="*/ 38565 w 2120801"/>
              <a:gd name="connsiteY26" fmla="*/ 608160 h 2405356"/>
              <a:gd name="connsiteX27" fmla="*/ 58662 w 2120801"/>
              <a:gd name="connsiteY27" fmla="*/ 628257 h 2405356"/>
              <a:gd name="connsiteX28" fmla="*/ 73734 w 2120801"/>
              <a:gd name="connsiteY28" fmla="*/ 633281 h 2405356"/>
              <a:gd name="connsiteX29" fmla="*/ 88807 w 2120801"/>
              <a:gd name="connsiteY29" fmla="*/ 663426 h 2405356"/>
              <a:gd name="connsiteX30" fmla="*/ 99635 w 2120801"/>
              <a:gd name="connsiteY30" fmla="*/ 668841 h 2405356"/>
              <a:gd name="connsiteX31" fmla="*/ 99635 w 2120801"/>
              <a:gd name="connsiteY31" fmla="*/ 2053824 h 2405356"/>
              <a:gd name="connsiteX32" fmla="*/ 1034249 w 2120801"/>
              <a:gd name="connsiteY32" fmla="*/ 2053824 h 2405356"/>
              <a:gd name="connsiteX33" fmla="*/ 1496931 w 2120801"/>
              <a:gd name="connsiteY33" fmla="*/ 2053824 h 2405356"/>
              <a:gd name="connsiteX34" fmla="*/ 1667236 w 2120801"/>
              <a:gd name="connsiteY34" fmla="*/ 2053824 h 2405356"/>
              <a:gd name="connsiteX35" fmla="*/ 1671422 w 2120801"/>
              <a:gd name="connsiteY35" fmla="*/ 2060147 h 2405356"/>
              <a:gd name="connsiteX36" fmla="*/ 1701567 w 2120801"/>
              <a:gd name="connsiteY36" fmla="*/ 2075220 h 2405356"/>
              <a:gd name="connsiteX37" fmla="*/ 1706591 w 2120801"/>
              <a:gd name="connsiteY37" fmla="*/ 2090292 h 2405356"/>
              <a:gd name="connsiteX38" fmla="*/ 1721664 w 2120801"/>
              <a:gd name="connsiteY38" fmla="*/ 2095316 h 2405356"/>
              <a:gd name="connsiteX39" fmla="*/ 1731712 w 2120801"/>
              <a:gd name="connsiteY39" fmla="*/ 2110389 h 2405356"/>
              <a:gd name="connsiteX40" fmla="*/ 1756833 w 2120801"/>
              <a:gd name="connsiteY40" fmla="*/ 2125461 h 2405356"/>
              <a:gd name="connsiteX41" fmla="*/ 1780520 w 2120801"/>
              <a:gd name="connsiteY41" fmla="*/ 2148772 h 2405356"/>
              <a:gd name="connsiteX42" fmla="*/ 1788395 w 2120801"/>
              <a:gd name="connsiteY42" fmla="*/ 2153459 h 2405356"/>
              <a:gd name="connsiteX43" fmla="*/ 1574207 w 2120801"/>
              <a:gd name="connsiteY43" fmla="*/ 2153459 h 2405356"/>
              <a:gd name="connsiteX44" fmla="*/ 1219954 w 2120801"/>
              <a:gd name="connsiteY44" fmla="*/ 2153459 h 2405356"/>
              <a:gd name="connsiteX45" fmla="*/ 1219954 w 2120801"/>
              <a:gd name="connsiteY45" fmla="*/ 2153458 h 2405356"/>
              <a:gd name="connsiteX46" fmla="*/ 1210508 w 2120801"/>
              <a:gd name="connsiteY46" fmla="*/ 2153458 h 2405356"/>
              <a:gd name="connsiteX47" fmla="*/ 1204174 w 2120801"/>
              <a:gd name="connsiteY47" fmla="*/ 2130485 h 2405356"/>
              <a:gd name="connsiteX48" fmla="*/ 1205055 w 2120801"/>
              <a:gd name="connsiteY48" fmla="*/ 2128978 h 2405356"/>
              <a:gd name="connsiteX49" fmla="*/ 1204367 w 2120801"/>
              <a:gd name="connsiteY49" fmla="*/ 2128056 h 2405356"/>
              <a:gd name="connsiteX50" fmla="*/ 1204174 w 2120801"/>
              <a:gd name="connsiteY50" fmla="*/ 2130485 h 2405356"/>
              <a:gd name="connsiteX51" fmla="*/ 1204174 w 2120801"/>
              <a:gd name="connsiteY51" fmla="*/ 2130486 h 2405356"/>
              <a:gd name="connsiteX52" fmla="*/ 1210508 w 2120801"/>
              <a:gd name="connsiteY52" fmla="*/ 2153459 h 2405356"/>
              <a:gd name="connsiteX53" fmla="*/ 1110518 w 2120801"/>
              <a:gd name="connsiteY53" fmla="*/ 2153459 h 2405356"/>
              <a:gd name="connsiteX54" fmla="*/ 0 w 2120801"/>
              <a:gd name="connsiteY54" fmla="*/ 2153459 h 2405356"/>
              <a:gd name="connsiteX55" fmla="*/ 79460 w 2120801"/>
              <a:gd name="connsiteY55" fmla="*/ 32659 h 2405356"/>
              <a:gd name="connsiteX56" fmla="*/ 82886 w 2120801"/>
              <a:gd name="connsiteY56" fmla="*/ 32659 h 2405356"/>
              <a:gd name="connsiteX57" fmla="*/ 83782 w 2120801"/>
              <a:gd name="connsiteY57" fmla="*/ 35404 h 2405356"/>
              <a:gd name="connsiteX58" fmla="*/ 80430 w 2120801"/>
              <a:gd name="connsiteY58" fmla="*/ 33283 h 2405356"/>
              <a:gd name="connsiteX59" fmla="*/ 0 w 2120801"/>
              <a:gd name="connsiteY59" fmla="*/ 32659 h 2405356"/>
              <a:gd name="connsiteX60" fmla="*/ 30898 w 2120801"/>
              <a:gd name="connsiteY60" fmla="*/ 32659 h 2405356"/>
              <a:gd name="connsiteX61" fmla="*/ 38152 w 2120801"/>
              <a:gd name="connsiteY61" fmla="*/ 39599 h 2405356"/>
              <a:gd name="connsiteX62" fmla="*/ 53637 w 2120801"/>
              <a:gd name="connsiteY62" fmla="*/ 55501 h 2405356"/>
              <a:gd name="connsiteX63" fmla="*/ 63686 w 2120801"/>
              <a:gd name="connsiteY63" fmla="*/ 70574 h 2405356"/>
              <a:gd name="connsiteX64" fmla="*/ 78758 w 2120801"/>
              <a:gd name="connsiteY64" fmla="*/ 80622 h 2405356"/>
              <a:gd name="connsiteX65" fmla="*/ 88807 w 2120801"/>
              <a:gd name="connsiteY65" fmla="*/ 90670 h 2405356"/>
              <a:gd name="connsiteX66" fmla="*/ 118952 w 2120801"/>
              <a:gd name="connsiteY66" fmla="*/ 110767 h 2405356"/>
              <a:gd name="connsiteX67" fmla="*/ 103879 w 2120801"/>
              <a:gd name="connsiteY67" fmla="*/ 105743 h 2405356"/>
              <a:gd name="connsiteX68" fmla="*/ 88807 w 2120801"/>
              <a:gd name="connsiteY68" fmla="*/ 100719 h 2405356"/>
              <a:gd name="connsiteX69" fmla="*/ 58662 w 2120801"/>
              <a:gd name="connsiteY69" fmla="*/ 90670 h 2405356"/>
              <a:gd name="connsiteX70" fmla="*/ 38565 w 2120801"/>
              <a:gd name="connsiteY70" fmla="*/ 80622 h 2405356"/>
              <a:gd name="connsiteX71" fmla="*/ 23492 w 2120801"/>
              <a:gd name="connsiteY71" fmla="*/ 85646 h 2405356"/>
              <a:gd name="connsiteX72" fmla="*/ 33541 w 2120801"/>
              <a:gd name="connsiteY72" fmla="*/ 95694 h 2405356"/>
              <a:gd name="connsiteX73" fmla="*/ 48613 w 2120801"/>
              <a:gd name="connsiteY73" fmla="*/ 100719 h 2405356"/>
              <a:gd name="connsiteX74" fmla="*/ 53637 w 2120801"/>
              <a:gd name="connsiteY74" fmla="*/ 115791 h 2405356"/>
              <a:gd name="connsiteX75" fmla="*/ 73734 w 2120801"/>
              <a:gd name="connsiteY75" fmla="*/ 125839 h 2405356"/>
              <a:gd name="connsiteX76" fmla="*/ 93408 w 2120801"/>
              <a:gd name="connsiteY76" fmla="*/ 143559 h 2405356"/>
              <a:gd name="connsiteX77" fmla="*/ 99635 w 2120801"/>
              <a:gd name="connsiteY77" fmla="*/ 152591 h 2405356"/>
              <a:gd name="connsiteX78" fmla="*/ 99635 w 2120801"/>
              <a:gd name="connsiteY78" fmla="*/ 440460 h 2405356"/>
              <a:gd name="connsiteX79" fmla="*/ 98359 w 2120801"/>
              <a:gd name="connsiteY79" fmla="*/ 441398 h 2405356"/>
              <a:gd name="connsiteX80" fmla="*/ 93831 w 2120801"/>
              <a:gd name="connsiteY80" fmla="*/ 447387 h 2405356"/>
              <a:gd name="connsiteX81" fmla="*/ 99635 w 2120801"/>
              <a:gd name="connsiteY81" fmla="*/ 451230 h 2405356"/>
              <a:gd name="connsiteX82" fmla="*/ 99635 w 2120801"/>
              <a:gd name="connsiteY82" fmla="*/ 491449 h 2405356"/>
              <a:gd name="connsiteX83" fmla="*/ 93831 w 2120801"/>
              <a:gd name="connsiteY83" fmla="*/ 487580 h 2405356"/>
              <a:gd name="connsiteX84" fmla="*/ 63686 w 2120801"/>
              <a:gd name="connsiteY84" fmla="*/ 472508 h 2405356"/>
              <a:gd name="connsiteX85" fmla="*/ 58662 w 2120801"/>
              <a:gd name="connsiteY85" fmla="*/ 457435 h 2405356"/>
              <a:gd name="connsiteX86" fmla="*/ 43589 w 2120801"/>
              <a:gd name="connsiteY86" fmla="*/ 452411 h 2405356"/>
              <a:gd name="connsiteX87" fmla="*/ 48613 w 2120801"/>
              <a:gd name="connsiteY87" fmla="*/ 467483 h 2405356"/>
              <a:gd name="connsiteX88" fmla="*/ 68710 w 2120801"/>
              <a:gd name="connsiteY88" fmla="*/ 492604 h 2405356"/>
              <a:gd name="connsiteX89" fmla="*/ 88807 w 2120801"/>
              <a:gd name="connsiteY89" fmla="*/ 512701 h 2405356"/>
              <a:gd name="connsiteX90" fmla="*/ 99635 w 2120801"/>
              <a:gd name="connsiteY90" fmla="*/ 519819 h 2405356"/>
              <a:gd name="connsiteX91" fmla="*/ 99635 w 2120801"/>
              <a:gd name="connsiteY91" fmla="*/ 551824 h 2405356"/>
              <a:gd name="connsiteX92" fmla="*/ 88807 w 2120801"/>
              <a:gd name="connsiteY92" fmla="*/ 547870 h 2405356"/>
              <a:gd name="connsiteX93" fmla="*/ 78758 w 2120801"/>
              <a:gd name="connsiteY93" fmla="*/ 537822 h 2405356"/>
              <a:gd name="connsiteX94" fmla="*/ 38565 w 2120801"/>
              <a:gd name="connsiteY94" fmla="*/ 502653 h 2405356"/>
              <a:gd name="connsiteX95" fmla="*/ 23492 w 2120801"/>
              <a:gd name="connsiteY95" fmla="*/ 477532 h 2405356"/>
              <a:gd name="connsiteX96" fmla="*/ 5669 w 2120801"/>
              <a:gd name="connsiteY96" fmla="*/ 472833 h 2405356"/>
              <a:gd name="connsiteX97" fmla="*/ 0 w 2120801"/>
              <a:gd name="connsiteY97" fmla="*/ 472727 h 2405356"/>
              <a:gd name="connsiteX98" fmla="*/ 1074452 w 2120801"/>
              <a:gd name="connsiteY98" fmla="*/ 32658 h 2405356"/>
              <a:gd name="connsiteX99" fmla="*/ 2120800 w 2120801"/>
              <a:gd name="connsiteY99" fmla="*/ 32658 h 2405356"/>
              <a:gd name="connsiteX100" fmla="*/ 2120800 w 2120801"/>
              <a:gd name="connsiteY100" fmla="*/ 1441981 h 2405356"/>
              <a:gd name="connsiteX101" fmla="*/ 2120801 w 2120801"/>
              <a:gd name="connsiteY101" fmla="*/ 1441982 h 2405356"/>
              <a:gd name="connsiteX102" fmla="*/ 2120801 w 2120801"/>
              <a:gd name="connsiteY102" fmla="*/ 1522877 h 2405356"/>
              <a:gd name="connsiteX103" fmla="*/ 2118575 w 2120801"/>
              <a:gd name="connsiteY103" fmla="*/ 1522559 h 2405356"/>
              <a:gd name="connsiteX104" fmla="*/ 2108526 w 2120801"/>
              <a:gd name="connsiteY104" fmla="*/ 1512511 h 2405356"/>
              <a:gd name="connsiteX105" fmla="*/ 2108526 w 2120801"/>
              <a:gd name="connsiteY105" fmla="*/ 1512512 h 2405356"/>
              <a:gd name="connsiteX106" fmla="*/ 2112855 w 2120801"/>
              <a:gd name="connsiteY106" fmla="*/ 1514594 h 2405356"/>
              <a:gd name="connsiteX107" fmla="*/ 2118574 w 2120801"/>
              <a:gd name="connsiteY107" fmla="*/ 1522559 h 2405356"/>
              <a:gd name="connsiteX108" fmla="*/ 2120800 w 2120801"/>
              <a:gd name="connsiteY108" fmla="*/ 1522877 h 2405356"/>
              <a:gd name="connsiteX109" fmla="*/ 2120800 w 2120801"/>
              <a:gd name="connsiteY109" fmla="*/ 1544882 h 2405356"/>
              <a:gd name="connsiteX110" fmla="*/ 2120801 w 2120801"/>
              <a:gd name="connsiteY110" fmla="*/ 1544883 h 2405356"/>
              <a:gd name="connsiteX111" fmla="*/ 2120801 w 2120801"/>
              <a:gd name="connsiteY111" fmla="*/ 1580117 h 2405356"/>
              <a:gd name="connsiteX112" fmla="*/ 2120801 w 2120801"/>
              <a:gd name="connsiteY112" fmla="*/ 2153458 h 2405356"/>
              <a:gd name="connsiteX113" fmla="*/ 1995361 w 2120801"/>
              <a:gd name="connsiteY113" fmla="*/ 2153458 h 2405356"/>
              <a:gd name="connsiteX114" fmla="*/ 1788396 w 2120801"/>
              <a:gd name="connsiteY114" fmla="*/ 2153458 h 2405356"/>
              <a:gd name="connsiteX115" fmla="*/ 1780521 w 2120801"/>
              <a:gd name="connsiteY115" fmla="*/ 2148771 h 2405356"/>
              <a:gd name="connsiteX116" fmla="*/ 1756834 w 2120801"/>
              <a:gd name="connsiteY116" fmla="*/ 2125460 h 2405356"/>
              <a:gd name="connsiteX117" fmla="*/ 1731713 w 2120801"/>
              <a:gd name="connsiteY117" fmla="*/ 2110388 h 2405356"/>
              <a:gd name="connsiteX118" fmla="*/ 1721665 w 2120801"/>
              <a:gd name="connsiteY118" fmla="*/ 2095315 h 2405356"/>
              <a:gd name="connsiteX119" fmla="*/ 1706592 w 2120801"/>
              <a:gd name="connsiteY119" fmla="*/ 2090291 h 2405356"/>
              <a:gd name="connsiteX120" fmla="*/ 1701568 w 2120801"/>
              <a:gd name="connsiteY120" fmla="*/ 2075219 h 2405356"/>
              <a:gd name="connsiteX121" fmla="*/ 1671423 w 2120801"/>
              <a:gd name="connsiteY121" fmla="*/ 2060146 h 2405356"/>
              <a:gd name="connsiteX122" fmla="*/ 1667237 w 2120801"/>
              <a:gd name="connsiteY122" fmla="*/ 2053823 h 2405356"/>
              <a:gd name="connsiteX123" fmla="*/ 2021166 w 2120801"/>
              <a:gd name="connsiteY123" fmla="*/ 2053823 h 2405356"/>
              <a:gd name="connsiteX124" fmla="*/ 2021166 w 2120801"/>
              <a:gd name="connsiteY124" fmla="*/ 1903986 h 2405356"/>
              <a:gd name="connsiteX125" fmla="*/ 2021166 w 2120801"/>
              <a:gd name="connsiteY125" fmla="*/ 1691162 h 2405356"/>
              <a:gd name="connsiteX126" fmla="*/ 2021166 w 2120801"/>
              <a:gd name="connsiteY126" fmla="*/ 1691161 h 2405356"/>
              <a:gd name="connsiteX127" fmla="*/ 2021166 w 2120801"/>
              <a:gd name="connsiteY127" fmla="*/ 1534803 h 2405356"/>
              <a:gd name="connsiteX128" fmla="*/ 2040306 w 2120801"/>
              <a:gd name="connsiteY128" fmla="*/ 1548460 h 2405356"/>
              <a:gd name="connsiteX129" fmla="*/ 2058285 w 2120801"/>
              <a:gd name="connsiteY129" fmla="*/ 1562754 h 2405356"/>
              <a:gd name="connsiteX130" fmla="*/ 2063309 w 2120801"/>
              <a:gd name="connsiteY130" fmla="*/ 1577826 h 2405356"/>
              <a:gd name="connsiteX131" fmla="*/ 2068333 w 2120801"/>
              <a:gd name="connsiteY131" fmla="*/ 1618020 h 2405356"/>
              <a:gd name="connsiteX132" fmla="*/ 2078381 w 2120801"/>
              <a:gd name="connsiteY132" fmla="*/ 1633091 h 2405356"/>
              <a:gd name="connsiteX133" fmla="*/ 2068333 w 2120801"/>
              <a:gd name="connsiteY133" fmla="*/ 1618019 h 2405356"/>
              <a:gd name="connsiteX134" fmla="*/ 2063309 w 2120801"/>
              <a:gd name="connsiteY134" fmla="*/ 1577825 h 2405356"/>
              <a:gd name="connsiteX135" fmla="*/ 2058285 w 2120801"/>
              <a:gd name="connsiteY135" fmla="*/ 1562753 h 2405356"/>
              <a:gd name="connsiteX136" fmla="*/ 2040306 w 2120801"/>
              <a:gd name="connsiteY136" fmla="*/ 1548459 h 2405356"/>
              <a:gd name="connsiteX137" fmla="*/ 2021166 w 2120801"/>
              <a:gd name="connsiteY137" fmla="*/ 1534802 h 2405356"/>
              <a:gd name="connsiteX138" fmla="*/ 2021166 w 2120801"/>
              <a:gd name="connsiteY138" fmla="*/ 1516792 h 2405356"/>
              <a:gd name="connsiteX139" fmla="*/ 2021166 w 2120801"/>
              <a:gd name="connsiteY139" fmla="*/ 1326206 h 2405356"/>
              <a:gd name="connsiteX140" fmla="*/ 2021165 w 2120801"/>
              <a:gd name="connsiteY140" fmla="*/ 1326205 h 2405356"/>
              <a:gd name="connsiteX141" fmla="*/ 2021165 w 2120801"/>
              <a:gd name="connsiteY141" fmla="*/ 132293 h 2405356"/>
              <a:gd name="connsiteX142" fmla="*/ 1174983 w 2120801"/>
              <a:gd name="connsiteY142" fmla="*/ 132293 h 2405356"/>
              <a:gd name="connsiteX143" fmla="*/ 1174029 w 2120801"/>
              <a:gd name="connsiteY143" fmla="*/ 130863 h 2405356"/>
              <a:gd name="connsiteX144" fmla="*/ 1163157 w 2120801"/>
              <a:gd name="connsiteY144" fmla="*/ 118360 h 2405356"/>
              <a:gd name="connsiteX145" fmla="*/ 1164838 w 2120801"/>
              <a:gd name="connsiteY145" fmla="*/ 122271 h 2405356"/>
              <a:gd name="connsiteX146" fmla="*/ 1162500 w 2120801"/>
              <a:gd name="connsiteY146" fmla="*/ 118672 h 2405356"/>
              <a:gd name="connsiteX147" fmla="*/ 1153932 w 2120801"/>
              <a:gd name="connsiteY147" fmla="*/ 105742 h 2405356"/>
              <a:gd name="connsiteX148" fmla="*/ 1133835 w 2120801"/>
              <a:gd name="connsiteY148" fmla="*/ 85645 h 2405356"/>
              <a:gd name="connsiteX149" fmla="*/ 1093642 w 2120801"/>
              <a:gd name="connsiteY149" fmla="*/ 45452 h 2405356"/>
              <a:gd name="connsiteX150" fmla="*/ 1078569 w 2120801"/>
              <a:gd name="connsiteY150" fmla="*/ 35403 h 2405356"/>
              <a:gd name="connsiteX151" fmla="*/ 24462 w 2120801"/>
              <a:gd name="connsiteY151" fmla="*/ 809 h 2405356"/>
              <a:gd name="connsiteX152" fmla="*/ 43589 w 2120801"/>
              <a:gd name="connsiteY152" fmla="*/ 5258 h 2405356"/>
              <a:gd name="connsiteX153" fmla="*/ 53637 w 2120801"/>
              <a:gd name="connsiteY153" fmla="*/ 15307 h 2405356"/>
              <a:gd name="connsiteX154" fmla="*/ 72332 w 2120801"/>
              <a:gd name="connsiteY154" fmla="*/ 28072 h 2405356"/>
              <a:gd name="connsiteX155" fmla="*/ 79460 w 2120801"/>
              <a:gd name="connsiteY155" fmla="*/ 32658 h 2405356"/>
              <a:gd name="connsiteX156" fmla="*/ 30898 w 2120801"/>
              <a:gd name="connsiteY156" fmla="*/ 32658 h 2405356"/>
              <a:gd name="connsiteX157" fmla="*/ 28516 w 2120801"/>
              <a:gd name="connsiteY157" fmla="*/ 30379 h 2405356"/>
              <a:gd name="connsiteX158" fmla="*/ 24462 w 2120801"/>
              <a:gd name="connsiteY158" fmla="*/ 809 h 240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120801" h="2405356">
                <a:moveTo>
                  <a:pt x="1634142" y="2403424"/>
                </a:moveTo>
                <a:cubicBezTo>
                  <a:pt x="1633045" y="2401690"/>
                  <a:pt x="1634184" y="2403356"/>
                  <a:pt x="1635395" y="2405352"/>
                </a:cubicBezTo>
                <a:lnTo>
                  <a:pt x="1635397" y="2405356"/>
                </a:lnTo>
                <a:close/>
                <a:moveTo>
                  <a:pt x="1206248" y="2130576"/>
                </a:moveTo>
                <a:lnTo>
                  <a:pt x="1209342" y="2135411"/>
                </a:lnTo>
                <a:lnTo>
                  <a:pt x="1207479" y="2132226"/>
                </a:lnTo>
                <a:close/>
                <a:moveTo>
                  <a:pt x="2039101" y="1674157"/>
                </a:moveTo>
                <a:cubicBezTo>
                  <a:pt x="2038710" y="1680321"/>
                  <a:pt x="2040322" y="1684250"/>
                  <a:pt x="2041985" y="1686743"/>
                </a:cubicBezTo>
                <a:lnTo>
                  <a:pt x="2045169" y="1690713"/>
                </a:lnTo>
                <a:lnTo>
                  <a:pt x="2045170" y="1690713"/>
                </a:lnTo>
                <a:cubicBezTo>
                  <a:pt x="2045360" y="1690293"/>
                  <a:pt x="2043647" y="1689236"/>
                  <a:pt x="2041985" y="1686742"/>
                </a:cubicBezTo>
                <a:close/>
                <a:moveTo>
                  <a:pt x="2021521" y="1517584"/>
                </a:moveTo>
                <a:lnTo>
                  <a:pt x="2023453" y="1517594"/>
                </a:lnTo>
                <a:lnTo>
                  <a:pt x="2023453" y="1517593"/>
                </a:lnTo>
                <a:close/>
                <a:moveTo>
                  <a:pt x="2064364" y="1371139"/>
                </a:moveTo>
                <a:cubicBezTo>
                  <a:pt x="2062447" y="1369423"/>
                  <a:pt x="2062653" y="1370372"/>
                  <a:pt x="2063087" y="1371361"/>
                </a:cubicBezTo>
                <a:lnTo>
                  <a:pt x="2063176" y="1371817"/>
                </a:lnTo>
                <a:lnTo>
                  <a:pt x="2063178" y="1371819"/>
                </a:lnTo>
                <a:cubicBezTo>
                  <a:pt x="2064184" y="1373377"/>
                  <a:pt x="2063522" y="1372349"/>
                  <a:pt x="2063088" y="1371361"/>
                </a:cubicBezTo>
                <a:lnTo>
                  <a:pt x="2064364" y="1371140"/>
                </a:lnTo>
                <a:close/>
                <a:moveTo>
                  <a:pt x="270535" y="584495"/>
                </a:moveTo>
                <a:lnTo>
                  <a:pt x="270537" y="584498"/>
                </a:lnTo>
                <a:cubicBezTo>
                  <a:pt x="271746" y="586493"/>
                  <a:pt x="272884" y="588157"/>
                  <a:pt x="271787" y="586424"/>
                </a:cubicBezTo>
                <a:close/>
                <a:moveTo>
                  <a:pt x="0" y="575170"/>
                </a:moveTo>
                <a:lnTo>
                  <a:pt x="13444" y="588064"/>
                </a:lnTo>
                <a:cubicBezTo>
                  <a:pt x="18028" y="591994"/>
                  <a:pt x="23492" y="594763"/>
                  <a:pt x="28516" y="598112"/>
                </a:cubicBezTo>
                <a:cubicBezTo>
                  <a:pt x="32457" y="600740"/>
                  <a:pt x="35215" y="604811"/>
                  <a:pt x="38565" y="608160"/>
                </a:cubicBezTo>
                <a:lnTo>
                  <a:pt x="58662" y="628257"/>
                </a:lnTo>
                <a:cubicBezTo>
                  <a:pt x="63686" y="629932"/>
                  <a:pt x="69599" y="629973"/>
                  <a:pt x="73734" y="633281"/>
                </a:cubicBezTo>
                <a:cubicBezTo>
                  <a:pt x="82586" y="640363"/>
                  <a:pt x="85497" y="653499"/>
                  <a:pt x="88807" y="663426"/>
                </a:cubicBezTo>
                <a:lnTo>
                  <a:pt x="99635" y="668841"/>
                </a:lnTo>
                <a:lnTo>
                  <a:pt x="99635" y="2053824"/>
                </a:lnTo>
                <a:lnTo>
                  <a:pt x="1034249" y="2053824"/>
                </a:lnTo>
                <a:lnTo>
                  <a:pt x="1496931" y="2053824"/>
                </a:lnTo>
                <a:lnTo>
                  <a:pt x="1667236" y="2053824"/>
                </a:lnTo>
                <a:lnTo>
                  <a:pt x="1671422" y="2060147"/>
                </a:lnTo>
                <a:cubicBezTo>
                  <a:pt x="1681353" y="2063457"/>
                  <a:pt x="1694483" y="2066364"/>
                  <a:pt x="1701567" y="2075220"/>
                </a:cubicBezTo>
                <a:cubicBezTo>
                  <a:pt x="1704875" y="2079355"/>
                  <a:pt x="1702846" y="2086547"/>
                  <a:pt x="1706591" y="2090292"/>
                </a:cubicBezTo>
                <a:cubicBezTo>
                  <a:pt x="1710336" y="2094037"/>
                  <a:pt x="1717528" y="2092008"/>
                  <a:pt x="1721664" y="2095316"/>
                </a:cubicBezTo>
                <a:cubicBezTo>
                  <a:pt x="1726379" y="2099088"/>
                  <a:pt x="1728363" y="2105365"/>
                  <a:pt x="1731712" y="2110389"/>
                </a:cubicBezTo>
                <a:cubicBezTo>
                  <a:pt x="1740086" y="2115413"/>
                  <a:pt x="1749125" y="2119466"/>
                  <a:pt x="1756833" y="2125461"/>
                </a:cubicBezTo>
                <a:cubicBezTo>
                  <a:pt x="1773523" y="2138442"/>
                  <a:pt x="1772806" y="2142831"/>
                  <a:pt x="1780520" y="2148772"/>
                </a:cubicBezTo>
                <a:lnTo>
                  <a:pt x="1788395" y="2153459"/>
                </a:lnTo>
                <a:lnTo>
                  <a:pt x="1574207" y="2153459"/>
                </a:lnTo>
                <a:lnTo>
                  <a:pt x="1219954" y="2153459"/>
                </a:lnTo>
                <a:lnTo>
                  <a:pt x="1219954" y="2153458"/>
                </a:lnTo>
                <a:lnTo>
                  <a:pt x="1210508" y="2153458"/>
                </a:lnTo>
                <a:lnTo>
                  <a:pt x="1204174" y="2130485"/>
                </a:lnTo>
                <a:lnTo>
                  <a:pt x="1205055" y="2128978"/>
                </a:lnTo>
                <a:lnTo>
                  <a:pt x="1204367" y="2128056"/>
                </a:lnTo>
                <a:lnTo>
                  <a:pt x="1204174" y="2130485"/>
                </a:lnTo>
                <a:lnTo>
                  <a:pt x="1204174" y="2130486"/>
                </a:lnTo>
                <a:lnTo>
                  <a:pt x="1210508" y="2153459"/>
                </a:lnTo>
                <a:lnTo>
                  <a:pt x="1110518" y="2153459"/>
                </a:lnTo>
                <a:lnTo>
                  <a:pt x="0" y="2153459"/>
                </a:lnTo>
                <a:close/>
                <a:moveTo>
                  <a:pt x="79460" y="32659"/>
                </a:moveTo>
                <a:lnTo>
                  <a:pt x="82886" y="32659"/>
                </a:lnTo>
                <a:lnTo>
                  <a:pt x="83782" y="35404"/>
                </a:lnTo>
                <a:cubicBezTo>
                  <a:pt x="83782" y="35404"/>
                  <a:pt x="82502" y="34601"/>
                  <a:pt x="80430" y="33283"/>
                </a:cubicBezTo>
                <a:close/>
                <a:moveTo>
                  <a:pt x="0" y="32659"/>
                </a:moveTo>
                <a:lnTo>
                  <a:pt x="30898" y="32659"/>
                </a:lnTo>
                <a:lnTo>
                  <a:pt x="38152" y="39599"/>
                </a:lnTo>
                <a:cubicBezTo>
                  <a:pt x="43458" y="44765"/>
                  <a:pt x="49738" y="51045"/>
                  <a:pt x="53637" y="55501"/>
                </a:cubicBezTo>
                <a:cubicBezTo>
                  <a:pt x="57613" y="60045"/>
                  <a:pt x="60336" y="65550"/>
                  <a:pt x="63686" y="70574"/>
                </a:cubicBezTo>
                <a:cubicBezTo>
                  <a:pt x="68710" y="73923"/>
                  <a:pt x="74043" y="76850"/>
                  <a:pt x="78758" y="80622"/>
                </a:cubicBezTo>
                <a:cubicBezTo>
                  <a:pt x="82457" y="83581"/>
                  <a:pt x="84570" y="88552"/>
                  <a:pt x="88807" y="90670"/>
                </a:cubicBezTo>
                <a:cubicBezTo>
                  <a:pt x="121250" y="106891"/>
                  <a:pt x="99398" y="81438"/>
                  <a:pt x="118952" y="110767"/>
                </a:cubicBezTo>
                <a:lnTo>
                  <a:pt x="103879" y="105743"/>
                </a:lnTo>
                <a:lnTo>
                  <a:pt x="88807" y="100719"/>
                </a:lnTo>
                <a:cubicBezTo>
                  <a:pt x="78759" y="97369"/>
                  <a:pt x="68496" y="94604"/>
                  <a:pt x="58662" y="90670"/>
                </a:cubicBezTo>
                <a:cubicBezTo>
                  <a:pt x="51708" y="87888"/>
                  <a:pt x="45979" y="81681"/>
                  <a:pt x="38565" y="80622"/>
                </a:cubicBezTo>
                <a:cubicBezTo>
                  <a:pt x="33322" y="79873"/>
                  <a:pt x="28516" y="83971"/>
                  <a:pt x="23492" y="85646"/>
                </a:cubicBezTo>
                <a:cubicBezTo>
                  <a:pt x="26842" y="88995"/>
                  <a:pt x="29479" y="93257"/>
                  <a:pt x="33541" y="95694"/>
                </a:cubicBezTo>
                <a:cubicBezTo>
                  <a:pt x="38082" y="98419"/>
                  <a:pt x="44868" y="96974"/>
                  <a:pt x="48613" y="100719"/>
                </a:cubicBezTo>
                <a:cubicBezTo>
                  <a:pt x="52358" y="104464"/>
                  <a:pt x="51962" y="110767"/>
                  <a:pt x="53637" y="115791"/>
                </a:cubicBezTo>
                <a:lnTo>
                  <a:pt x="73734" y="125839"/>
                </a:lnTo>
                <a:cubicBezTo>
                  <a:pt x="81082" y="129513"/>
                  <a:pt x="87593" y="136140"/>
                  <a:pt x="93408" y="143559"/>
                </a:cubicBezTo>
                <a:lnTo>
                  <a:pt x="99635" y="152591"/>
                </a:lnTo>
                <a:lnTo>
                  <a:pt x="99635" y="440460"/>
                </a:lnTo>
                <a:lnTo>
                  <a:pt x="98359" y="441398"/>
                </a:lnTo>
                <a:cubicBezTo>
                  <a:pt x="96850" y="443395"/>
                  <a:pt x="95506" y="445712"/>
                  <a:pt x="93831" y="447387"/>
                </a:cubicBezTo>
                <a:lnTo>
                  <a:pt x="99635" y="451230"/>
                </a:lnTo>
                <a:lnTo>
                  <a:pt x="99635" y="491449"/>
                </a:lnTo>
                <a:lnTo>
                  <a:pt x="93831" y="487580"/>
                </a:lnTo>
                <a:cubicBezTo>
                  <a:pt x="83902" y="484271"/>
                  <a:pt x="70769" y="481362"/>
                  <a:pt x="63686" y="472508"/>
                </a:cubicBezTo>
                <a:cubicBezTo>
                  <a:pt x="60378" y="468372"/>
                  <a:pt x="62407" y="461180"/>
                  <a:pt x="58662" y="457435"/>
                </a:cubicBezTo>
                <a:cubicBezTo>
                  <a:pt x="54917" y="453690"/>
                  <a:pt x="47334" y="448666"/>
                  <a:pt x="43589" y="452411"/>
                </a:cubicBezTo>
                <a:cubicBezTo>
                  <a:pt x="39844" y="456155"/>
                  <a:pt x="46938" y="462459"/>
                  <a:pt x="48613" y="467483"/>
                </a:cubicBezTo>
                <a:cubicBezTo>
                  <a:pt x="62932" y="481802"/>
                  <a:pt x="56034" y="473590"/>
                  <a:pt x="68710" y="492604"/>
                </a:cubicBezTo>
                <a:cubicBezTo>
                  <a:pt x="73965" y="500487"/>
                  <a:pt x="81614" y="506536"/>
                  <a:pt x="88807" y="512701"/>
                </a:cubicBezTo>
                <a:lnTo>
                  <a:pt x="99635" y="519819"/>
                </a:lnTo>
                <a:lnTo>
                  <a:pt x="99635" y="551824"/>
                </a:lnTo>
                <a:lnTo>
                  <a:pt x="88807" y="547870"/>
                </a:lnTo>
                <a:cubicBezTo>
                  <a:pt x="84570" y="545752"/>
                  <a:pt x="82457" y="540781"/>
                  <a:pt x="78758" y="537822"/>
                </a:cubicBezTo>
                <a:cubicBezTo>
                  <a:pt x="56969" y="520392"/>
                  <a:pt x="61804" y="533639"/>
                  <a:pt x="38565" y="502653"/>
                </a:cubicBezTo>
                <a:cubicBezTo>
                  <a:pt x="-558" y="450489"/>
                  <a:pt x="66445" y="520481"/>
                  <a:pt x="23492" y="477532"/>
                </a:cubicBezTo>
                <a:cubicBezTo>
                  <a:pt x="17631" y="476695"/>
                  <a:pt x="11610" y="474399"/>
                  <a:pt x="5669" y="472833"/>
                </a:cubicBezTo>
                <a:lnTo>
                  <a:pt x="0" y="472727"/>
                </a:lnTo>
                <a:close/>
                <a:moveTo>
                  <a:pt x="1074452" y="32658"/>
                </a:moveTo>
                <a:lnTo>
                  <a:pt x="2120800" y="32658"/>
                </a:lnTo>
                <a:lnTo>
                  <a:pt x="2120800" y="1441981"/>
                </a:lnTo>
                <a:lnTo>
                  <a:pt x="2120801" y="1441982"/>
                </a:lnTo>
                <a:lnTo>
                  <a:pt x="2120801" y="1522877"/>
                </a:lnTo>
                <a:lnTo>
                  <a:pt x="2118575" y="1522559"/>
                </a:lnTo>
                <a:cubicBezTo>
                  <a:pt x="2115225" y="1519210"/>
                  <a:pt x="2110024" y="1508017"/>
                  <a:pt x="2108526" y="1512511"/>
                </a:cubicBezTo>
                <a:lnTo>
                  <a:pt x="2108526" y="1512512"/>
                </a:lnTo>
                <a:lnTo>
                  <a:pt x="2112855" y="1514594"/>
                </a:lnTo>
                <a:cubicBezTo>
                  <a:pt x="2114762" y="1517249"/>
                  <a:pt x="2116899" y="1520885"/>
                  <a:pt x="2118574" y="1522559"/>
                </a:cubicBezTo>
                <a:lnTo>
                  <a:pt x="2120800" y="1522877"/>
                </a:lnTo>
                <a:lnTo>
                  <a:pt x="2120800" y="1544882"/>
                </a:lnTo>
                <a:lnTo>
                  <a:pt x="2120801" y="1544883"/>
                </a:lnTo>
                <a:lnTo>
                  <a:pt x="2120801" y="1580117"/>
                </a:lnTo>
                <a:lnTo>
                  <a:pt x="2120801" y="2153458"/>
                </a:lnTo>
                <a:lnTo>
                  <a:pt x="1995361" y="2153458"/>
                </a:lnTo>
                <a:lnTo>
                  <a:pt x="1788396" y="2153458"/>
                </a:lnTo>
                <a:lnTo>
                  <a:pt x="1780521" y="2148771"/>
                </a:lnTo>
                <a:cubicBezTo>
                  <a:pt x="1772807" y="2142830"/>
                  <a:pt x="1773524" y="2138441"/>
                  <a:pt x="1756834" y="2125460"/>
                </a:cubicBezTo>
                <a:cubicBezTo>
                  <a:pt x="1749126" y="2119465"/>
                  <a:pt x="1740087" y="2115412"/>
                  <a:pt x="1731713" y="2110388"/>
                </a:cubicBezTo>
                <a:cubicBezTo>
                  <a:pt x="1728364" y="2105364"/>
                  <a:pt x="1726380" y="2099087"/>
                  <a:pt x="1721665" y="2095315"/>
                </a:cubicBezTo>
                <a:cubicBezTo>
                  <a:pt x="1717529" y="2092007"/>
                  <a:pt x="1710337" y="2094036"/>
                  <a:pt x="1706592" y="2090291"/>
                </a:cubicBezTo>
                <a:cubicBezTo>
                  <a:pt x="1702847" y="2086546"/>
                  <a:pt x="1704876" y="2079354"/>
                  <a:pt x="1701568" y="2075219"/>
                </a:cubicBezTo>
                <a:cubicBezTo>
                  <a:pt x="1694484" y="2066363"/>
                  <a:pt x="1681354" y="2063456"/>
                  <a:pt x="1671423" y="2060146"/>
                </a:cubicBezTo>
                <a:lnTo>
                  <a:pt x="1667237" y="2053823"/>
                </a:lnTo>
                <a:lnTo>
                  <a:pt x="2021166" y="2053823"/>
                </a:lnTo>
                <a:lnTo>
                  <a:pt x="2021166" y="1903986"/>
                </a:lnTo>
                <a:lnTo>
                  <a:pt x="2021166" y="1691162"/>
                </a:lnTo>
                <a:lnTo>
                  <a:pt x="2021166" y="1691161"/>
                </a:lnTo>
                <a:lnTo>
                  <a:pt x="2021166" y="1534803"/>
                </a:lnTo>
                <a:lnTo>
                  <a:pt x="2040306" y="1548460"/>
                </a:lnTo>
                <a:cubicBezTo>
                  <a:pt x="2052601" y="1556330"/>
                  <a:pt x="2041000" y="1545469"/>
                  <a:pt x="2058285" y="1562754"/>
                </a:cubicBezTo>
                <a:cubicBezTo>
                  <a:pt x="2059960" y="1567778"/>
                  <a:pt x="2062362" y="1572616"/>
                  <a:pt x="2063309" y="1577826"/>
                </a:cubicBezTo>
                <a:cubicBezTo>
                  <a:pt x="2065724" y="1591110"/>
                  <a:pt x="2064780" y="1604993"/>
                  <a:pt x="2068333" y="1618020"/>
                </a:cubicBezTo>
                <a:lnTo>
                  <a:pt x="2078381" y="1633091"/>
                </a:lnTo>
                <a:cubicBezTo>
                  <a:pt x="2075032" y="1628067"/>
                  <a:pt x="2069922" y="1623844"/>
                  <a:pt x="2068333" y="1618019"/>
                </a:cubicBezTo>
                <a:cubicBezTo>
                  <a:pt x="2064780" y="1604992"/>
                  <a:pt x="2065724" y="1591109"/>
                  <a:pt x="2063309" y="1577825"/>
                </a:cubicBezTo>
                <a:cubicBezTo>
                  <a:pt x="2062362" y="1572615"/>
                  <a:pt x="2059960" y="1567777"/>
                  <a:pt x="2058285" y="1562753"/>
                </a:cubicBezTo>
                <a:cubicBezTo>
                  <a:pt x="2041000" y="1545468"/>
                  <a:pt x="2052601" y="1556329"/>
                  <a:pt x="2040306" y="1548459"/>
                </a:cubicBezTo>
                <a:lnTo>
                  <a:pt x="2021166" y="1534802"/>
                </a:lnTo>
                <a:lnTo>
                  <a:pt x="2021166" y="1516792"/>
                </a:lnTo>
                <a:lnTo>
                  <a:pt x="2021166" y="1326206"/>
                </a:lnTo>
                <a:lnTo>
                  <a:pt x="2021165" y="1326205"/>
                </a:lnTo>
                <a:lnTo>
                  <a:pt x="2021165" y="132293"/>
                </a:lnTo>
                <a:lnTo>
                  <a:pt x="1174983" y="132293"/>
                </a:lnTo>
                <a:lnTo>
                  <a:pt x="1174029" y="130863"/>
                </a:lnTo>
                <a:cubicBezTo>
                  <a:pt x="1166870" y="121915"/>
                  <a:pt x="1163967" y="118769"/>
                  <a:pt x="1163157" y="118360"/>
                </a:cubicBezTo>
                <a:lnTo>
                  <a:pt x="1164838" y="122271"/>
                </a:lnTo>
                <a:lnTo>
                  <a:pt x="1162500" y="118672"/>
                </a:lnTo>
                <a:cubicBezTo>
                  <a:pt x="1160564" y="115722"/>
                  <a:pt x="1157798" y="111540"/>
                  <a:pt x="1153932" y="105742"/>
                </a:cubicBezTo>
                <a:lnTo>
                  <a:pt x="1133835" y="85645"/>
                </a:lnTo>
                <a:lnTo>
                  <a:pt x="1093642" y="45452"/>
                </a:lnTo>
                <a:cubicBezTo>
                  <a:pt x="1089372" y="41182"/>
                  <a:pt x="1083593" y="38753"/>
                  <a:pt x="1078569" y="35403"/>
                </a:cubicBezTo>
                <a:close/>
                <a:moveTo>
                  <a:pt x="24462" y="809"/>
                </a:moveTo>
                <a:cubicBezTo>
                  <a:pt x="28535" y="1775"/>
                  <a:pt x="34712" y="3483"/>
                  <a:pt x="43589" y="5258"/>
                </a:cubicBezTo>
                <a:cubicBezTo>
                  <a:pt x="46938" y="8608"/>
                  <a:pt x="49847" y="12465"/>
                  <a:pt x="53637" y="15307"/>
                </a:cubicBezTo>
                <a:cubicBezTo>
                  <a:pt x="58468" y="18930"/>
                  <a:pt x="66004" y="23954"/>
                  <a:pt x="72332" y="28072"/>
                </a:cubicBezTo>
                <a:lnTo>
                  <a:pt x="79460" y="32658"/>
                </a:lnTo>
                <a:lnTo>
                  <a:pt x="30898" y="32658"/>
                </a:lnTo>
                <a:lnTo>
                  <a:pt x="28516" y="30379"/>
                </a:lnTo>
                <a:cubicBezTo>
                  <a:pt x="18955" y="1694"/>
                  <a:pt x="12242" y="-2088"/>
                  <a:pt x="24462" y="809"/>
                </a:cubicBezTo>
                <a:close/>
              </a:path>
            </a:pathLst>
          </a:custGeom>
          <a:solidFill>
            <a:srgbClr val="2F2F55"/>
          </a:solidFill>
          <a:ln w="920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003"/>
            <a:endParaRPr lang="id-ID" sz="1799">
              <a:solidFill>
                <a:prstClr val="white"/>
              </a:solidFill>
              <a:latin typeface="Calibri" panose="020F0502020204030204"/>
            </a:endParaRPr>
          </a:p>
        </p:txBody>
      </p:sp>
      <p:pic>
        <p:nvPicPr>
          <p:cNvPr id="34" name="Picture Placeholder 33" descr="A picture containing computer, computer, stage, dark&#10;&#10;Description automatically generated">
            <a:extLst>
              <a:ext uri="{FF2B5EF4-FFF2-40B4-BE49-F238E27FC236}">
                <a16:creationId xmlns:a16="http://schemas.microsoft.com/office/drawing/2014/main" id="{A4D0A408-6AF9-E8B5-C13D-2DAF8375983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691" r="22691"/>
          <a:stretch>
            <a:fillRect/>
          </a:stretch>
        </p:blipFill>
        <p:spPr>
          <a:xfrm>
            <a:off x="3560384" y="552845"/>
            <a:ext cx="2187347" cy="2669291"/>
          </a:xfrm>
        </p:spPr>
      </p:pic>
      <p:pic>
        <p:nvPicPr>
          <p:cNvPr id="54" name="ICON 1">
            <a:extLst>
              <a:ext uri="{FF2B5EF4-FFF2-40B4-BE49-F238E27FC236}">
                <a16:creationId xmlns:a16="http://schemas.microsoft.com/office/drawing/2014/main" id="{BB16895A-09D9-DF12-B432-1C94FB8E2727}"/>
              </a:ext>
            </a:extLst>
          </p:cNvPr>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147" r="147"/>
          <a:stretch/>
        </p:blipFill>
        <p:spPr>
          <a:xfrm>
            <a:off x="161244" y="679778"/>
            <a:ext cx="287155" cy="287162"/>
          </a:xfrm>
          <a:prstGeom prst="rect">
            <a:avLst/>
          </a:prstGeom>
        </p:spPr>
      </p:pic>
      <p:pic>
        <p:nvPicPr>
          <p:cNvPr id="55" name="ICON 2">
            <a:extLst>
              <a:ext uri="{FF2B5EF4-FFF2-40B4-BE49-F238E27FC236}">
                <a16:creationId xmlns:a16="http://schemas.microsoft.com/office/drawing/2014/main" id="{50E838A5-2B4F-1EF9-1F83-316C6403981E}"/>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8798" y="1130963"/>
            <a:ext cx="287155" cy="287162"/>
          </a:xfrm>
          <a:prstGeom prst="rect">
            <a:avLst/>
          </a:prstGeom>
        </p:spPr>
      </p:pic>
      <p:pic>
        <p:nvPicPr>
          <p:cNvPr id="56" name="ICON 4">
            <a:extLst>
              <a:ext uri="{FF2B5EF4-FFF2-40B4-BE49-F238E27FC236}">
                <a16:creationId xmlns:a16="http://schemas.microsoft.com/office/drawing/2014/main" id="{6CC07401-B056-4634-EF69-DF649F8752C4}"/>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3254" y="1997941"/>
            <a:ext cx="287155" cy="287162"/>
          </a:xfrm>
          <a:prstGeom prst="rect">
            <a:avLst/>
          </a:prstGeom>
        </p:spPr>
      </p:pic>
      <p:pic>
        <p:nvPicPr>
          <p:cNvPr id="57" name="ICON 3">
            <a:extLst>
              <a:ext uri="{FF2B5EF4-FFF2-40B4-BE49-F238E27FC236}">
                <a16:creationId xmlns:a16="http://schemas.microsoft.com/office/drawing/2014/main" id="{84879FFF-6CA2-1645-1C39-FC142D549973}"/>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9678" y="2647381"/>
            <a:ext cx="287155" cy="287162"/>
          </a:xfrm>
          <a:prstGeom prst="rect">
            <a:avLst/>
          </a:prstGeom>
        </p:spPr>
      </p:pic>
      <p:sp>
        <p:nvSpPr>
          <p:cNvPr id="58" name="TextBox 57">
            <a:extLst>
              <a:ext uri="{FF2B5EF4-FFF2-40B4-BE49-F238E27FC236}">
                <a16:creationId xmlns:a16="http://schemas.microsoft.com/office/drawing/2014/main" id="{4D51DED3-47B8-36A1-D64B-DAB078892F55}"/>
              </a:ext>
            </a:extLst>
          </p:cNvPr>
          <p:cNvSpPr txBox="1"/>
          <p:nvPr/>
        </p:nvSpPr>
        <p:spPr>
          <a:xfrm>
            <a:off x="410130" y="603634"/>
            <a:ext cx="2867420" cy="553998"/>
          </a:xfrm>
          <a:prstGeom prst="rect">
            <a:avLst/>
          </a:prstGeom>
          <a:noFill/>
        </p:spPr>
        <p:txBody>
          <a:bodyPr wrap="square" rtlCol="0">
            <a:spAutoFit/>
          </a:bodyPr>
          <a:lstStyle/>
          <a:p>
            <a:pPr algn="just" defTabSz="457010">
              <a:lnSpc>
                <a:spcPct val="150000"/>
              </a:lnSpc>
              <a:defRPr/>
            </a:pPr>
            <a:r>
              <a:rPr lang="en-US" sz="800" b="1" dirty="0">
                <a:solidFill>
                  <a:srgbClr val="002060"/>
                </a:solidFill>
                <a:latin typeface="Poppins" pitchFamily="2" charset="77"/>
                <a:cs typeface="Poppins" pitchFamily="2" charset="77"/>
              </a:rPr>
              <a:t>Responsible Science:</a:t>
            </a:r>
          </a:p>
          <a:p>
            <a:pPr marL="137131" indent="-137131" algn="just">
              <a:buFont typeface="Arial" panose="020B0604020202020204" pitchFamily="34" charset="0"/>
              <a:buChar char="•"/>
            </a:pPr>
            <a:r>
              <a:rPr lang="en-MY" sz="600" dirty="0">
                <a:solidFill>
                  <a:srgbClr val="2F2F55"/>
                </a:solidFill>
                <a:latin typeface="Poppins" pitchFamily="2" charset="77"/>
                <a:cs typeface="Poppins" pitchFamily="2" charset="77"/>
              </a:rPr>
              <a:t>Reinforces open scientific inquiry </a:t>
            </a:r>
          </a:p>
          <a:p>
            <a:pPr marL="137131" indent="-137131" algn="just">
              <a:buFont typeface="Arial" panose="020B0604020202020204" pitchFamily="34" charset="0"/>
              <a:buChar char="•"/>
            </a:pPr>
            <a:r>
              <a:rPr lang="en-MY" sz="600" b="1" dirty="0">
                <a:solidFill>
                  <a:srgbClr val="FF0000"/>
                </a:solidFill>
                <a:latin typeface="Poppins" pitchFamily="2" charset="77"/>
                <a:cs typeface="Poppins" pitchFamily="2" charset="77"/>
              </a:rPr>
              <a:t>Promotes research quality </a:t>
            </a:r>
            <a:r>
              <a:rPr lang="en-MY" sz="600" dirty="0">
                <a:latin typeface="Poppins" pitchFamily="2" charset="77"/>
                <a:cs typeface="Poppins" pitchFamily="2" charset="77"/>
              </a:rPr>
              <a:t>and integrity</a:t>
            </a:r>
          </a:p>
          <a:p>
            <a:pPr marL="137131" indent="-137131" algn="just">
              <a:buFont typeface="Arial" panose="020B0604020202020204" pitchFamily="34" charset="0"/>
              <a:buChar char="•"/>
            </a:pPr>
            <a:r>
              <a:rPr lang="en-MY" sz="600" dirty="0">
                <a:solidFill>
                  <a:srgbClr val="FF0000"/>
                </a:solidFill>
                <a:latin typeface="Poppins" pitchFamily="2" charset="77"/>
                <a:cs typeface="Poppins" pitchFamily="2" charset="77"/>
              </a:rPr>
              <a:t>Predatory/Fake journals</a:t>
            </a:r>
          </a:p>
        </p:txBody>
      </p:sp>
      <p:sp>
        <p:nvSpPr>
          <p:cNvPr id="59" name="TextBox 58">
            <a:extLst>
              <a:ext uri="{FF2B5EF4-FFF2-40B4-BE49-F238E27FC236}">
                <a16:creationId xmlns:a16="http://schemas.microsoft.com/office/drawing/2014/main" id="{8A148528-766D-2392-9FB8-DFCB9A9D2C9B}"/>
              </a:ext>
            </a:extLst>
          </p:cNvPr>
          <p:cNvSpPr txBox="1"/>
          <p:nvPr/>
        </p:nvSpPr>
        <p:spPr>
          <a:xfrm>
            <a:off x="398439" y="1078374"/>
            <a:ext cx="2938588" cy="923330"/>
          </a:xfrm>
          <a:prstGeom prst="rect">
            <a:avLst/>
          </a:prstGeom>
          <a:noFill/>
        </p:spPr>
        <p:txBody>
          <a:bodyPr wrap="square" rtlCol="0">
            <a:spAutoFit/>
          </a:bodyPr>
          <a:lstStyle/>
          <a:p>
            <a:pPr algn="just" defTabSz="457010">
              <a:lnSpc>
                <a:spcPct val="150000"/>
              </a:lnSpc>
              <a:defRPr/>
            </a:pPr>
            <a:r>
              <a:rPr lang="en-US" sz="800" b="1" dirty="0" err="1">
                <a:solidFill>
                  <a:srgbClr val="002060"/>
                </a:solidFill>
                <a:latin typeface="Poppins" pitchFamily="2" charset="77"/>
                <a:cs typeface="Poppins" pitchFamily="2" charset="77"/>
              </a:rPr>
              <a:t>Democratise</a:t>
            </a:r>
            <a:r>
              <a:rPr lang="en-US" sz="800" b="1" dirty="0">
                <a:solidFill>
                  <a:srgbClr val="002060"/>
                </a:solidFill>
                <a:latin typeface="Poppins" pitchFamily="2" charset="77"/>
                <a:cs typeface="Poppins" pitchFamily="2" charset="77"/>
              </a:rPr>
              <a:t> Science:</a:t>
            </a:r>
          </a:p>
          <a:p>
            <a:pPr marL="137131" indent="-137131" algn="just">
              <a:buFont typeface="Arial" panose="020B0604020202020204" pitchFamily="34" charset="0"/>
              <a:buChar char="•"/>
            </a:pPr>
            <a:r>
              <a:rPr lang="en-MY" sz="600" dirty="0">
                <a:solidFill>
                  <a:srgbClr val="2F2F55"/>
                </a:solidFill>
                <a:latin typeface="Poppins" pitchFamily="2" charset="77"/>
                <a:cs typeface="Poppins" pitchFamily="2" charset="77"/>
              </a:rPr>
              <a:t>Publicly funded </a:t>
            </a:r>
            <a:r>
              <a:rPr lang="en-MY" sz="600" b="1" dirty="0">
                <a:solidFill>
                  <a:srgbClr val="FF0000"/>
                </a:solidFill>
                <a:latin typeface="Poppins" pitchFamily="2" charset="77"/>
                <a:cs typeface="Poppins" pitchFamily="2" charset="77"/>
              </a:rPr>
              <a:t>researchers are accountable to society</a:t>
            </a:r>
          </a:p>
          <a:p>
            <a:pPr marL="137131" indent="-137131" algn="just">
              <a:buFont typeface="Arial" panose="020B0604020202020204" pitchFamily="34" charset="0"/>
              <a:buChar char="•"/>
            </a:pPr>
            <a:r>
              <a:rPr lang="en-MY" sz="600" dirty="0">
                <a:solidFill>
                  <a:srgbClr val="2F2F55"/>
                </a:solidFill>
                <a:latin typeface="Poppins" pitchFamily="2" charset="77"/>
                <a:cs typeface="Poppins" pitchFamily="2" charset="77"/>
              </a:rPr>
              <a:t>Increases the return on public investments in scientific research</a:t>
            </a:r>
          </a:p>
          <a:p>
            <a:pPr marL="137131" indent="-137131" algn="just">
              <a:buFont typeface="Arial" panose="020B0604020202020204" pitchFamily="34" charset="0"/>
              <a:buChar char="•"/>
            </a:pPr>
            <a:r>
              <a:rPr lang="en-MY" sz="600" dirty="0">
                <a:solidFill>
                  <a:srgbClr val="2F2F55"/>
                </a:solidFill>
                <a:latin typeface="Poppins" pitchFamily="2" charset="77"/>
                <a:cs typeface="Poppins" pitchFamily="2" charset="77"/>
              </a:rPr>
              <a:t>Promotes equitable use of data and </a:t>
            </a:r>
            <a:r>
              <a:rPr lang="en-MY" sz="600" b="1" dirty="0">
                <a:solidFill>
                  <a:srgbClr val="FF0000"/>
                </a:solidFill>
                <a:latin typeface="Poppins" pitchFamily="2" charset="77"/>
                <a:cs typeface="Poppins" pitchFamily="2" charset="77"/>
              </a:rPr>
              <a:t>enables citizen science participation</a:t>
            </a:r>
          </a:p>
          <a:p>
            <a:pPr marL="137131" indent="-137131" algn="just">
              <a:buFont typeface="Arial" panose="020B0604020202020204" pitchFamily="34" charset="0"/>
              <a:buChar char="•"/>
            </a:pPr>
            <a:r>
              <a:rPr lang="en-US" sz="600" dirty="0">
                <a:solidFill>
                  <a:srgbClr val="2F2F55"/>
                </a:solidFill>
                <a:latin typeface="Poppins" pitchFamily="2" charset="77"/>
                <a:cs typeface="Poppins" pitchFamily="2" charset="77"/>
              </a:rPr>
              <a:t>B</a:t>
            </a:r>
            <a:r>
              <a:rPr lang="en-MY" sz="600" dirty="0" err="1">
                <a:solidFill>
                  <a:srgbClr val="2F2F55"/>
                </a:solidFill>
                <a:latin typeface="Poppins" pitchFamily="2" charset="77"/>
                <a:cs typeface="Poppins" pitchFamily="2" charset="77"/>
              </a:rPr>
              <a:t>usiness</a:t>
            </a:r>
            <a:r>
              <a:rPr lang="en-MY" sz="600" dirty="0">
                <a:solidFill>
                  <a:srgbClr val="2F2F55"/>
                </a:solidFill>
                <a:latin typeface="Poppins" pitchFamily="2" charset="77"/>
                <a:cs typeface="Poppins" pitchFamily="2" charset="77"/>
              </a:rPr>
              <a:t> enterprises benefit in producing new products and services through </a:t>
            </a:r>
            <a:r>
              <a:rPr lang="en-MY" sz="600" b="1" dirty="0">
                <a:solidFill>
                  <a:srgbClr val="FF0000"/>
                </a:solidFill>
                <a:latin typeface="Poppins" pitchFamily="2" charset="77"/>
                <a:cs typeface="Poppins" pitchFamily="2" charset="77"/>
              </a:rPr>
              <a:t>open innovation</a:t>
            </a:r>
          </a:p>
          <a:p>
            <a:pPr marL="137131" indent="-137131" algn="just">
              <a:buFont typeface="Arial" panose="020B0604020202020204" pitchFamily="34" charset="0"/>
              <a:buChar char="•"/>
            </a:pPr>
            <a:r>
              <a:rPr lang="en-US" sz="600" b="1" dirty="0">
                <a:solidFill>
                  <a:srgbClr val="FF0000"/>
                </a:solidFill>
                <a:latin typeface="Poppins" pitchFamily="2" charset="77"/>
                <a:cs typeface="Poppins" pitchFamily="2" charset="77"/>
              </a:rPr>
              <a:t>S</a:t>
            </a:r>
            <a:r>
              <a:rPr lang="en-MY" sz="600" b="1" dirty="0" err="1">
                <a:solidFill>
                  <a:srgbClr val="FF0000"/>
                </a:solidFill>
                <a:latin typeface="Poppins" pitchFamily="2" charset="77"/>
                <a:cs typeface="Poppins" pitchFamily="2" charset="77"/>
              </a:rPr>
              <a:t>cience</a:t>
            </a:r>
            <a:r>
              <a:rPr lang="en-MY" sz="600" b="1" dirty="0">
                <a:solidFill>
                  <a:srgbClr val="FF0000"/>
                </a:solidFill>
                <a:latin typeface="Poppins" pitchFamily="2" charset="77"/>
                <a:cs typeface="Poppins" pitchFamily="2" charset="77"/>
              </a:rPr>
              <a:t>-informed policy-making</a:t>
            </a:r>
            <a:endParaRPr lang="en-US" sz="700" b="1" dirty="0">
              <a:solidFill>
                <a:srgbClr val="FF0000"/>
              </a:solidFill>
              <a:latin typeface="Poppins" pitchFamily="2" charset="77"/>
              <a:cs typeface="Poppins" pitchFamily="2" charset="77"/>
            </a:endParaRPr>
          </a:p>
        </p:txBody>
      </p:sp>
      <p:sp>
        <p:nvSpPr>
          <p:cNvPr id="60" name="TextBox 59">
            <a:extLst>
              <a:ext uri="{FF2B5EF4-FFF2-40B4-BE49-F238E27FC236}">
                <a16:creationId xmlns:a16="http://schemas.microsoft.com/office/drawing/2014/main" id="{4EB46C0F-7F24-4815-E1CE-598FC63D7C12}"/>
              </a:ext>
            </a:extLst>
          </p:cNvPr>
          <p:cNvSpPr txBox="1"/>
          <p:nvPr/>
        </p:nvSpPr>
        <p:spPr>
          <a:xfrm>
            <a:off x="398439" y="1956321"/>
            <a:ext cx="2959326" cy="646331"/>
          </a:xfrm>
          <a:prstGeom prst="rect">
            <a:avLst/>
          </a:prstGeom>
          <a:noFill/>
        </p:spPr>
        <p:txBody>
          <a:bodyPr wrap="square" rtlCol="0">
            <a:spAutoFit/>
          </a:bodyPr>
          <a:lstStyle/>
          <a:p>
            <a:pPr algn="just" defTabSz="457010">
              <a:lnSpc>
                <a:spcPct val="150000"/>
              </a:lnSpc>
              <a:defRPr/>
            </a:pPr>
            <a:r>
              <a:rPr lang="en-US" sz="800" b="1" dirty="0">
                <a:solidFill>
                  <a:srgbClr val="002060"/>
                </a:solidFill>
                <a:latin typeface="Poppins" pitchFamily="2" charset="77"/>
                <a:cs typeface="Poppins" pitchFamily="2" charset="77"/>
              </a:rPr>
              <a:t>Research Management :</a:t>
            </a:r>
          </a:p>
          <a:p>
            <a:pPr marL="137131" indent="-137131" algn="just">
              <a:buFont typeface="Arial" panose="020B0604020202020204" pitchFamily="34" charset="0"/>
              <a:buChar char="•"/>
            </a:pPr>
            <a:r>
              <a:rPr lang="en-MY" sz="600" b="1" dirty="0">
                <a:solidFill>
                  <a:srgbClr val="FF0000"/>
                </a:solidFill>
                <a:latin typeface="Poppins" pitchFamily="2" charset="77"/>
                <a:cs typeface="Poppins" pitchFamily="2" charset="77"/>
              </a:rPr>
              <a:t>Gather all research data</a:t>
            </a:r>
          </a:p>
          <a:p>
            <a:pPr marL="137131" indent="-137131" algn="just">
              <a:buFont typeface="Arial" panose="020B0604020202020204" pitchFamily="34" charset="0"/>
              <a:buChar char="•"/>
            </a:pPr>
            <a:r>
              <a:rPr lang="en-MY" sz="600" b="1" dirty="0">
                <a:solidFill>
                  <a:srgbClr val="FF0000"/>
                </a:solidFill>
                <a:latin typeface="Poppins" pitchFamily="2" charset="77"/>
                <a:cs typeface="Poppins" pitchFamily="2" charset="77"/>
              </a:rPr>
              <a:t>Maximise data utility</a:t>
            </a:r>
          </a:p>
          <a:p>
            <a:pPr marL="137131" indent="-137131" algn="just">
              <a:buFont typeface="Arial" panose="020B0604020202020204" pitchFamily="34" charset="0"/>
              <a:buChar char="•"/>
            </a:pPr>
            <a:r>
              <a:rPr lang="en-MY" sz="600" b="1" dirty="0">
                <a:solidFill>
                  <a:srgbClr val="FF0000"/>
                </a:solidFill>
                <a:latin typeface="Poppins" pitchFamily="2" charset="77"/>
                <a:cs typeface="Poppins" pitchFamily="2" charset="77"/>
              </a:rPr>
              <a:t>Minimise costs of unnecessary duplication of research</a:t>
            </a:r>
          </a:p>
          <a:p>
            <a:pPr marL="137131" indent="-137131" algn="just">
              <a:buFont typeface="Arial" panose="020B0604020202020204" pitchFamily="34" charset="0"/>
              <a:buChar char="•"/>
            </a:pPr>
            <a:r>
              <a:rPr lang="en-US" sz="600" b="1" dirty="0">
                <a:solidFill>
                  <a:srgbClr val="FF0000"/>
                </a:solidFill>
                <a:latin typeface="Poppins" pitchFamily="2" charset="77"/>
                <a:cs typeface="Poppins" pitchFamily="2" charset="77"/>
              </a:rPr>
              <a:t>B</a:t>
            </a:r>
            <a:r>
              <a:rPr lang="en-MY" sz="600" b="1" dirty="0" err="1">
                <a:solidFill>
                  <a:srgbClr val="FF0000"/>
                </a:solidFill>
                <a:latin typeface="Poppins" pitchFamily="2" charset="77"/>
                <a:cs typeface="Poppins" pitchFamily="2" charset="77"/>
              </a:rPr>
              <a:t>etter</a:t>
            </a:r>
            <a:r>
              <a:rPr lang="en-MY" sz="600" b="1" dirty="0">
                <a:solidFill>
                  <a:srgbClr val="FF0000"/>
                </a:solidFill>
                <a:latin typeface="Poppins" pitchFamily="2" charset="77"/>
                <a:cs typeface="Poppins" pitchFamily="2" charset="77"/>
              </a:rPr>
              <a:t> planning in research management and funding</a:t>
            </a:r>
            <a:endParaRPr lang="en-US" sz="600" b="1" dirty="0">
              <a:solidFill>
                <a:srgbClr val="FF0000"/>
              </a:solidFill>
              <a:latin typeface="Poppins" pitchFamily="2" charset="77"/>
              <a:cs typeface="Poppins" pitchFamily="2" charset="77"/>
            </a:endParaRPr>
          </a:p>
        </p:txBody>
      </p:sp>
      <p:sp>
        <p:nvSpPr>
          <p:cNvPr id="61" name="TextBox 60">
            <a:extLst>
              <a:ext uri="{FF2B5EF4-FFF2-40B4-BE49-F238E27FC236}">
                <a16:creationId xmlns:a16="http://schemas.microsoft.com/office/drawing/2014/main" id="{DCC6D6FA-DA7A-DED2-2BAB-B3864B951146}"/>
              </a:ext>
            </a:extLst>
          </p:cNvPr>
          <p:cNvSpPr txBox="1"/>
          <p:nvPr/>
        </p:nvSpPr>
        <p:spPr>
          <a:xfrm>
            <a:off x="398439" y="2607265"/>
            <a:ext cx="2959326" cy="646331"/>
          </a:xfrm>
          <a:prstGeom prst="rect">
            <a:avLst/>
          </a:prstGeom>
          <a:noFill/>
        </p:spPr>
        <p:txBody>
          <a:bodyPr wrap="square" rtlCol="0">
            <a:spAutoFit/>
          </a:bodyPr>
          <a:lstStyle/>
          <a:p>
            <a:pPr algn="just" defTabSz="457010">
              <a:lnSpc>
                <a:spcPct val="150000"/>
              </a:lnSpc>
              <a:defRPr/>
            </a:pPr>
            <a:r>
              <a:rPr lang="en-US" sz="800" b="1" dirty="0">
                <a:solidFill>
                  <a:srgbClr val="002060"/>
                </a:solidFill>
                <a:latin typeface="Poppins" pitchFamily="2" charset="77"/>
                <a:cs typeface="Poppins" pitchFamily="2" charset="77"/>
              </a:rPr>
              <a:t>Scientific Progress:</a:t>
            </a:r>
          </a:p>
          <a:p>
            <a:pPr marL="137131" indent="-137131" algn="just">
              <a:buFont typeface="Arial" panose="020B0604020202020204" pitchFamily="34" charset="0"/>
              <a:buChar char="•"/>
            </a:pPr>
            <a:r>
              <a:rPr lang="en-MY" sz="600" dirty="0">
                <a:solidFill>
                  <a:srgbClr val="2F2F55"/>
                </a:solidFill>
                <a:latin typeface="Poppins" pitchFamily="2" charset="77"/>
                <a:cs typeface="Poppins" pitchFamily="2" charset="77"/>
              </a:rPr>
              <a:t>Finding solution to local and global challenges through Big Data Analytics</a:t>
            </a:r>
          </a:p>
          <a:p>
            <a:pPr marL="137131" indent="-137131" algn="just">
              <a:buFont typeface="Arial" panose="020B0604020202020204" pitchFamily="34" charset="0"/>
              <a:buChar char="•"/>
            </a:pPr>
            <a:r>
              <a:rPr lang="en-MY" sz="600" dirty="0">
                <a:solidFill>
                  <a:srgbClr val="2F2F55"/>
                </a:solidFill>
                <a:latin typeface="Poppins" pitchFamily="2" charset="77"/>
                <a:cs typeface="Poppins" pitchFamily="2" charset="77"/>
              </a:rPr>
              <a:t>Fostering collaborations and research beyond disciplinary boundary</a:t>
            </a:r>
          </a:p>
          <a:p>
            <a:pPr marL="137131" indent="-137131" algn="just">
              <a:buFont typeface="Arial" panose="020B0604020202020204" pitchFamily="34" charset="0"/>
              <a:buChar char="•"/>
            </a:pPr>
            <a:r>
              <a:rPr lang="en-US" sz="600" dirty="0">
                <a:solidFill>
                  <a:srgbClr val="2F2F55"/>
                </a:solidFill>
                <a:latin typeface="Poppins" pitchFamily="2" charset="77"/>
                <a:cs typeface="Poppins" pitchFamily="2" charset="77"/>
              </a:rPr>
              <a:t>I</a:t>
            </a:r>
            <a:r>
              <a:rPr lang="en-MY" sz="600" dirty="0" err="1">
                <a:solidFill>
                  <a:srgbClr val="2F2F55"/>
                </a:solidFill>
                <a:latin typeface="Poppins" pitchFamily="2" charset="77"/>
                <a:cs typeface="Poppins" pitchFamily="2" charset="77"/>
              </a:rPr>
              <a:t>nternationalising</a:t>
            </a:r>
            <a:r>
              <a:rPr lang="en-MY" sz="600" dirty="0">
                <a:solidFill>
                  <a:srgbClr val="2F2F55"/>
                </a:solidFill>
                <a:latin typeface="Poppins" pitchFamily="2" charset="77"/>
                <a:cs typeface="Poppins" pitchFamily="2" charset="77"/>
              </a:rPr>
              <a:t> our local research</a:t>
            </a:r>
          </a:p>
        </p:txBody>
      </p:sp>
      <p:pic>
        <p:nvPicPr>
          <p:cNvPr id="2" name="Picture 4" descr="https://www.akademisains.gov.my/mosp/wp-content/uploads/sites/29/2019/10/logo-mestecc-n-asm.png">
            <a:extLst>
              <a:ext uri="{FF2B5EF4-FFF2-40B4-BE49-F238E27FC236}">
                <a16:creationId xmlns:a16="http://schemas.microsoft.com/office/drawing/2014/main" id="{45E5605E-5851-58C2-2FE9-9A74A50CCF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972"/>
          <a:stretch/>
        </p:blipFill>
        <p:spPr bwMode="auto">
          <a:xfrm>
            <a:off x="456084" y="38056"/>
            <a:ext cx="355791" cy="3200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0203D3-FCFD-DC05-E3EF-71C05DFB258B}"/>
              </a:ext>
            </a:extLst>
          </p:cNvPr>
          <p:cNvSpPr txBox="1"/>
          <p:nvPr/>
        </p:nvSpPr>
        <p:spPr>
          <a:xfrm>
            <a:off x="1429839" y="248684"/>
            <a:ext cx="3049489" cy="369332"/>
          </a:xfrm>
          <a:prstGeom prst="rect">
            <a:avLst/>
          </a:prstGeom>
          <a:noFill/>
        </p:spPr>
        <p:txBody>
          <a:bodyPr wrap="none" rtlCol="0">
            <a:spAutoFit/>
          </a:bodyPr>
          <a:lstStyle/>
          <a:p>
            <a:r>
              <a:rPr lang="en-US" b="1" dirty="0">
                <a:solidFill>
                  <a:srgbClr val="FF0000"/>
                </a:solidFill>
              </a:rPr>
              <a:t>Some issues faced in Malaysia</a:t>
            </a:r>
          </a:p>
        </p:txBody>
      </p:sp>
      <p:pic>
        <p:nvPicPr>
          <p:cNvPr id="4" name="Picture 3" descr="A close up of a sign&#10;&#10;Description automatically generated">
            <a:extLst>
              <a:ext uri="{FF2B5EF4-FFF2-40B4-BE49-F238E27FC236}">
                <a16:creationId xmlns:a16="http://schemas.microsoft.com/office/drawing/2014/main" id="{259719CD-9101-77AF-62F8-9482573DE9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3261" y="47165"/>
            <a:ext cx="562247" cy="283270"/>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72F45220-B8FA-8619-9E61-839300E63E6A}"/>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477" y="4230"/>
            <a:ext cx="407914" cy="407914"/>
          </a:xfrm>
          <a:prstGeom prst="rect">
            <a:avLst/>
          </a:prstGeom>
        </p:spPr>
      </p:pic>
    </p:spTree>
    <p:extLst>
      <p:ext uri="{BB962C8B-B14F-4D97-AF65-F5344CB8AC3E}">
        <p14:creationId xmlns:p14="http://schemas.microsoft.com/office/powerpoint/2010/main" val="12202748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CC008D-2EED-D00E-1F84-3B83C4D6BFAC}"/>
              </a:ext>
            </a:extLst>
          </p:cNvPr>
          <p:cNvPicPr>
            <a:picLocks noChangeAspect="1"/>
          </p:cNvPicPr>
          <p:nvPr/>
        </p:nvPicPr>
        <p:blipFill>
          <a:blip r:embed="rId2"/>
          <a:stretch>
            <a:fillRect/>
          </a:stretch>
        </p:blipFill>
        <p:spPr>
          <a:xfrm>
            <a:off x="1470857" y="353361"/>
            <a:ext cx="3972752" cy="2812798"/>
          </a:xfrm>
          <a:prstGeom prst="rect">
            <a:avLst/>
          </a:prstGeom>
        </p:spPr>
      </p:pic>
      <p:pic>
        <p:nvPicPr>
          <p:cNvPr id="5" name="Picture 4" descr="https://www.akademisains.gov.my/mosp/wp-content/uploads/sites/29/2019/10/logo-mestecc-n-asm.png">
            <a:extLst>
              <a:ext uri="{FF2B5EF4-FFF2-40B4-BE49-F238E27FC236}">
                <a16:creationId xmlns:a16="http://schemas.microsoft.com/office/drawing/2014/main" id="{51DEC48A-17F8-9CCB-7AA2-891227649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F77E4F93-070C-ADFC-F608-52442CD3F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2783E5DB-3756-EE04-1BCC-FFD093BA233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11136"/>
            <a:ext cx="407914" cy="407914"/>
          </a:xfrm>
          <a:prstGeom prst="rect">
            <a:avLst/>
          </a:prstGeom>
        </p:spPr>
      </p:pic>
      <p:sp>
        <p:nvSpPr>
          <p:cNvPr id="8" name="TextBox 7">
            <a:extLst>
              <a:ext uri="{FF2B5EF4-FFF2-40B4-BE49-F238E27FC236}">
                <a16:creationId xmlns:a16="http://schemas.microsoft.com/office/drawing/2014/main" id="{C88FE7B9-265C-9640-BEE5-3E67E8986F81}"/>
              </a:ext>
            </a:extLst>
          </p:cNvPr>
          <p:cNvSpPr txBox="1"/>
          <p:nvPr/>
        </p:nvSpPr>
        <p:spPr>
          <a:xfrm>
            <a:off x="0" y="1364951"/>
            <a:ext cx="1317092" cy="738664"/>
          </a:xfrm>
          <a:prstGeom prst="rect">
            <a:avLst/>
          </a:prstGeom>
          <a:noFill/>
        </p:spPr>
        <p:txBody>
          <a:bodyPr wrap="square" rtlCol="0">
            <a:spAutoFit/>
          </a:bodyPr>
          <a:lstStyle/>
          <a:p>
            <a:pPr algn="ctr"/>
            <a:r>
              <a:rPr lang="en-US" sz="1400" b="1" dirty="0"/>
              <a:t>Data at </a:t>
            </a:r>
          </a:p>
          <a:p>
            <a:pPr algn="ctr"/>
            <a:r>
              <a:rPr lang="en-US" sz="1400" b="1" dirty="0" err="1"/>
              <a:t>Institutional’s</a:t>
            </a:r>
            <a:r>
              <a:rPr lang="en-US" sz="1400" b="1" dirty="0"/>
              <a:t> Repository</a:t>
            </a:r>
          </a:p>
        </p:txBody>
      </p:sp>
    </p:spTree>
    <p:extLst>
      <p:ext uri="{BB962C8B-B14F-4D97-AF65-F5344CB8AC3E}">
        <p14:creationId xmlns:p14="http://schemas.microsoft.com/office/powerpoint/2010/main" val="1912129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DCB07E-F6A0-82A7-20B2-D0189E547E69}"/>
              </a:ext>
            </a:extLst>
          </p:cNvPr>
          <p:cNvPicPr>
            <a:picLocks noChangeAspect="1"/>
          </p:cNvPicPr>
          <p:nvPr/>
        </p:nvPicPr>
        <p:blipFill>
          <a:blip r:embed="rId2"/>
          <a:stretch>
            <a:fillRect/>
          </a:stretch>
        </p:blipFill>
        <p:spPr>
          <a:xfrm>
            <a:off x="1121551" y="154983"/>
            <a:ext cx="4729974" cy="3137492"/>
          </a:xfrm>
          <a:prstGeom prst="rect">
            <a:avLst/>
          </a:prstGeom>
        </p:spPr>
      </p:pic>
      <p:sp>
        <p:nvSpPr>
          <p:cNvPr id="5" name="TextBox 4">
            <a:extLst>
              <a:ext uri="{FF2B5EF4-FFF2-40B4-BE49-F238E27FC236}">
                <a16:creationId xmlns:a16="http://schemas.microsoft.com/office/drawing/2014/main" id="{4FC07E97-18C3-2A0E-FC37-1984F309E9C0}"/>
              </a:ext>
            </a:extLst>
          </p:cNvPr>
          <p:cNvSpPr txBox="1"/>
          <p:nvPr/>
        </p:nvSpPr>
        <p:spPr>
          <a:xfrm>
            <a:off x="0" y="1364951"/>
            <a:ext cx="1317092" cy="738664"/>
          </a:xfrm>
          <a:prstGeom prst="rect">
            <a:avLst/>
          </a:prstGeom>
          <a:noFill/>
        </p:spPr>
        <p:txBody>
          <a:bodyPr wrap="square" rtlCol="0">
            <a:spAutoFit/>
          </a:bodyPr>
          <a:lstStyle/>
          <a:p>
            <a:pPr algn="ctr"/>
            <a:r>
              <a:rPr lang="en-US" sz="1400" b="1" dirty="0"/>
              <a:t>Data at </a:t>
            </a:r>
          </a:p>
          <a:p>
            <a:pPr algn="ctr"/>
            <a:r>
              <a:rPr lang="en-US" sz="1400" b="1" dirty="0" err="1"/>
              <a:t>Institutional’s</a:t>
            </a:r>
            <a:r>
              <a:rPr lang="en-US" sz="1400" b="1" dirty="0"/>
              <a:t> Repository</a:t>
            </a:r>
          </a:p>
        </p:txBody>
      </p:sp>
      <p:pic>
        <p:nvPicPr>
          <p:cNvPr id="6" name="Picture 5" descr="https://www.akademisains.gov.my/mosp/wp-content/uploads/sites/29/2019/10/logo-mestecc-n-asm.png">
            <a:extLst>
              <a:ext uri="{FF2B5EF4-FFF2-40B4-BE49-F238E27FC236}">
                <a16:creationId xmlns:a16="http://schemas.microsoft.com/office/drawing/2014/main" id="{A3F6D82F-5DE1-EE09-3C2B-086EDC743B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C6FA57DA-6798-F64A-8E2D-890C56FDB5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E54752DC-1F19-F67E-E285-1E4697409C1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2329"/>
            <a:ext cx="407914" cy="407914"/>
          </a:xfrm>
          <a:prstGeom prst="rect">
            <a:avLst/>
          </a:prstGeom>
        </p:spPr>
      </p:pic>
    </p:spTree>
    <p:extLst>
      <p:ext uri="{BB962C8B-B14F-4D97-AF65-F5344CB8AC3E}">
        <p14:creationId xmlns:p14="http://schemas.microsoft.com/office/powerpoint/2010/main" val="1573015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4F82D8-1EC0-7182-6166-5053F147B207}"/>
              </a:ext>
            </a:extLst>
          </p:cNvPr>
          <p:cNvPicPr>
            <a:picLocks noChangeAspect="1"/>
          </p:cNvPicPr>
          <p:nvPr/>
        </p:nvPicPr>
        <p:blipFill>
          <a:blip r:embed="rId2"/>
          <a:stretch>
            <a:fillRect/>
          </a:stretch>
        </p:blipFill>
        <p:spPr>
          <a:xfrm>
            <a:off x="1344937" y="339942"/>
            <a:ext cx="4459292" cy="2895697"/>
          </a:xfrm>
          <a:prstGeom prst="rect">
            <a:avLst/>
          </a:prstGeom>
        </p:spPr>
      </p:pic>
      <p:pic>
        <p:nvPicPr>
          <p:cNvPr id="5" name="Picture 4" descr="https://www.akademisains.gov.my/mosp/wp-content/uploads/sites/29/2019/10/logo-mestecc-n-asm.png">
            <a:extLst>
              <a:ext uri="{FF2B5EF4-FFF2-40B4-BE49-F238E27FC236}">
                <a16:creationId xmlns:a16="http://schemas.microsoft.com/office/drawing/2014/main" id="{8E6AC033-4684-949F-DBD4-5AFCCCBD2C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04C2EE8-F43A-8EC4-BDC9-B8564B4B80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B2A72091-A95B-64B1-DA7C-CCDB881B8C7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2329"/>
            <a:ext cx="407914" cy="407914"/>
          </a:xfrm>
          <a:prstGeom prst="rect">
            <a:avLst/>
          </a:prstGeom>
        </p:spPr>
      </p:pic>
      <p:sp>
        <p:nvSpPr>
          <p:cNvPr id="8" name="TextBox 7">
            <a:extLst>
              <a:ext uri="{FF2B5EF4-FFF2-40B4-BE49-F238E27FC236}">
                <a16:creationId xmlns:a16="http://schemas.microsoft.com/office/drawing/2014/main" id="{77763093-1A73-FA39-E430-7E2AE1A38FEC}"/>
              </a:ext>
            </a:extLst>
          </p:cNvPr>
          <p:cNvSpPr txBox="1"/>
          <p:nvPr/>
        </p:nvSpPr>
        <p:spPr>
          <a:xfrm>
            <a:off x="0" y="1364951"/>
            <a:ext cx="1317092" cy="738664"/>
          </a:xfrm>
          <a:prstGeom prst="rect">
            <a:avLst/>
          </a:prstGeom>
          <a:noFill/>
        </p:spPr>
        <p:txBody>
          <a:bodyPr wrap="square" rtlCol="0">
            <a:spAutoFit/>
          </a:bodyPr>
          <a:lstStyle/>
          <a:p>
            <a:pPr algn="ctr"/>
            <a:r>
              <a:rPr lang="en-US" sz="1400" b="1" dirty="0"/>
              <a:t>Data at </a:t>
            </a:r>
          </a:p>
          <a:p>
            <a:pPr algn="ctr"/>
            <a:r>
              <a:rPr lang="en-US" sz="1400" b="1" dirty="0" err="1"/>
              <a:t>Institutional’s</a:t>
            </a:r>
            <a:r>
              <a:rPr lang="en-US" sz="1400" b="1" dirty="0"/>
              <a:t> Repository</a:t>
            </a:r>
          </a:p>
        </p:txBody>
      </p:sp>
    </p:spTree>
    <p:extLst>
      <p:ext uri="{BB962C8B-B14F-4D97-AF65-F5344CB8AC3E}">
        <p14:creationId xmlns:p14="http://schemas.microsoft.com/office/powerpoint/2010/main" val="2140969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44582-3ADC-AFC4-2C11-4DEFBB76839D}"/>
              </a:ext>
            </a:extLst>
          </p:cNvPr>
          <p:cNvPicPr>
            <a:picLocks noChangeAspect="1"/>
          </p:cNvPicPr>
          <p:nvPr/>
        </p:nvPicPr>
        <p:blipFill rotWithShape="1">
          <a:blip r:embed="rId3"/>
          <a:srcRect r="16932" b="43532"/>
          <a:stretch/>
        </p:blipFill>
        <p:spPr>
          <a:xfrm>
            <a:off x="357202" y="2175781"/>
            <a:ext cx="4060556" cy="931255"/>
          </a:xfrm>
          <a:prstGeom prst="rect">
            <a:avLst/>
          </a:prstGeom>
        </p:spPr>
      </p:pic>
      <p:pic>
        <p:nvPicPr>
          <p:cNvPr id="6" name="Picture 5">
            <a:extLst>
              <a:ext uri="{FF2B5EF4-FFF2-40B4-BE49-F238E27FC236}">
                <a16:creationId xmlns:a16="http://schemas.microsoft.com/office/drawing/2014/main" id="{84BEF67D-B56C-3804-43C6-74AA0D6D3797}"/>
              </a:ext>
            </a:extLst>
          </p:cNvPr>
          <p:cNvPicPr>
            <a:picLocks noChangeAspect="1"/>
          </p:cNvPicPr>
          <p:nvPr/>
        </p:nvPicPr>
        <p:blipFill>
          <a:blip r:embed="rId4"/>
          <a:stretch>
            <a:fillRect/>
          </a:stretch>
        </p:blipFill>
        <p:spPr>
          <a:xfrm>
            <a:off x="2707815" y="241568"/>
            <a:ext cx="3078925" cy="2225680"/>
          </a:xfrm>
          <a:prstGeom prst="rect">
            <a:avLst/>
          </a:prstGeom>
        </p:spPr>
      </p:pic>
      <p:pic>
        <p:nvPicPr>
          <p:cNvPr id="5" name="Picture 4">
            <a:extLst>
              <a:ext uri="{FF2B5EF4-FFF2-40B4-BE49-F238E27FC236}">
                <a16:creationId xmlns:a16="http://schemas.microsoft.com/office/drawing/2014/main" id="{FADCB214-A25B-BBB5-F841-C58E629F0EBE}"/>
              </a:ext>
            </a:extLst>
          </p:cNvPr>
          <p:cNvPicPr>
            <a:picLocks noChangeAspect="1"/>
          </p:cNvPicPr>
          <p:nvPr/>
        </p:nvPicPr>
        <p:blipFill>
          <a:blip r:embed="rId5"/>
          <a:stretch>
            <a:fillRect/>
          </a:stretch>
        </p:blipFill>
        <p:spPr>
          <a:xfrm>
            <a:off x="203959" y="466824"/>
            <a:ext cx="3289028" cy="1877632"/>
          </a:xfrm>
          <a:prstGeom prst="rect">
            <a:avLst/>
          </a:prstGeom>
        </p:spPr>
      </p:pic>
      <p:sp>
        <p:nvSpPr>
          <p:cNvPr id="7" name="Rectangle 6">
            <a:extLst>
              <a:ext uri="{FF2B5EF4-FFF2-40B4-BE49-F238E27FC236}">
                <a16:creationId xmlns:a16="http://schemas.microsoft.com/office/drawing/2014/main" id="{75946D82-CEB0-C858-7EA9-D419F68F6FE1}"/>
              </a:ext>
            </a:extLst>
          </p:cNvPr>
          <p:cNvSpPr/>
          <p:nvPr/>
        </p:nvSpPr>
        <p:spPr>
          <a:xfrm flipV="1">
            <a:off x="1084881" y="2785081"/>
            <a:ext cx="1972426" cy="977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ttps://www.akademisains.gov.my/mosp/wp-content/uploads/sites/29/2019/10/logo-mestecc-n-asm.png">
            <a:extLst>
              <a:ext uri="{FF2B5EF4-FFF2-40B4-BE49-F238E27FC236}">
                <a16:creationId xmlns:a16="http://schemas.microsoft.com/office/drawing/2014/main" id="{921D56F0-A659-43F2-E24D-13319F8BCF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BA565F76-ECC6-EAF4-9C3A-718D2A5C83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9AE33D85-9025-75F6-18E3-E9E6F91EEE7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 y="2329"/>
            <a:ext cx="407914" cy="407914"/>
          </a:xfrm>
          <a:prstGeom prst="rect">
            <a:avLst/>
          </a:prstGeom>
        </p:spPr>
      </p:pic>
    </p:spTree>
    <p:extLst>
      <p:ext uri="{BB962C8B-B14F-4D97-AF65-F5344CB8AC3E}">
        <p14:creationId xmlns:p14="http://schemas.microsoft.com/office/powerpoint/2010/main" val="1898691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30" y="0"/>
            <a:ext cx="5850063" cy="3292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 y="0"/>
            <a:ext cx="5850062" cy="3292475"/>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174EB8F2-6928-45CF-83CD-C55EDB98B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18" y="336016"/>
            <a:ext cx="5142007" cy="2608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21BFB6-830C-527A-34F3-12B19B2811B0}"/>
              </a:ext>
            </a:extLst>
          </p:cNvPr>
          <p:cNvSpPr>
            <a:spLocks noGrp="1"/>
          </p:cNvSpPr>
          <p:nvPr>
            <p:ph type="title"/>
          </p:nvPr>
        </p:nvSpPr>
        <p:spPr>
          <a:xfrm>
            <a:off x="202969" y="276659"/>
            <a:ext cx="1974528" cy="1424726"/>
          </a:xfrm>
        </p:spPr>
        <p:txBody>
          <a:bodyPr vert="horz" lIns="91440" tIns="45720" rIns="91440" bIns="45720" rtlCol="0" anchor="b">
            <a:normAutofit/>
          </a:bodyPr>
          <a:lstStyle/>
          <a:p>
            <a:pPr algn="ctr" defTabSz="914400"/>
            <a:r>
              <a:rPr lang="en-US" sz="2800" b="1" dirty="0">
                <a:solidFill>
                  <a:srgbClr val="FF0000"/>
                </a:solidFill>
                <a:latin typeface="Britannic Bold" panose="020B0903060703020204" pitchFamily="34" charset="77"/>
              </a:rPr>
              <a:t>Challenges Faced</a:t>
            </a:r>
          </a:p>
        </p:txBody>
      </p:sp>
      <p:sp>
        <p:nvSpPr>
          <p:cNvPr id="14" name="Rectangle 13">
            <a:extLst>
              <a:ext uri="{FF2B5EF4-FFF2-40B4-BE49-F238E27FC236}">
                <a16:creationId xmlns:a16="http://schemas.microsoft.com/office/drawing/2014/main" id="{15F387C8-7A98-428C-A38B-51332E18AC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736799" y="-4"/>
            <a:ext cx="114726" cy="329247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13" name="Picture 3" descr="Solo journey">
            <a:extLst>
              <a:ext uri="{FF2B5EF4-FFF2-40B4-BE49-F238E27FC236}">
                <a16:creationId xmlns:a16="http://schemas.microsoft.com/office/drawing/2014/main" id="{2A90DB01-8746-E274-F350-B22FA08F7860}"/>
              </a:ext>
            </a:extLst>
          </p:cNvPr>
          <p:cNvPicPr>
            <a:picLocks noChangeAspect="1"/>
          </p:cNvPicPr>
          <p:nvPr/>
        </p:nvPicPr>
        <p:blipFill rotWithShape="1">
          <a:blip r:embed="rId2"/>
          <a:srcRect l="16927" r="8097" b="2"/>
          <a:stretch/>
        </p:blipFill>
        <p:spPr>
          <a:xfrm>
            <a:off x="2448124" y="10"/>
            <a:ext cx="3301659" cy="3302643"/>
          </a:xfrm>
          <a:prstGeom prst="rect">
            <a:avLst/>
          </a:prstGeom>
        </p:spPr>
      </p:pic>
      <p:cxnSp>
        <p:nvCxnSpPr>
          <p:cNvPr id="16" name="Straight Connector 15">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937206"/>
            <a:ext cx="5851525"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9C6408-AA0E-411D-A5D2-E5F13306F8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455083" y="2693"/>
            <a:ext cx="0" cy="3292475"/>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400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027328-A360-E074-AAC7-E349A0B99F90}"/>
              </a:ext>
            </a:extLst>
          </p:cNvPr>
          <p:cNvGrpSpPr/>
          <p:nvPr/>
        </p:nvGrpSpPr>
        <p:grpSpPr>
          <a:xfrm>
            <a:off x="203958" y="412197"/>
            <a:ext cx="5443608" cy="2803864"/>
            <a:chOff x="-1" y="83614"/>
            <a:chExt cx="5851525" cy="3208861"/>
          </a:xfrm>
        </p:grpSpPr>
        <p:pic>
          <p:nvPicPr>
            <p:cNvPr id="3" name="Picture 2">
              <a:extLst>
                <a:ext uri="{FF2B5EF4-FFF2-40B4-BE49-F238E27FC236}">
                  <a16:creationId xmlns:a16="http://schemas.microsoft.com/office/drawing/2014/main" id="{652DE2DA-A002-F74B-9A77-478A16C256B0}"/>
                </a:ext>
              </a:extLst>
            </p:cNvPr>
            <p:cNvPicPr>
              <a:picLocks noChangeAspect="1"/>
            </p:cNvPicPr>
            <p:nvPr/>
          </p:nvPicPr>
          <p:blipFill>
            <a:blip r:embed="rId3"/>
            <a:stretch>
              <a:fillRect/>
            </a:stretch>
          </p:blipFill>
          <p:spPr>
            <a:xfrm>
              <a:off x="-1" y="83614"/>
              <a:ext cx="5851525" cy="3125246"/>
            </a:xfrm>
            <a:prstGeom prst="rect">
              <a:avLst/>
            </a:prstGeom>
          </p:spPr>
        </p:pic>
        <p:sp>
          <p:nvSpPr>
            <p:cNvPr id="4" name="Rectangle 3">
              <a:extLst>
                <a:ext uri="{FF2B5EF4-FFF2-40B4-BE49-F238E27FC236}">
                  <a16:creationId xmlns:a16="http://schemas.microsoft.com/office/drawing/2014/main" id="{4BB25F32-79E2-F6E2-B4E9-25F3A29EF85A}"/>
                </a:ext>
              </a:extLst>
            </p:cNvPr>
            <p:cNvSpPr/>
            <p:nvPr/>
          </p:nvSpPr>
          <p:spPr>
            <a:xfrm>
              <a:off x="4732544" y="3029386"/>
              <a:ext cx="1118980" cy="263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4" descr="https://www.akademisains.gov.my/mosp/wp-content/uploads/sites/29/2019/10/logo-mestecc-n-asm.png">
            <a:extLst>
              <a:ext uri="{FF2B5EF4-FFF2-40B4-BE49-F238E27FC236}">
                <a16:creationId xmlns:a16="http://schemas.microsoft.com/office/drawing/2014/main" id="{627E04B9-0780-50E4-65AA-7907F2944F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69FB749F-871A-8775-3971-ADC7372B4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050A9718-9648-0DFF-E2D1-76EB9ECCB7C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Tree>
    <p:extLst>
      <p:ext uri="{BB962C8B-B14F-4D97-AF65-F5344CB8AC3E}">
        <p14:creationId xmlns:p14="http://schemas.microsoft.com/office/powerpoint/2010/main" val="63890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www.akademisains.gov.my/mosp/wp-content/uploads/sites/29/2019/10/logo-mestecc-n-asm.png">
            <a:extLst>
              <a:ext uri="{FF2B5EF4-FFF2-40B4-BE49-F238E27FC236}">
                <a16:creationId xmlns:a16="http://schemas.microsoft.com/office/drawing/2014/main" id="{F5A2FF84-50BC-9D6A-CAD0-70E918B5C4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Description automatically generated">
            <a:extLst>
              <a:ext uri="{FF2B5EF4-FFF2-40B4-BE49-F238E27FC236}">
                <a16:creationId xmlns:a16="http://schemas.microsoft.com/office/drawing/2014/main" id="{B083E169-B9FC-475A-F9D3-9BFB7AD03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9CD81798-BF18-DE8C-5BB7-4F897038ACE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graphicFrame>
        <p:nvGraphicFramePr>
          <p:cNvPr id="26" name="Diagram 25">
            <a:extLst>
              <a:ext uri="{FF2B5EF4-FFF2-40B4-BE49-F238E27FC236}">
                <a16:creationId xmlns:a16="http://schemas.microsoft.com/office/drawing/2014/main" id="{76F60073-1FB2-5497-57F2-671526EE7918}"/>
              </a:ext>
            </a:extLst>
          </p:cNvPr>
          <p:cNvGraphicFramePr/>
          <p:nvPr>
            <p:extLst>
              <p:ext uri="{D42A27DB-BD31-4B8C-83A1-F6EECF244321}">
                <p14:modId xmlns:p14="http://schemas.microsoft.com/office/powerpoint/2010/main" val="2219704661"/>
              </p:ext>
            </p:extLst>
          </p:nvPr>
        </p:nvGraphicFramePr>
        <p:xfrm>
          <a:off x="501745" y="345897"/>
          <a:ext cx="4589800" cy="27852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8" name="TextBox 27">
            <a:extLst>
              <a:ext uri="{FF2B5EF4-FFF2-40B4-BE49-F238E27FC236}">
                <a16:creationId xmlns:a16="http://schemas.microsoft.com/office/drawing/2014/main" id="{3B760E4B-648B-1693-FFCD-DD44D511501C}"/>
              </a:ext>
            </a:extLst>
          </p:cNvPr>
          <p:cNvSpPr txBox="1"/>
          <p:nvPr/>
        </p:nvSpPr>
        <p:spPr>
          <a:xfrm>
            <a:off x="3513860" y="2684968"/>
            <a:ext cx="2926772" cy="523220"/>
          </a:xfrm>
          <a:prstGeom prst="rect">
            <a:avLst/>
          </a:prstGeom>
          <a:noFill/>
        </p:spPr>
        <p:txBody>
          <a:bodyPr wrap="square">
            <a:spAutoFit/>
          </a:bodyPr>
          <a:lstStyle/>
          <a:p>
            <a:pPr algn="ctr"/>
            <a:r>
              <a:rPr lang="en-US" sz="1400" b="1" i="1" dirty="0">
                <a:solidFill>
                  <a:srgbClr val="FF15DE"/>
                </a:solidFill>
              </a:rPr>
              <a:t>As open as possible, </a:t>
            </a:r>
          </a:p>
          <a:p>
            <a:pPr algn="ctr"/>
            <a:r>
              <a:rPr lang="en-US" sz="1400" b="1" i="1" dirty="0">
                <a:solidFill>
                  <a:srgbClr val="FF15DE"/>
                </a:solidFill>
              </a:rPr>
              <a:t>as closed as necessary</a:t>
            </a:r>
            <a:endParaRPr lang="en-MY" sz="1400" b="1" i="1" dirty="0">
              <a:solidFill>
                <a:srgbClr val="FF15DE"/>
              </a:solidFill>
            </a:endParaRPr>
          </a:p>
        </p:txBody>
      </p:sp>
    </p:spTree>
    <p:extLst>
      <p:ext uri="{BB962C8B-B14F-4D97-AF65-F5344CB8AC3E}">
        <p14:creationId xmlns:p14="http://schemas.microsoft.com/office/powerpoint/2010/main" val="698251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A83B2-8847-E0C3-7205-E81E044E0646}"/>
              </a:ext>
            </a:extLst>
          </p:cNvPr>
          <p:cNvPicPr>
            <a:picLocks noChangeAspect="1"/>
          </p:cNvPicPr>
          <p:nvPr/>
        </p:nvPicPr>
        <p:blipFill>
          <a:blip r:embed="rId2"/>
          <a:stretch>
            <a:fillRect/>
          </a:stretch>
        </p:blipFill>
        <p:spPr>
          <a:xfrm>
            <a:off x="2139545" y="1399210"/>
            <a:ext cx="3205236" cy="1377457"/>
          </a:xfrm>
          <a:prstGeom prst="rect">
            <a:avLst/>
          </a:prstGeom>
        </p:spPr>
      </p:pic>
      <p:sp>
        <p:nvSpPr>
          <p:cNvPr id="3" name="TextBox 2">
            <a:extLst>
              <a:ext uri="{FF2B5EF4-FFF2-40B4-BE49-F238E27FC236}">
                <a16:creationId xmlns:a16="http://schemas.microsoft.com/office/drawing/2014/main" id="{52A72D0E-C9AD-520C-35BD-7ABDB79F2728}"/>
              </a:ext>
            </a:extLst>
          </p:cNvPr>
          <p:cNvSpPr txBox="1"/>
          <p:nvPr/>
        </p:nvSpPr>
        <p:spPr>
          <a:xfrm>
            <a:off x="115327" y="472184"/>
            <a:ext cx="3536096" cy="400110"/>
          </a:xfrm>
          <a:prstGeom prst="rect">
            <a:avLst/>
          </a:prstGeom>
          <a:noFill/>
        </p:spPr>
        <p:txBody>
          <a:bodyPr wrap="none" rtlCol="0">
            <a:spAutoFit/>
          </a:bodyPr>
          <a:lstStyle/>
          <a:p>
            <a:r>
              <a:rPr lang="en-US" sz="2000" b="1" dirty="0"/>
              <a:t>Interoperability and Reusability</a:t>
            </a:r>
          </a:p>
        </p:txBody>
      </p:sp>
      <p:pic>
        <p:nvPicPr>
          <p:cNvPr id="5" name="Picture 4" descr="https://www.akademisains.gov.my/mosp/wp-content/uploads/sites/29/2019/10/logo-mestecc-n-asm.png">
            <a:extLst>
              <a:ext uri="{FF2B5EF4-FFF2-40B4-BE49-F238E27FC236}">
                <a16:creationId xmlns:a16="http://schemas.microsoft.com/office/drawing/2014/main" id="{3F6E4599-FDC3-28AE-942F-350FFC992B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45677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5E26D388-97C7-EE97-F4A4-C12962CA39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550" y="50658"/>
            <a:ext cx="562247" cy="283270"/>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05EBFFBE-9B0B-9214-037A-C6DBC73D3E9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39" y="4283"/>
            <a:ext cx="407914" cy="407914"/>
          </a:xfrm>
          <a:prstGeom prst="rect">
            <a:avLst/>
          </a:prstGeom>
        </p:spPr>
      </p:pic>
      <p:pic>
        <p:nvPicPr>
          <p:cNvPr id="2" name="Picture 1">
            <a:extLst>
              <a:ext uri="{FF2B5EF4-FFF2-40B4-BE49-F238E27FC236}">
                <a16:creationId xmlns:a16="http://schemas.microsoft.com/office/drawing/2014/main" id="{03EDD0A2-FB7C-1283-4959-9CE51D31BCF2}"/>
              </a:ext>
            </a:extLst>
          </p:cNvPr>
          <p:cNvPicPr>
            <a:picLocks noChangeAspect="1"/>
          </p:cNvPicPr>
          <p:nvPr/>
        </p:nvPicPr>
        <p:blipFill>
          <a:blip r:embed="rId6"/>
          <a:stretch>
            <a:fillRect/>
          </a:stretch>
        </p:blipFill>
        <p:spPr>
          <a:xfrm>
            <a:off x="506744" y="911055"/>
            <a:ext cx="1974217" cy="2083607"/>
          </a:xfrm>
          <a:prstGeom prst="rect">
            <a:avLst/>
          </a:prstGeom>
        </p:spPr>
      </p:pic>
      <p:sp>
        <p:nvSpPr>
          <p:cNvPr id="9" name="TextBox 8">
            <a:extLst>
              <a:ext uri="{FF2B5EF4-FFF2-40B4-BE49-F238E27FC236}">
                <a16:creationId xmlns:a16="http://schemas.microsoft.com/office/drawing/2014/main" id="{42CF98EF-C9AE-6C91-5D82-98F1B7114B48}"/>
              </a:ext>
            </a:extLst>
          </p:cNvPr>
          <p:cNvSpPr txBox="1"/>
          <p:nvPr/>
        </p:nvSpPr>
        <p:spPr>
          <a:xfrm>
            <a:off x="2561514" y="1065727"/>
            <a:ext cx="2964894" cy="461665"/>
          </a:xfrm>
          <a:prstGeom prst="rect">
            <a:avLst/>
          </a:prstGeom>
          <a:noFill/>
        </p:spPr>
        <p:txBody>
          <a:bodyPr wrap="square" rtlCol="0">
            <a:spAutoFit/>
          </a:bodyPr>
          <a:lstStyle/>
          <a:p>
            <a:pPr algn="ctr"/>
            <a:r>
              <a:rPr lang="en-US" sz="1200" dirty="0">
                <a:solidFill>
                  <a:srgbClr val="FF0000"/>
                </a:solidFill>
              </a:rPr>
              <a:t>Examples of some dataset, </a:t>
            </a:r>
          </a:p>
          <a:p>
            <a:pPr algn="ctr"/>
            <a:r>
              <a:rPr lang="en-US" sz="1200" dirty="0">
                <a:solidFill>
                  <a:srgbClr val="FF0000"/>
                </a:solidFill>
              </a:rPr>
              <a:t>not interoperable and reusable</a:t>
            </a:r>
          </a:p>
        </p:txBody>
      </p:sp>
    </p:spTree>
    <p:extLst>
      <p:ext uri="{BB962C8B-B14F-4D97-AF65-F5344CB8AC3E}">
        <p14:creationId xmlns:p14="http://schemas.microsoft.com/office/powerpoint/2010/main" val="223526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A72D0E-C9AD-520C-35BD-7ABDB79F2728}"/>
              </a:ext>
            </a:extLst>
          </p:cNvPr>
          <p:cNvSpPr txBox="1"/>
          <p:nvPr/>
        </p:nvSpPr>
        <p:spPr>
          <a:xfrm>
            <a:off x="141413" y="530492"/>
            <a:ext cx="2878673" cy="369332"/>
          </a:xfrm>
          <a:prstGeom prst="rect">
            <a:avLst/>
          </a:prstGeom>
          <a:noFill/>
        </p:spPr>
        <p:txBody>
          <a:bodyPr wrap="none" rtlCol="0">
            <a:spAutoFit/>
          </a:bodyPr>
          <a:lstStyle/>
          <a:p>
            <a:r>
              <a:rPr lang="en-US" b="1" dirty="0"/>
              <a:t>Governance &amp; Sustainability</a:t>
            </a:r>
          </a:p>
        </p:txBody>
      </p:sp>
      <p:pic>
        <p:nvPicPr>
          <p:cNvPr id="5" name="Picture 4" descr="https://www.akademisains.gov.my/mosp/wp-content/uploads/sites/29/2019/10/logo-mestecc-n-asm.png">
            <a:extLst>
              <a:ext uri="{FF2B5EF4-FFF2-40B4-BE49-F238E27FC236}">
                <a16:creationId xmlns:a16="http://schemas.microsoft.com/office/drawing/2014/main" id="{3F6E4599-FDC3-28AE-942F-350FFC992B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72"/>
          <a:stretch/>
        </p:blipFill>
        <p:spPr bwMode="auto">
          <a:xfrm>
            <a:off x="45677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5E26D388-97C7-EE97-F4A4-C12962CA39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550" y="50658"/>
            <a:ext cx="562247" cy="283270"/>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05EBFFBE-9B0B-9214-037A-C6DBC73D3E9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39" y="4283"/>
            <a:ext cx="407914" cy="407914"/>
          </a:xfrm>
          <a:prstGeom prst="rect">
            <a:avLst/>
          </a:prstGeom>
        </p:spPr>
      </p:pic>
      <p:sp>
        <p:nvSpPr>
          <p:cNvPr id="2" name="TextBox 1">
            <a:extLst>
              <a:ext uri="{FF2B5EF4-FFF2-40B4-BE49-F238E27FC236}">
                <a16:creationId xmlns:a16="http://schemas.microsoft.com/office/drawing/2014/main" id="{38DA34C7-4FDD-A218-EB8E-18C3A9AC5502}"/>
              </a:ext>
            </a:extLst>
          </p:cNvPr>
          <p:cNvSpPr txBox="1"/>
          <p:nvPr/>
        </p:nvSpPr>
        <p:spPr>
          <a:xfrm>
            <a:off x="656134" y="1256427"/>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FCE106D9-6257-9C3C-E39F-624F896046B7}"/>
              </a:ext>
            </a:extLst>
          </p:cNvPr>
          <p:cNvSpPr txBox="1"/>
          <p:nvPr/>
        </p:nvSpPr>
        <p:spPr>
          <a:xfrm>
            <a:off x="270615" y="1018119"/>
            <a:ext cx="5498941" cy="1754326"/>
          </a:xfrm>
          <a:prstGeom prst="rect">
            <a:avLst/>
          </a:prstGeom>
          <a:noFill/>
        </p:spPr>
        <p:txBody>
          <a:bodyPr wrap="none" rtlCol="0">
            <a:spAutoFit/>
          </a:bodyPr>
          <a:lstStyle/>
          <a:p>
            <a:r>
              <a:rPr lang="en-US" dirty="0"/>
              <a:t>How to manage the central platform?   </a:t>
            </a:r>
          </a:p>
          <a:p>
            <a:r>
              <a:rPr lang="en-US" dirty="0"/>
              <a:t>Who is responsible for the continuity and sustainability? </a:t>
            </a:r>
          </a:p>
          <a:p>
            <a:endParaRPr lang="en-US" dirty="0"/>
          </a:p>
          <a:p>
            <a:r>
              <a:rPr lang="en-US" dirty="0"/>
              <a:t>Incentive to encourage researchers to deposit data.</a:t>
            </a:r>
          </a:p>
          <a:p>
            <a:endParaRPr lang="en-US" dirty="0"/>
          </a:p>
          <a:p>
            <a:r>
              <a:rPr lang="en-US" dirty="0"/>
              <a:t>How to embark on open infrastructure?</a:t>
            </a:r>
          </a:p>
        </p:txBody>
      </p:sp>
    </p:spTree>
    <p:extLst>
      <p:ext uri="{BB962C8B-B14F-4D97-AF65-F5344CB8AC3E}">
        <p14:creationId xmlns:p14="http://schemas.microsoft.com/office/powerpoint/2010/main" val="2891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WHITE LAYER">
            <a:extLst>
              <a:ext uri="{FF2B5EF4-FFF2-40B4-BE49-F238E27FC236}">
                <a16:creationId xmlns:a16="http://schemas.microsoft.com/office/drawing/2014/main" id="{C4C8EA1D-D56F-40E8-8523-4873E19F601F}"/>
              </a:ext>
            </a:extLst>
          </p:cNvPr>
          <p:cNvSpPr/>
          <p:nvPr/>
        </p:nvSpPr>
        <p:spPr>
          <a:xfrm>
            <a:off x="882" y="498"/>
            <a:ext cx="5849761" cy="3291483"/>
          </a:xfrm>
          <a:custGeom>
            <a:avLst/>
            <a:gdLst>
              <a:gd name="connsiteX0" fmla="*/ 355397 w 5851524"/>
              <a:gd name="connsiteY0" fmla="*/ 914401 h 3292475"/>
              <a:gd name="connsiteX1" fmla="*/ 355397 w 5851524"/>
              <a:gd name="connsiteY1" fmla="*/ 1896893 h 3292475"/>
              <a:gd name="connsiteX2" fmla="*/ 5496129 w 5851524"/>
              <a:gd name="connsiteY2" fmla="*/ 1896893 h 3292475"/>
              <a:gd name="connsiteX3" fmla="*/ 5496129 w 5851524"/>
              <a:gd name="connsiteY3" fmla="*/ 914401 h 3292475"/>
              <a:gd name="connsiteX4" fmla="*/ 0 w 5851524"/>
              <a:gd name="connsiteY4" fmla="*/ 0 h 3292475"/>
              <a:gd name="connsiteX5" fmla="*/ 5851524 w 5851524"/>
              <a:gd name="connsiteY5" fmla="*/ 0 h 3292475"/>
              <a:gd name="connsiteX6" fmla="*/ 5851524 w 5851524"/>
              <a:gd name="connsiteY6" fmla="*/ 3292475 h 3292475"/>
              <a:gd name="connsiteX7" fmla="*/ 0 w 5851524"/>
              <a:gd name="connsiteY7" fmla="*/ 3292475 h 329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1524" h="3292475">
                <a:moveTo>
                  <a:pt x="355397" y="914401"/>
                </a:moveTo>
                <a:lnTo>
                  <a:pt x="355397" y="1896893"/>
                </a:lnTo>
                <a:lnTo>
                  <a:pt x="5496129" y="1896893"/>
                </a:lnTo>
                <a:lnTo>
                  <a:pt x="5496129" y="914401"/>
                </a:lnTo>
                <a:close/>
                <a:moveTo>
                  <a:pt x="0" y="0"/>
                </a:moveTo>
                <a:lnTo>
                  <a:pt x="5851524" y="0"/>
                </a:lnTo>
                <a:lnTo>
                  <a:pt x="5851524" y="3292475"/>
                </a:lnTo>
                <a:lnTo>
                  <a:pt x="0" y="32924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defTabSz="457003"/>
            <a:endParaRPr lang="id-ID" sz="1799" dirty="0">
              <a:solidFill>
                <a:prstClr val="white"/>
              </a:solidFill>
              <a:latin typeface="Calibri" panose="020F0502020204030204"/>
            </a:endParaRPr>
          </a:p>
        </p:txBody>
      </p:sp>
      <p:pic>
        <p:nvPicPr>
          <p:cNvPr id="9" name="Picture 8">
            <a:extLst>
              <a:ext uri="{FF2B5EF4-FFF2-40B4-BE49-F238E27FC236}">
                <a16:creationId xmlns:a16="http://schemas.microsoft.com/office/drawing/2014/main" id="{EBD909DC-9DDD-3B03-1A04-A5D01D745F42}"/>
              </a:ext>
            </a:extLst>
          </p:cNvPr>
          <p:cNvPicPr>
            <a:picLocks noChangeAspect="1"/>
          </p:cNvPicPr>
          <p:nvPr/>
        </p:nvPicPr>
        <p:blipFill>
          <a:blip r:embed="rId2"/>
          <a:stretch>
            <a:fillRect/>
          </a:stretch>
        </p:blipFill>
        <p:spPr>
          <a:xfrm>
            <a:off x="4057778" y="1010390"/>
            <a:ext cx="1383226" cy="1815156"/>
          </a:xfrm>
          <a:prstGeom prst="rect">
            <a:avLst/>
          </a:prstGeom>
        </p:spPr>
      </p:pic>
      <p:sp>
        <p:nvSpPr>
          <p:cNvPr id="11" name="Rectangle 10">
            <a:extLst>
              <a:ext uri="{FF2B5EF4-FFF2-40B4-BE49-F238E27FC236}">
                <a16:creationId xmlns:a16="http://schemas.microsoft.com/office/drawing/2014/main" id="{DBD25D10-19E0-7430-BA75-BE4D479528DC}"/>
              </a:ext>
            </a:extLst>
          </p:cNvPr>
          <p:cNvSpPr/>
          <p:nvPr/>
        </p:nvSpPr>
        <p:spPr>
          <a:xfrm>
            <a:off x="220494" y="1504545"/>
            <a:ext cx="3735421" cy="1321001"/>
          </a:xfrm>
          <a:prstGeom prst="rect">
            <a:avLst/>
          </a:prstGeom>
          <a:solidFill>
            <a:srgbClr val="2F2F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ANSPARENT LAYER">
            <a:extLst>
              <a:ext uri="{FF2B5EF4-FFF2-40B4-BE49-F238E27FC236}">
                <a16:creationId xmlns:a16="http://schemas.microsoft.com/office/drawing/2014/main" id="{D983781A-9C62-46B6-8708-EA72342A61AE}"/>
              </a:ext>
            </a:extLst>
          </p:cNvPr>
          <p:cNvSpPr/>
          <p:nvPr/>
        </p:nvSpPr>
        <p:spPr>
          <a:xfrm>
            <a:off x="673940" y="1872657"/>
            <a:ext cx="2607524" cy="584775"/>
          </a:xfrm>
          <a:prstGeom prst="rect">
            <a:avLst/>
          </a:prstGeom>
          <a:noFill/>
        </p:spPr>
        <p:txBody>
          <a:bodyPr wrap="square" rtlCol="0">
            <a:spAutoFit/>
          </a:bodyPr>
          <a:lstStyle/>
          <a:p>
            <a:pPr defTabSz="457003"/>
            <a:r>
              <a:rPr lang="id-ID" sz="3200" dirty="0">
                <a:solidFill>
                  <a:schemeClr val="bg1"/>
                </a:solidFill>
                <a:latin typeface="Raleway Black" panose="020B0A03030101060003" pitchFamily="34" charset="0"/>
              </a:rPr>
              <a:t>THANK YOU</a:t>
            </a:r>
          </a:p>
        </p:txBody>
      </p:sp>
      <p:pic>
        <p:nvPicPr>
          <p:cNvPr id="3" name="Picture 4" descr="https://www.akademisains.gov.my/mosp/wp-content/uploads/sites/29/2019/10/logo-mestecc-n-asm.png">
            <a:extLst>
              <a:ext uri="{FF2B5EF4-FFF2-40B4-BE49-F238E27FC236}">
                <a16:creationId xmlns:a16="http://schemas.microsoft.com/office/drawing/2014/main" id="{DEC85192-956B-0586-47E9-2B5DFE39FF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4DB4431B-4B4A-C8D6-2CD0-671967B36B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5EAF78B4-1CC4-FB03-5249-237593A9465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Tree>
    <p:extLst>
      <p:ext uri="{BB962C8B-B14F-4D97-AF65-F5344CB8AC3E}">
        <p14:creationId xmlns:p14="http://schemas.microsoft.com/office/powerpoint/2010/main" val="263574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B9EE4-1FB4-4C25-847E-4EB551B9C1D4}"/>
              </a:ext>
            </a:extLst>
          </p:cNvPr>
          <p:cNvSpPr>
            <a:spLocks noGrp="1"/>
          </p:cNvSpPr>
          <p:nvPr>
            <p:ph idx="1"/>
          </p:nvPr>
        </p:nvSpPr>
        <p:spPr>
          <a:xfrm>
            <a:off x="256795" y="624447"/>
            <a:ext cx="4363331" cy="1218103"/>
          </a:xfrm>
        </p:spPr>
        <p:txBody>
          <a:bodyPr>
            <a:noAutofit/>
          </a:bodyPr>
          <a:lstStyle/>
          <a:p>
            <a:pPr marL="0" indent="0" algn="just">
              <a:spcAft>
                <a:spcPts val="300"/>
              </a:spcAft>
              <a:buNone/>
            </a:pPr>
            <a:r>
              <a:rPr lang="en-US" sz="1150" b="1" dirty="0">
                <a:solidFill>
                  <a:srgbClr val="FF0000"/>
                </a:solidFill>
              </a:rPr>
              <a:t>Open Science (OS) </a:t>
            </a:r>
            <a:r>
              <a:rPr lang="en-US" sz="1150" b="1" dirty="0">
                <a:solidFill>
                  <a:srgbClr val="202122"/>
                </a:solidFill>
              </a:rPr>
              <a:t>can be seen as a continuation of research practices that begun in the 17th century, when the societal demand for access to scientific knowledge reached a point at which it became necessary for groups of scientists to share resources</a:t>
            </a:r>
            <a:r>
              <a:rPr lang="en-US" sz="1150" b="1" baseline="30000" dirty="0">
                <a:solidFill>
                  <a:srgbClr val="0B0080"/>
                </a:solidFill>
              </a:rPr>
              <a:t> </a:t>
            </a:r>
            <a:r>
              <a:rPr lang="en-US" sz="1150" b="1" dirty="0">
                <a:solidFill>
                  <a:srgbClr val="202122"/>
                </a:solidFill>
              </a:rPr>
              <a:t>with each other so that they could collectively do their work</a:t>
            </a:r>
            <a:r>
              <a:rPr lang="en-US" sz="1150" b="1" dirty="0"/>
              <a:t>. </a:t>
            </a:r>
            <a:endParaRPr lang="en-US" sz="500" b="1" dirty="0"/>
          </a:p>
          <a:p>
            <a:pPr marL="0" indent="0" algn="just">
              <a:buNone/>
            </a:pPr>
            <a:r>
              <a:rPr lang="en-US" sz="1150" b="1" dirty="0"/>
              <a:t>It </a:t>
            </a:r>
            <a:r>
              <a:rPr lang="en-MY" sz="1150" b="1" dirty="0"/>
              <a:t>is the movement to make research data and its dissemination accessible to all, researchers and the society.</a:t>
            </a:r>
            <a:endParaRPr lang="en-US" sz="1150" b="1" dirty="0"/>
          </a:p>
          <a:p>
            <a:pPr marL="0" indent="0" algn="just">
              <a:buNone/>
            </a:pPr>
            <a:endParaRPr lang="en-US" sz="1150" b="1" dirty="0"/>
          </a:p>
        </p:txBody>
      </p:sp>
      <p:sp>
        <p:nvSpPr>
          <p:cNvPr id="4" name="Slide Number Placeholder 3"/>
          <p:cNvSpPr>
            <a:spLocks noGrp="1"/>
          </p:cNvSpPr>
          <p:nvPr>
            <p:ph type="sldNum" sz="quarter" idx="12"/>
          </p:nvPr>
        </p:nvSpPr>
        <p:spPr/>
        <p:txBody>
          <a:bodyPr/>
          <a:lstStyle/>
          <a:p>
            <a:fld id="{95731807-5275-4C3D-AB24-36A40BAB7962}" type="slidenum">
              <a:rPr lang="en-MY" smtClean="0"/>
              <a:pPr/>
              <a:t>3</a:t>
            </a:fld>
            <a:endParaRPr lang="en-MY"/>
          </a:p>
        </p:txBody>
      </p:sp>
      <p:sp>
        <p:nvSpPr>
          <p:cNvPr id="8" name="TextBox 7">
            <a:extLst>
              <a:ext uri="{FF2B5EF4-FFF2-40B4-BE49-F238E27FC236}">
                <a16:creationId xmlns:a16="http://schemas.microsoft.com/office/drawing/2014/main" id="{732FCEE7-FE9A-4FF3-B518-CCC4D823F0F6}"/>
              </a:ext>
            </a:extLst>
          </p:cNvPr>
          <p:cNvSpPr txBox="1"/>
          <p:nvPr/>
        </p:nvSpPr>
        <p:spPr>
          <a:xfrm>
            <a:off x="187385" y="233248"/>
            <a:ext cx="2356092" cy="313932"/>
          </a:xfrm>
          <a:prstGeom prst="rect">
            <a:avLst/>
          </a:prstGeom>
          <a:noFill/>
        </p:spPr>
        <p:txBody>
          <a:bodyPr wrap="square" rtlCol="0">
            <a:spAutoFit/>
          </a:bodyPr>
          <a:lstStyle/>
          <a:p>
            <a:r>
              <a:rPr lang="en-US" sz="1440" b="1" dirty="0">
                <a:solidFill>
                  <a:srgbClr val="002060"/>
                </a:solidFill>
                <a:latin typeface="Bahnschrift" panose="020B0502040204020203" pitchFamily="34" charset="0"/>
                <a:cs typeface="Arial" panose="020B0604020202020204" pitchFamily="34" charset="0"/>
              </a:rPr>
              <a:t>What is Open Science?</a:t>
            </a:r>
            <a:endParaRPr lang="en-MY" sz="1440" b="1" dirty="0">
              <a:solidFill>
                <a:srgbClr val="002060"/>
              </a:solidFill>
              <a:latin typeface="Bahnschrift" panose="020B0502040204020203" pitchFamily="34" charset="0"/>
              <a:cs typeface="Arial" panose="020B0604020202020204" pitchFamily="34" charset="0"/>
            </a:endParaRPr>
          </a:p>
        </p:txBody>
      </p:sp>
      <p:sp>
        <p:nvSpPr>
          <p:cNvPr id="5" name="TextBox 4">
            <a:extLst>
              <a:ext uri="{FF2B5EF4-FFF2-40B4-BE49-F238E27FC236}">
                <a16:creationId xmlns:a16="http://schemas.microsoft.com/office/drawing/2014/main" id="{7B4B1BC3-23BC-86A9-A9B8-C2A3F8FEFBB7}"/>
              </a:ext>
            </a:extLst>
          </p:cNvPr>
          <p:cNvSpPr txBox="1"/>
          <p:nvPr/>
        </p:nvSpPr>
        <p:spPr>
          <a:xfrm>
            <a:off x="187384" y="2364503"/>
            <a:ext cx="5362703" cy="800219"/>
          </a:xfrm>
          <a:prstGeom prst="rect">
            <a:avLst/>
          </a:prstGeom>
          <a:noFill/>
        </p:spPr>
        <p:txBody>
          <a:bodyPr wrap="square">
            <a:spAutoFit/>
          </a:bodyPr>
          <a:lstStyle/>
          <a:p>
            <a:pPr marL="0" indent="0" algn="just">
              <a:buNone/>
            </a:pPr>
            <a:r>
              <a:rPr lang="en-MY" sz="1150" b="1" dirty="0"/>
              <a:t>Since research data and articles are made transparent, accessible and the knowledge is shared, </a:t>
            </a:r>
            <a:r>
              <a:rPr lang="en-MY" sz="1150" b="1" dirty="0" err="1"/>
              <a:t>i</a:t>
            </a:r>
            <a:r>
              <a:rPr lang="en-US" sz="1150" b="1" dirty="0"/>
              <a:t>t demands science, which includes pure science and social science, to be done with integrity that assures accuracy of research data, in an open, reliable and reproducible fashion.</a:t>
            </a:r>
          </a:p>
        </p:txBody>
      </p:sp>
      <p:sp>
        <p:nvSpPr>
          <p:cNvPr id="7" name="TextBox 6">
            <a:extLst>
              <a:ext uri="{FF2B5EF4-FFF2-40B4-BE49-F238E27FC236}">
                <a16:creationId xmlns:a16="http://schemas.microsoft.com/office/drawing/2014/main" id="{7D10722D-1FDF-EC75-088D-1F88D6EF81AA}"/>
              </a:ext>
            </a:extLst>
          </p:cNvPr>
          <p:cNvSpPr txBox="1"/>
          <p:nvPr/>
        </p:nvSpPr>
        <p:spPr>
          <a:xfrm>
            <a:off x="212154" y="1919817"/>
            <a:ext cx="5337934" cy="446276"/>
          </a:xfrm>
          <a:prstGeom prst="rect">
            <a:avLst/>
          </a:prstGeom>
          <a:noFill/>
        </p:spPr>
        <p:txBody>
          <a:bodyPr wrap="square">
            <a:spAutoFit/>
          </a:bodyPr>
          <a:lstStyle/>
          <a:p>
            <a:pPr marL="0" indent="0" algn="just">
              <a:buNone/>
            </a:pPr>
            <a:r>
              <a:rPr lang="en-US" sz="1150" b="1" dirty="0"/>
              <a:t>OS </a:t>
            </a:r>
            <a:r>
              <a:rPr lang="en-MY" sz="1150" b="1" dirty="0"/>
              <a:t>comprises unhindered access to data, especially from public research, scientific articles, and collaborative research enabled by ICT tools and incentives.</a:t>
            </a:r>
          </a:p>
        </p:txBody>
      </p:sp>
    </p:spTree>
    <p:extLst>
      <p:ext uri="{BB962C8B-B14F-4D97-AF65-F5344CB8AC3E}">
        <p14:creationId xmlns:p14="http://schemas.microsoft.com/office/powerpoint/2010/main" val="3335782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31" y="0"/>
            <a:ext cx="5850062" cy="329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2FB58A5-086C-2158-DEE8-B1141889AD09}"/>
              </a:ext>
            </a:extLst>
          </p:cNvPr>
          <p:cNvPicPr>
            <a:picLocks noChangeAspect="1"/>
          </p:cNvPicPr>
          <p:nvPr/>
        </p:nvPicPr>
        <p:blipFill>
          <a:blip r:embed="rId2"/>
          <a:stretch>
            <a:fillRect/>
          </a:stretch>
        </p:blipFill>
        <p:spPr>
          <a:xfrm>
            <a:off x="1217612" y="217487"/>
            <a:ext cx="3416300" cy="2857500"/>
          </a:xfrm>
          <a:prstGeom prst="rect">
            <a:avLst/>
          </a:prstGeom>
        </p:spPr>
      </p:pic>
    </p:spTree>
    <p:extLst>
      <p:ext uri="{BB962C8B-B14F-4D97-AF65-F5344CB8AC3E}">
        <p14:creationId xmlns:p14="http://schemas.microsoft.com/office/powerpoint/2010/main" val="275207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60008-0297-AE4D-5423-0E298DE6123C}"/>
              </a:ext>
            </a:extLst>
          </p:cNvPr>
          <p:cNvPicPr>
            <a:picLocks noChangeAspect="1"/>
          </p:cNvPicPr>
          <p:nvPr/>
        </p:nvPicPr>
        <p:blipFill>
          <a:blip r:embed="rId2"/>
          <a:stretch>
            <a:fillRect/>
          </a:stretch>
        </p:blipFill>
        <p:spPr>
          <a:xfrm>
            <a:off x="124675" y="369332"/>
            <a:ext cx="2135391" cy="2515579"/>
          </a:xfrm>
          <a:prstGeom prst="rect">
            <a:avLst/>
          </a:prstGeom>
        </p:spPr>
      </p:pic>
      <p:sp>
        <p:nvSpPr>
          <p:cNvPr id="4" name="TextBox 3">
            <a:extLst>
              <a:ext uri="{FF2B5EF4-FFF2-40B4-BE49-F238E27FC236}">
                <a16:creationId xmlns:a16="http://schemas.microsoft.com/office/drawing/2014/main" id="{B6580A01-A309-E2BF-4040-8AC0CD901B7F}"/>
              </a:ext>
            </a:extLst>
          </p:cNvPr>
          <p:cNvSpPr txBox="1"/>
          <p:nvPr/>
        </p:nvSpPr>
        <p:spPr>
          <a:xfrm>
            <a:off x="33425" y="3011174"/>
            <a:ext cx="2924826" cy="215444"/>
          </a:xfrm>
          <a:prstGeom prst="rect">
            <a:avLst/>
          </a:prstGeom>
          <a:noFill/>
        </p:spPr>
        <p:txBody>
          <a:bodyPr wrap="square">
            <a:spAutoFit/>
          </a:bodyPr>
          <a:lstStyle/>
          <a:p>
            <a:pPr algn="l"/>
            <a:r>
              <a:rPr lang="en-MY" sz="800" b="0" i="0" dirty="0">
                <a:solidFill>
                  <a:srgbClr val="000000"/>
                </a:solidFill>
                <a:effectLst/>
              </a:rPr>
              <a:t>UNESCO Report-Open Science Pillars</a:t>
            </a:r>
          </a:p>
        </p:txBody>
      </p:sp>
      <p:sp>
        <p:nvSpPr>
          <p:cNvPr id="3" name="Rectangle 2">
            <a:extLst>
              <a:ext uri="{FF2B5EF4-FFF2-40B4-BE49-F238E27FC236}">
                <a16:creationId xmlns:a16="http://schemas.microsoft.com/office/drawing/2014/main" id="{D8A67256-B890-FF19-A2A7-ADDFA3ACB139}"/>
              </a:ext>
            </a:extLst>
          </p:cNvPr>
          <p:cNvSpPr/>
          <p:nvPr/>
        </p:nvSpPr>
        <p:spPr>
          <a:xfrm>
            <a:off x="0" y="0"/>
            <a:ext cx="2694969" cy="369332"/>
          </a:xfrm>
          <a:prstGeom prst="rect">
            <a:avLst/>
          </a:prstGeom>
          <a:noFill/>
        </p:spPr>
        <p:txBody>
          <a:bodyPr wrap="none" lIns="91440" tIns="45720" rIns="91440" bIns="45720">
            <a:spAutoFit/>
          </a:bodyPr>
          <a:lstStyle/>
          <a:p>
            <a:pPr algn="ctr"/>
            <a:r>
              <a:rPr lang="en-GB" b="0" cap="none" spc="0" dirty="0">
                <a:ln w="0"/>
                <a:solidFill>
                  <a:schemeClr val="tx1"/>
                </a:solidFill>
                <a:effectLst>
                  <a:outerShdw blurRad="38100" dist="19050" dir="2700000" algn="tl" rotWithShape="0">
                    <a:schemeClr val="dk1">
                      <a:alpha val="40000"/>
                    </a:schemeClr>
                  </a:outerShdw>
                </a:effectLst>
              </a:rPr>
              <a:t>Key Pillars of Open Science</a:t>
            </a:r>
          </a:p>
        </p:txBody>
      </p:sp>
      <p:graphicFrame>
        <p:nvGraphicFramePr>
          <p:cNvPr id="7" name="Diagram 6">
            <a:extLst>
              <a:ext uri="{FF2B5EF4-FFF2-40B4-BE49-F238E27FC236}">
                <a16:creationId xmlns:a16="http://schemas.microsoft.com/office/drawing/2014/main" id="{8DECD299-1D4A-B12D-4E10-3FFFACA9EE90}"/>
              </a:ext>
            </a:extLst>
          </p:cNvPr>
          <p:cNvGraphicFramePr/>
          <p:nvPr>
            <p:extLst>
              <p:ext uri="{D42A27DB-BD31-4B8C-83A1-F6EECF244321}">
                <p14:modId xmlns:p14="http://schemas.microsoft.com/office/powerpoint/2010/main" val="1089637360"/>
              </p:ext>
            </p:extLst>
          </p:nvPr>
        </p:nvGraphicFramePr>
        <p:xfrm>
          <a:off x="2351315" y="316259"/>
          <a:ext cx="3466786" cy="2802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0791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65D0A555-5218-5BB0-125F-18A3842E0F25}"/>
              </a:ext>
            </a:extLst>
          </p:cNvPr>
          <p:cNvGraphicFramePr/>
          <p:nvPr>
            <p:extLst>
              <p:ext uri="{D42A27DB-BD31-4B8C-83A1-F6EECF244321}">
                <p14:modId xmlns:p14="http://schemas.microsoft.com/office/powerpoint/2010/main" val="2363918742"/>
              </p:ext>
            </p:extLst>
          </p:nvPr>
        </p:nvGraphicFramePr>
        <p:xfrm>
          <a:off x="2233206" y="135467"/>
          <a:ext cx="4958080" cy="3325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BB9612E0-814B-C246-2B8B-FFD99902BC6F}"/>
              </a:ext>
            </a:extLst>
          </p:cNvPr>
          <p:cNvSpPr txBox="1"/>
          <p:nvPr/>
        </p:nvSpPr>
        <p:spPr>
          <a:xfrm>
            <a:off x="101600" y="953740"/>
            <a:ext cx="3528907" cy="2123658"/>
          </a:xfrm>
          <a:prstGeom prst="rect">
            <a:avLst/>
          </a:prstGeom>
          <a:noFill/>
          <a:ln>
            <a:solidFill>
              <a:srgbClr val="FF0000"/>
            </a:solidFill>
          </a:ln>
        </p:spPr>
        <p:txBody>
          <a:bodyPr wrap="square" rtlCol="0">
            <a:spAutoFit/>
          </a:bodyPr>
          <a:lstStyle/>
          <a:p>
            <a:pPr marL="285750" indent="-285750" algn="just">
              <a:buClr>
                <a:srgbClr val="FF276E"/>
              </a:buClr>
              <a:buFont typeface="Wingdings" pitchFamily="2" charset="2"/>
              <a:buChar char="Ø"/>
            </a:pPr>
            <a:r>
              <a:rPr lang="en-US" sz="1200" dirty="0"/>
              <a:t>It makes scientific knowledge openly available, </a:t>
            </a:r>
            <a:r>
              <a:rPr lang="en-US" sz="1200" dirty="0" err="1"/>
              <a:t>assessible</a:t>
            </a:r>
            <a:r>
              <a:rPr lang="en-US" sz="1200" dirty="0"/>
              <a:t> and reusable for everyone.</a:t>
            </a:r>
          </a:p>
          <a:p>
            <a:pPr algn="just">
              <a:buClr>
                <a:srgbClr val="FF276E"/>
              </a:buClr>
            </a:pPr>
            <a:endParaRPr lang="en-US" sz="1200" dirty="0"/>
          </a:p>
          <a:p>
            <a:pPr marL="285750" indent="-285750" algn="just">
              <a:buClr>
                <a:srgbClr val="FF276E"/>
              </a:buClr>
              <a:buFont typeface="Wingdings" pitchFamily="2" charset="2"/>
              <a:buChar char="Ø"/>
            </a:pPr>
            <a:r>
              <a:rPr lang="en-US" sz="1200" dirty="0"/>
              <a:t>It increases scientific collaboration and sharing of information for the benefit of science and society.</a:t>
            </a:r>
          </a:p>
          <a:p>
            <a:pPr algn="just">
              <a:buClr>
                <a:srgbClr val="FF276E"/>
              </a:buClr>
            </a:pPr>
            <a:endParaRPr lang="en-US" sz="1200" dirty="0"/>
          </a:p>
          <a:p>
            <a:pPr marL="285750" indent="-285750" algn="just">
              <a:buClr>
                <a:srgbClr val="FF276E"/>
              </a:buClr>
              <a:buFont typeface="Wingdings" pitchFamily="2" charset="2"/>
              <a:buChar char="Ø"/>
            </a:pPr>
            <a:r>
              <a:rPr lang="en-US" sz="1200" dirty="0"/>
              <a:t>It opens the process of scientific knowledge creation, evaluation and communication to societal actors beyond the traditional scientific community.</a:t>
            </a:r>
          </a:p>
        </p:txBody>
      </p:sp>
      <p:sp>
        <p:nvSpPr>
          <p:cNvPr id="10" name="TextBox 9">
            <a:extLst>
              <a:ext uri="{FF2B5EF4-FFF2-40B4-BE49-F238E27FC236}">
                <a16:creationId xmlns:a16="http://schemas.microsoft.com/office/drawing/2014/main" id="{DB4DF8FB-6F0B-14F1-FC0C-BC1447E838BA}"/>
              </a:ext>
            </a:extLst>
          </p:cNvPr>
          <p:cNvSpPr txBox="1"/>
          <p:nvPr/>
        </p:nvSpPr>
        <p:spPr>
          <a:xfrm>
            <a:off x="273379" y="385298"/>
            <a:ext cx="2561920" cy="369332"/>
          </a:xfrm>
          <a:prstGeom prst="rect">
            <a:avLst/>
          </a:prstGeom>
          <a:noFill/>
        </p:spPr>
        <p:txBody>
          <a:bodyPr wrap="none" rtlCol="0">
            <a:spAutoFit/>
          </a:bodyPr>
          <a:lstStyle/>
          <a:p>
            <a:r>
              <a:rPr lang="en-US" b="1" dirty="0"/>
              <a:t>WHY DO OPEN SCIENCE?</a:t>
            </a:r>
          </a:p>
        </p:txBody>
      </p:sp>
      <p:pic>
        <p:nvPicPr>
          <p:cNvPr id="11" name="Picture 4" descr="https://www.akademisains.gov.my/mosp/wp-content/uploads/sites/29/2019/10/logo-mestecc-n-asm.png">
            <a:extLst>
              <a:ext uri="{FF2B5EF4-FFF2-40B4-BE49-F238E27FC236}">
                <a16:creationId xmlns:a16="http://schemas.microsoft.com/office/drawing/2014/main" id="{1CC79F8A-D7C1-025E-0D73-AA123530435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sign&#10;&#10;Description automatically generated">
            <a:extLst>
              <a:ext uri="{FF2B5EF4-FFF2-40B4-BE49-F238E27FC236}">
                <a16:creationId xmlns:a16="http://schemas.microsoft.com/office/drawing/2014/main" id="{B0C6B821-0CDB-33B6-6E21-66D42AF8D2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13" name="Picture 12" descr="A close up of text on a white background&#10;&#10;Description automatically generated">
            <a:extLst>
              <a:ext uri="{FF2B5EF4-FFF2-40B4-BE49-F238E27FC236}">
                <a16:creationId xmlns:a16="http://schemas.microsoft.com/office/drawing/2014/main" id="{B272E727-2208-7098-2F25-2DEEE813E392}"/>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Tree>
    <p:extLst>
      <p:ext uri="{BB962C8B-B14F-4D97-AF65-F5344CB8AC3E}">
        <p14:creationId xmlns:p14="http://schemas.microsoft.com/office/powerpoint/2010/main" val="3940447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hart&#10;&#10;Description automatically generated">
            <a:extLst>
              <a:ext uri="{FF2B5EF4-FFF2-40B4-BE49-F238E27FC236}">
                <a16:creationId xmlns:a16="http://schemas.microsoft.com/office/drawing/2014/main" id="{A2CFD6C5-00E1-6FDD-147B-31AB261463BD}"/>
              </a:ext>
            </a:extLst>
          </p:cNvPr>
          <p:cNvPicPr>
            <a:picLocks noChangeAspect="1"/>
          </p:cNvPicPr>
          <p:nvPr/>
        </p:nvPicPr>
        <p:blipFill rotWithShape="1">
          <a:blip r:embed="rId2"/>
          <a:srcRect l="6503" r="4084" b="10100"/>
          <a:stretch/>
        </p:blipFill>
        <p:spPr>
          <a:xfrm>
            <a:off x="65416" y="-12161"/>
            <a:ext cx="4417893" cy="3334666"/>
          </a:xfrm>
          <a:prstGeom prst="rect">
            <a:avLst/>
          </a:prstGeom>
        </p:spPr>
      </p:pic>
      <p:pic>
        <p:nvPicPr>
          <p:cNvPr id="18" name="SHAPE LAYER">
            <a:extLst>
              <a:ext uri="{FF2B5EF4-FFF2-40B4-BE49-F238E27FC236}">
                <a16:creationId xmlns:a16="http://schemas.microsoft.com/office/drawing/2014/main" id="{EC18E61E-25E6-40EE-A84E-8613A496992B}"/>
              </a:ext>
            </a:extLst>
          </p:cNvPr>
          <p:cNvPicPr>
            <a:picLocks noChangeAspect="1"/>
          </p:cNvPicPr>
          <p:nvPr/>
        </p:nvPicPr>
        <p:blipFill>
          <a:blip r:embed="rId3">
            <a:extLst>
              <a:ext uri="{28A0092B-C50C-407E-A947-70E740481C1C}">
                <a14:useLocalDpi xmlns:a14="http://schemas.microsoft.com/office/drawing/2010/main" val="0"/>
              </a:ext>
            </a:extLst>
          </a:blip>
          <a:srcRect l="69339" t="29630" r="30586" b="70270"/>
          <a:stretch>
            <a:fillRect/>
          </a:stretch>
        </p:blipFill>
        <p:spPr>
          <a:xfrm>
            <a:off x="4878985" y="1102671"/>
            <a:ext cx="1696" cy="2655"/>
          </a:xfrm>
          <a:custGeom>
            <a:avLst/>
            <a:gdLst>
              <a:gd name="connsiteX0" fmla="*/ 0 w 1696"/>
              <a:gd name="connsiteY0" fmla="*/ 0 h 2656"/>
              <a:gd name="connsiteX1" fmla="*/ 1254 w 1696"/>
              <a:gd name="connsiteY1" fmla="*/ 1931 h 2656"/>
              <a:gd name="connsiteX2" fmla="*/ 1 w 1696"/>
              <a:gd name="connsiteY2" fmla="*/ 3 h 2656"/>
              <a:gd name="connsiteX3" fmla="*/ 0 w 1696"/>
              <a:gd name="connsiteY3" fmla="*/ 0 h 2656"/>
            </a:gdLst>
            <a:ahLst/>
            <a:cxnLst>
              <a:cxn ang="0">
                <a:pos x="connsiteX0" y="connsiteY0"/>
              </a:cxn>
              <a:cxn ang="0">
                <a:pos x="connsiteX1" y="connsiteY1"/>
              </a:cxn>
              <a:cxn ang="0">
                <a:pos x="connsiteX2" y="connsiteY2"/>
              </a:cxn>
              <a:cxn ang="0">
                <a:pos x="connsiteX3" y="connsiteY3"/>
              </a:cxn>
            </a:cxnLst>
            <a:rect l="l" t="t" r="r" b="b"/>
            <a:pathLst>
              <a:path w="1696" h="2656">
                <a:moveTo>
                  <a:pt x="0" y="0"/>
                </a:moveTo>
                <a:lnTo>
                  <a:pt x="1254" y="1931"/>
                </a:lnTo>
                <a:cubicBezTo>
                  <a:pt x="2350" y="3664"/>
                  <a:pt x="1212" y="1999"/>
                  <a:pt x="1" y="3"/>
                </a:cubicBezTo>
                <a:lnTo>
                  <a:pt x="0" y="0"/>
                </a:lnTo>
                <a:close/>
              </a:path>
            </a:pathLst>
          </a:custGeom>
          <a:effectLst>
            <a:outerShdw blurRad="50800" dist="38100" dir="2700000" algn="tl" rotWithShape="0">
              <a:prstClr val="black">
                <a:alpha val="40000"/>
              </a:prstClr>
            </a:outerShdw>
          </a:effectLst>
        </p:spPr>
      </p:pic>
      <p:pic>
        <p:nvPicPr>
          <p:cNvPr id="12" name="SHAPE LAYER">
            <a:extLst>
              <a:ext uri="{FF2B5EF4-FFF2-40B4-BE49-F238E27FC236}">
                <a16:creationId xmlns:a16="http://schemas.microsoft.com/office/drawing/2014/main" id="{2D3CC246-37B3-4E8E-8D49-37D6A01AC070}"/>
              </a:ext>
            </a:extLst>
          </p:cNvPr>
          <p:cNvPicPr>
            <a:picLocks noChangeAspect="1"/>
          </p:cNvPicPr>
          <p:nvPr/>
        </p:nvPicPr>
        <p:blipFill>
          <a:blip r:embed="rId3">
            <a:extLst>
              <a:ext uri="{28A0092B-C50C-407E-A947-70E740481C1C}">
                <a14:useLocalDpi xmlns:a14="http://schemas.microsoft.com/office/drawing/2010/main" val="0"/>
              </a:ext>
            </a:extLst>
          </a:blip>
          <a:srcRect l="81380" t="41714" r="18502" b="58222"/>
          <a:stretch>
            <a:fillRect/>
          </a:stretch>
        </p:blipFill>
        <p:spPr>
          <a:xfrm>
            <a:off x="5150262" y="1425134"/>
            <a:ext cx="2658" cy="1699"/>
          </a:xfrm>
          <a:custGeom>
            <a:avLst/>
            <a:gdLst>
              <a:gd name="connsiteX0" fmla="*/ 726 w 2659"/>
              <a:gd name="connsiteY0" fmla="*/ 444 h 1699"/>
              <a:gd name="connsiteX1" fmla="*/ 2659 w 2659"/>
              <a:gd name="connsiteY1" fmla="*/ 1699 h 1699"/>
              <a:gd name="connsiteX2" fmla="*/ 2654 w 2659"/>
              <a:gd name="connsiteY2" fmla="*/ 1697 h 1699"/>
              <a:gd name="connsiteX3" fmla="*/ 726 w 2659"/>
              <a:gd name="connsiteY3" fmla="*/ 444 h 1699"/>
            </a:gdLst>
            <a:ahLst/>
            <a:cxnLst>
              <a:cxn ang="0">
                <a:pos x="connsiteX0" y="connsiteY0"/>
              </a:cxn>
              <a:cxn ang="0">
                <a:pos x="connsiteX1" y="connsiteY1"/>
              </a:cxn>
              <a:cxn ang="0">
                <a:pos x="connsiteX2" y="connsiteY2"/>
              </a:cxn>
              <a:cxn ang="0">
                <a:pos x="connsiteX3" y="connsiteY3"/>
              </a:cxn>
            </a:cxnLst>
            <a:rect l="l" t="t" r="r" b="b"/>
            <a:pathLst>
              <a:path w="2659" h="1699">
                <a:moveTo>
                  <a:pt x="726" y="444"/>
                </a:moveTo>
                <a:lnTo>
                  <a:pt x="2659" y="1699"/>
                </a:lnTo>
                <a:lnTo>
                  <a:pt x="2654" y="1697"/>
                </a:lnTo>
                <a:cubicBezTo>
                  <a:pt x="658" y="486"/>
                  <a:pt x="-1008" y="-653"/>
                  <a:pt x="726" y="444"/>
                </a:cubicBezTo>
                <a:close/>
              </a:path>
            </a:pathLst>
          </a:custGeom>
          <a:effectLst>
            <a:outerShdw blurRad="50800" dist="38100" dir="2700000" algn="tl" rotWithShape="0">
              <a:prstClr val="black">
                <a:alpha val="40000"/>
              </a:prstClr>
            </a:outerShdw>
          </a:effectLst>
        </p:spPr>
      </p:pic>
      <p:pic>
        <p:nvPicPr>
          <p:cNvPr id="11" name="SHAPE LAYER">
            <a:extLst>
              <a:ext uri="{FF2B5EF4-FFF2-40B4-BE49-F238E27FC236}">
                <a16:creationId xmlns:a16="http://schemas.microsoft.com/office/drawing/2014/main" id="{91F03CAF-5688-4BCD-8DD2-BA78098D3DAE}"/>
              </a:ext>
            </a:extLst>
          </p:cNvPr>
          <p:cNvPicPr>
            <a:picLocks noChangeAspect="1"/>
          </p:cNvPicPr>
          <p:nvPr/>
        </p:nvPicPr>
        <p:blipFill>
          <a:blip r:embed="rId3">
            <a:extLst>
              <a:ext uri="{28A0092B-C50C-407E-A947-70E740481C1C}">
                <a14:useLocalDpi xmlns:a14="http://schemas.microsoft.com/office/drawing/2010/main" val="0"/>
              </a:ext>
            </a:extLst>
          </a:blip>
          <a:srcRect l="74761" t="99063" r="25164" b="837"/>
          <a:stretch>
            <a:fillRect/>
          </a:stretch>
        </p:blipFill>
        <p:spPr>
          <a:xfrm>
            <a:off x="5001142" y="2955484"/>
            <a:ext cx="1699" cy="2657"/>
          </a:xfrm>
          <a:custGeom>
            <a:avLst/>
            <a:gdLst>
              <a:gd name="connsiteX0" fmla="*/ 444 w 1699"/>
              <a:gd name="connsiteY0" fmla="*/ 726 h 2658"/>
              <a:gd name="connsiteX1" fmla="*/ 1697 w 1699"/>
              <a:gd name="connsiteY1" fmla="*/ 2654 h 2658"/>
              <a:gd name="connsiteX2" fmla="*/ 1699 w 1699"/>
              <a:gd name="connsiteY2" fmla="*/ 2658 h 2658"/>
              <a:gd name="connsiteX3" fmla="*/ 444 w 1699"/>
              <a:gd name="connsiteY3" fmla="*/ 726 h 2658"/>
            </a:gdLst>
            <a:ahLst/>
            <a:cxnLst>
              <a:cxn ang="0">
                <a:pos x="connsiteX0" y="connsiteY0"/>
              </a:cxn>
              <a:cxn ang="0">
                <a:pos x="connsiteX1" y="connsiteY1"/>
              </a:cxn>
              <a:cxn ang="0">
                <a:pos x="connsiteX2" y="connsiteY2"/>
              </a:cxn>
              <a:cxn ang="0">
                <a:pos x="connsiteX3" y="connsiteY3"/>
              </a:cxn>
            </a:cxnLst>
            <a:rect l="l" t="t" r="r" b="b"/>
            <a:pathLst>
              <a:path w="1699" h="2658">
                <a:moveTo>
                  <a:pt x="444" y="726"/>
                </a:moveTo>
                <a:cubicBezTo>
                  <a:pt x="-653" y="-1008"/>
                  <a:pt x="486" y="658"/>
                  <a:pt x="1697" y="2654"/>
                </a:cubicBezTo>
                <a:lnTo>
                  <a:pt x="1699" y="2658"/>
                </a:lnTo>
                <a:lnTo>
                  <a:pt x="444" y="726"/>
                </a:lnTo>
                <a:close/>
              </a:path>
            </a:pathLst>
          </a:custGeom>
          <a:effectLst>
            <a:outerShdw blurRad="50800" dist="38100" dir="2700000" algn="tl" rotWithShape="0">
              <a:prstClr val="black">
                <a:alpha val="40000"/>
              </a:prstClr>
            </a:outerShdw>
          </a:effectLst>
        </p:spPr>
      </p:pic>
      <p:sp>
        <p:nvSpPr>
          <p:cNvPr id="21" name="MARK GREY">
            <a:extLst>
              <a:ext uri="{FF2B5EF4-FFF2-40B4-BE49-F238E27FC236}">
                <a16:creationId xmlns:a16="http://schemas.microsoft.com/office/drawing/2014/main" id="{09D6FA9F-CF33-437A-B5CC-55A4E4236DAD}"/>
              </a:ext>
            </a:extLst>
          </p:cNvPr>
          <p:cNvSpPr txBox="1"/>
          <p:nvPr/>
        </p:nvSpPr>
        <p:spPr>
          <a:xfrm>
            <a:off x="3917674" y="103747"/>
            <a:ext cx="1933851" cy="830997"/>
          </a:xfrm>
          <a:prstGeom prst="rect">
            <a:avLst/>
          </a:prstGeom>
          <a:noFill/>
        </p:spPr>
        <p:txBody>
          <a:bodyPr wrap="square" rtlCol="0">
            <a:spAutoFit/>
          </a:bodyPr>
          <a:lstStyle/>
          <a:p>
            <a:pPr algn="ctr" defTabSz="457003"/>
            <a:r>
              <a:rPr lang="id-ID" sz="1600" b="1" dirty="0">
                <a:solidFill>
                  <a:srgbClr val="2F2F55"/>
                </a:solidFill>
                <a:latin typeface="Raleway" pitchFamily="2" charset="77"/>
              </a:rPr>
              <a:t>OPEN SCIENCE AGENDA IN DSTIN 2021-2030</a:t>
            </a:r>
          </a:p>
        </p:txBody>
      </p:sp>
      <p:sp>
        <p:nvSpPr>
          <p:cNvPr id="29" name="LINE">
            <a:extLst>
              <a:ext uri="{FF2B5EF4-FFF2-40B4-BE49-F238E27FC236}">
                <a16:creationId xmlns:a16="http://schemas.microsoft.com/office/drawing/2014/main" id="{DEF64943-FF1D-40F4-8A8F-C5F9E4DF7C2E}"/>
              </a:ext>
            </a:extLst>
          </p:cNvPr>
          <p:cNvSpPr/>
          <p:nvPr/>
        </p:nvSpPr>
        <p:spPr>
          <a:xfrm>
            <a:off x="163544" y="548593"/>
            <a:ext cx="530513" cy="45705"/>
          </a:xfrm>
          <a:prstGeom prst="rect">
            <a:avLst/>
          </a:prstGeom>
          <a:solidFill>
            <a:srgbClr val="2F2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03"/>
            <a:endParaRPr lang="id-ID" sz="1799">
              <a:solidFill>
                <a:prstClr val="white"/>
              </a:solidFill>
              <a:latin typeface="Calibri" panose="020F0502020204030204"/>
            </a:endParaRPr>
          </a:p>
        </p:txBody>
      </p:sp>
      <p:pic>
        <p:nvPicPr>
          <p:cNvPr id="3" name="Picture 4" descr="https://www.akademisains.gov.my/mosp/wp-content/uploads/sites/29/2019/10/logo-mestecc-n-asm.png">
            <a:extLst>
              <a:ext uri="{FF2B5EF4-FFF2-40B4-BE49-F238E27FC236}">
                <a16:creationId xmlns:a16="http://schemas.microsoft.com/office/drawing/2014/main" id="{C101B3C1-7C67-312E-2EC8-74E9AF6689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2D8F3666-D1B9-8C13-6C95-DE51983842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0F25AD1B-6CF3-9846-0AC4-172B3F175B9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
        <p:nvSpPr>
          <p:cNvPr id="2" name="TextBox 1">
            <a:extLst>
              <a:ext uri="{FF2B5EF4-FFF2-40B4-BE49-F238E27FC236}">
                <a16:creationId xmlns:a16="http://schemas.microsoft.com/office/drawing/2014/main" id="{F72BACEE-60D3-CBF7-DD53-B8DF805A946E}"/>
              </a:ext>
            </a:extLst>
          </p:cNvPr>
          <p:cNvSpPr txBox="1"/>
          <p:nvPr/>
        </p:nvSpPr>
        <p:spPr>
          <a:xfrm>
            <a:off x="108535" y="1985027"/>
            <a:ext cx="1236402" cy="338554"/>
          </a:xfrm>
          <a:prstGeom prst="rect">
            <a:avLst/>
          </a:prstGeom>
          <a:solidFill>
            <a:schemeClr val="bg1"/>
          </a:solidFill>
          <a:ln w="28575">
            <a:solidFill>
              <a:srgbClr val="FF0000"/>
            </a:solidFill>
          </a:ln>
        </p:spPr>
        <p:txBody>
          <a:bodyPr wrap="square" rtlCol="0">
            <a:spAutoFit/>
          </a:bodyPr>
          <a:lstStyle/>
          <a:p>
            <a:r>
              <a:rPr lang="en-US" sz="800" dirty="0"/>
              <a:t>5.2: Mainstreaming Science Communication</a:t>
            </a:r>
          </a:p>
        </p:txBody>
      </p:sp>
      <p:sp>
        <p:nvSpPr>
          <p:cNvPr id="4" name="TextBox 3">
            <a:extLst>
              <a:ext uri="{FF2B5EF4-FFF2-40B4-BE49-F238E27FC236}">
                <a16:creationId xmlns:a16="http://schemas.microsoft.com/office/drawing/2014/main" id="{D9EFDA9F-801B-AA24-2800-104713B0D650}"/>
              </a:ext>
            </a:extLst>
          </p:cNvPr>
          <p:cNvSpPr txBox="1"/>
          <p:nvPr/>
        </p:nvSpPr>
        <p:spPr>
          <a:xfrm>
            <a:off x="3353891" y="1985027"/>
            <a:ext cx="1647251" cy="338554"/>
          </a:xfrm>
          <a:prstGeom prst="rect">
            <a:avLst/>
          </a:prstGeom>
          <a:solidFill>
            <a:schemeClr val="bg1"/>
          </a:solidFill>
          <a:ln w="28575">
            <a:solidFill>
              <a:srgbClr val="FF0000"/>
            </a:solidFill>
          </a:ln>
        </p:spPr>
        <p:txBody>
          <a:bodyPr wrap="square" rtlCol="0">
            <a:spAutoFit/>
          </a:bodyPr>
          <a:lstStyle/>
          <a:p>
            <a:r>
              <a:rPr lang="en-US" sz="800" dirty="0"/>
              <a:t>2.4: Encouraging open data sharing to </a:t>
            </a:r>
            <a:r>
              <a:rPr lang="en-US" sz="800" dirty="0" err="1"/>
              <a:t>galvanise</a:t>
            </a:r>
            <a:r>
              <a:rPr lang="en-US" sz="800" dirty="0"/>
              <a:t> collaborative action..</a:t>
            </a:r>
          </a:p>
        </p:txBody>
      </p:sp>
      <p:sp>
        <p:nvSpPr>
          <p:cNvPr id="9" name="Bent Arrow 8">
            <a:extLst>
              <a:ext uri="{FF2B5EF4-FFF2-40B4-BE49-F238E27FC236}">
                <a16:creationId xmlns:a16="http://schemas.microsoft.com/office/drawing/2014/main" id="{38F893EA-2D2E-15DC-D130-A433AF4BED07}"/>
              </a:ext>
            </a:extLst>
          </p:cNvPr>
          <p:cNvSpPr/>
          <p:nvPr/>
        </p:nvSpPr>
        <p:spPr>
          <a:xfrm flipV="1">
            <a:off x="4177516" y="2344522"/>
            <a:ext cx="642174" cy="305857"/>
          </a:xfrm>
          <a:prstGeom prst="ben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CCDFF246-DE07-33BD-9187-F0A0D7E227D8}"/>
              </a:ext>
            </a:extLst>
          </p:cNvPr>
          <p:cNvSpPr txBox="1"/>
          <p:nvPr/>
        </p:nvSpPr>
        <p:spPr>
          <a:xfrm>
            <a:off x="4735390" y="2424509"/>
            <a:ext cx="801823" cy="523220"/>
          </a:xfrm>
          <a:prstGeom prst="rect">
            <a:avLst/>
          </a:prstGeom>
          <a:noFill/>
        </p:spPr>
        <p:txBody>
          <a:bodyPr wrap="none" rtlCol="0">
            <a:spAutoFit/>
          </a:bodyPr>
          <a:lstStyle/>
          <a:p>
            <a:pPr algn="ctr"/>
            <a:r>
              <a:rPr lang="en-US" sz="1400" b="1" dirty="0"/>
              <a:t>OPEN </a:t>
            </a:r>
          </a:p>
          <a:p>
            <a:pPr algn="ctr"/>
            <a:r>
              <a:rPr lang="en-US" sz="1400" b="1" dirty="0"/>
              <a:t>SCIENCE</a:t>
            </a:r>
          </a:p>
        </p:txBody>
      </p:sp>
    </p:spTree>
    <p:extLst>
      <p:ext uri="{BB962C8B-B14F-4D97-AF65-F5344CB8AC3E}">
        <p14:creationId xmlns:p14="http://schemas.microsoft.com/office/powerpoint/2010/main" val="36053649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750" fill="hold"/>
                                        <p:tgtEl>
                                          <p:spTgt spid="29"/>
                                        </p:tgtEl>
                                        <p:attrNameLst>
                                          <p:attrName>ppt_x</p:attrName>
                                        </p:attrNameLst>
                                      </p:cBhvr>
                                      <p:tavLst>
                                        <p:tav tm="0">
                                          <p:val>
                                            <p:strVal val="#ppt_x"/>
                                          </p:val>
                                        </p:tav>
                                        <p:tav tm="100000">
                                          <p:val>
                                            <p:strVal val="#ppt_x"/>
                                          </p:val>
                                        </p:tav>
                                      </p:tavLst>
                                    </p:anim>
                                    <p:anim calcmode="lin" valueType="num">
                                      <p:cBhvr additive="base">
                                        <p:cTn id="8" dur="75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5156869-47A7-73AB-9163-1BC47E44F53C}"/>
              </a:ext>
            </a:extLst>
          </p:cNvPr>
          <p:cNvGrpSpPr/>
          <p:nvPr/>
        </p:nvGrpSpPr>
        <p:grpSpPr>
          <a:xfrm>
            <a:off x="-1" y="513983"/>
            <a:ext cx="5851525" cy="2312795"/>
            <a:chOff x="-1" y="513983"/>
            <a:chExt cx="5851525" cy="2312795"/>
          </a:xfrm>
        </p:grpSpPr>
        <p:grpSp>
          <p:nvGrpSpPr>
            <p:cNvPr id="9" name="Group 8">
              <a:extLst>
                <a:ext uri="{FF2B5EF4-FFF2-40B4-BE49-F238E27FC236}">
                  <a16:creationId xmlns:a16="http://schemas.microsoft.com/office/drawing/2014/main" id="{7D52F37C-02F5-1975-2CA6-826055875072}"/>
                </a:ext>
              </a:extLst>
            </p:cNvPr>
            <p:cNvGrpSpPr/>
            <p:nvPr/>
          </p:nvGrpSpPr>
          <p:grpSpPr>
            <a:xfrm>
              <a:off x="-1" y="513983"/>
              <a:ext cx="5851525" cy="2243723"/>
              <a:chOff x="-1" y="513983"/>
              <a:chExt cx="5851525" cy="2243723"/>
            </a:xfrm>
          </p:grpSpPr>
          <p:pic>
            <p:nvPicPr>
              <p:cNvPr id="6" name="Picture 5">
                <a:extLst>
                  <a:ext uri="{FF2B5EF4-FFF2-40B4-BE49-F238E27FC236}">
                    <a16:creationId xmlns:a16="http://schemas.microsoft.com/office/drawing/2014/main" id="{AD8F42AC-A078-09E6-6ED7-EEC972F9813F}"/>
                  </a:ext>
                </a:extLst>
              </p:cNvPr>
              <p:cNvPicPr>
                <a:picLocks noChangeAspect="1"/>
              </p:cNvPicPr>
              <p:nvPr/>
            </p:nvPicPr>
            <p:blipFill>
              <a:blip r:embed="rId3"/>
              <a:stretch>
                <a:fillRect/>
              </a:stretch>
            </p:blipFill>
            <p:spPr>
              <a:xfrm>
                <a:off x="-1" y="936192"/>
                <a:ext cx="5851525" cy="1021480"/>
              </a:xfrm>
              <a:prstGeom prst="rect">
                <a:avLst/>
              </a:prstGeom>
            </p:spPr>
          </p:pic>
          <p:pic>
            <p:nvPicPr>
              <p:cNvPr id="7" name="Picture 6">
                <a:extLst>
                  <a:ext uri="{FF2B5EF4-FFF2-40B4-BE49-F238E27FC236}">
                    <a16:creationId xmlns:a16="http://schemas.microsoft.com/office/drawing/2014/main" id="{8AD85B96-0CB3-A107-C696-2DA1A5FD30CB}"/>
                  </a:ext>
                </a:extLst>
              </p:cNvPr>
              <p:cNvPicPr>
                <a:picLocks noChangeAspect="1"/>
              </p:cNvPicPr>
              <p:nvPr/>
            </p:nvPicPr>
            <p:blipFill>
              <a:blip r:embed="rId4"/>
              <a:stretch>
                <a:fillRect/>
              </a:stretch>
            </p:blipFill>
            <p:spPr>
              <a:xfrm>
                <a:off x="40803" y="513983"/>
                <a:ext cx="771303" cy="562119"/>
              </a:xfrm>
              <a:prstGeom prst="rect">
                <a:avLst/>
              </a:prstGeom>
            </p:spPr>
          </p:pic>
          <p:pic>
            <p:nvPicPr>
              <p:cNvPr id="8" name="Picture 7">
                <a:extLst>
                  <a:ext uri="{FF2B5EF4-FFF2-40B4-BE49-F238E27FC236}">
                    <a16:creationId xmlns:a16="http://schemas.microsoft.com/office/drawing/2014/main" id="{6E7B9C60-D161-17A8-B30C-0A59140432F4}"/>
                  </a:ext>
                </a:extLst>
              </p:cNvPr>
              <p:cNvPicPr>
                <a:picLocks noChangeAspect="1"/>
              </p:cNvPicPr>
              <p:nvPr/>
            </p:nvPicPr>
            <p:blipFill>
              <a:blip r:embed="rId5"/>
              <a:stretch>
                <a:fillRect/>
              </a:stretch>
            </p:blipFill>
            <p:spPr>
              <a:xfrm>
                <a:off x="1115290" y="2052216"/>
                <a:ext cx="4641273" cy="705490"/>
              </a:xfrm>
              <a:prstGeom prst="rect">
                <a:avLst/>
              </a:prstGeom>
            </p:spPr>
          </p:pic>
        </p:grpSp>
        <p:sp>
          <p:nvSpPr>
            <p:cNvPr id="10" name="TextBox 9">
              <a:extLst>
                <a:ext uri="{FF2B5EF4-FFF2-40B4-BE49-F238E27FC236}">
                  <a16:creationId xmlns:a16="http://schemas.microsoft.com/office/drawing/2014/main" id="{039B17B7-2373-68C2-3BA1-D85A827A2EA6}"/>
                </a:ext>
              </a:extLst>
            </p:cNvPr>
            <p:cNvSpPr txBox="1"/>
            <p:nvPr/>
          </p:nvSpPr>
          <p:spPr>
            <a:xfrm>
              <a:off x="78653" y="2088114"/>
              <a:ext cx="771303" cy="738664"/>
            </a:xfrm>
            <a:prstGeom prst="rect">
              <a:avLst/>
            </a:prstGeom>
            <a:noFill/>
          </p:spPr>
          <p:txBody>
            <a:bodyPr wrap="square" rtlCol="0">
              <a:spAutoFit/>
            </a:bodyPr>
            <a:lstStyle/>
            <a:p>
              <a:pPr algn="ctr"/>
              <a:r>
                <a:rPr lang="en-MY" sz="700" dirty="0">
                  <a:solidFill>
                    <a:schemeClr val="tx1">
                      <a:lumMod val="50000"/>
                      <a:lumOff val="50000"/>
                    </a:schemeClr>
                  </a:solidFill>
                </a:rPr>
                <a:t>2016: ASM’s Participation in APEC meeting discussing OS  in APEC Community</a:t>
              </a:r>
            </a:p>
          </p:txBody>
        </p:sp>
      </p:grpSp>
      <p:sp>
        <p:nvSpPr>
          <p:cNvPr id="12" name="TextBox 11">
            <a:extLst>
              <a:ext uri="{FF2B5EF4-FFF2-40B4-BE49-F238E27FC236}">
                <a16:creationId xmlns:a16="http://schemas.microsoft.com/office/drawing/2014/main" id="{3EDBB56B-339E-8161-B651-B25DA36D9671}"/>
              </a:ext>
            </a:extLst>
          </p:cNvPr>
          <p:cNvSpPr txBox="1"/>
          <p:nvPr/>
        </p:nvSpPr>
        <p:spPr>
          <a:xfrm>
            <a:off x="1482436" y="317367"/>
            <a:ext cx="4109843" cy="400110"/>
          </a:xfrm>
          <a:prstGeom prst="rect">
            <a:avLst/>
          </a:prstGeom>
          <a:noFill/>
        </p:spPr>
        <p:txBody>
          <a:bodyPr wrap="none" rtlCol="0">
            <a:spAutoFit/>
          </a:bodyPr>
          <a:lstStyle/>
          <a:p>
            <a:r>
              <a:rPr lang="en-US" sz="2000" b="1" dirty="0"/>
              <a:t>The Malaysian Open Science Journey</a:t>
            </a:r>
          </a:p>
        </p:txBody>
      </p:sp>
      <p:sp>
        <p:nvSpPr>
          <p:cNvPr id="13" name="TextBox 12">
            <a:extLst>
              <a:ext uri="{FF2B5EF4-FFF2-40B4-BE49-F238E27FC236}">
                <a16:creationId xmlns:a16="http://schemas.microsoft.com/office/drawing/2014/main" id="{DCA39DD0-3200-0096-9892-0B17EFBB7C93}"/>
              </a:ext>
            </a:extLst>
          </p:cNvPr>
          <p:cNvSpPr txBox="1"/>
          <p:nvPr/>
        </p:nvSpPr>
        <p:spPr>
          <a:xfrm>
            <a:off x="3639743" y="2785867"/>
            <a:ext cx="959913" cy="461665"/>
          </a:xfrm>
          <a:prstGeom prst="rect">
            <a:avLst/>
          </a:prstGeom>
          <a:noFill/>
        </p:spPr>
        <p:txBody>
          <a:bodyPr wrap="square" rtlCol="0">
            <a:spAutoFit/>
          </a:bodyPr>
          <a:lstStyle/>
          <a:p>
            <a:pPr algn="ctr"/>
            <a:r>
              <a:rPr lang="en-US" sz="800" dirty="0">
                <a:solidFill>
                  <a:srgbClr val="FF0000"/>
                </a:solidFill>
              </a:rPr>
              <a:t>Cabinet paper on OS approved in August 2020 </a:t>
            </a:r>
          </a:p>
        </p:txBody>
      </p:sp>
      <p:pic>
        <p:nvPicPr>
          <p:cNvPr id="14" name="Picture 4" descr="https://www.akademisains.gov.my/mosp/wp-content/uploads/sites/29/2019/10/logo-mestecc-n-asm.png">
            <a:extLst>
              <a:ext uri="{FF2B5EF4-FFF2-40B4-BE49-F238E27FC236}">
                <a16:creationId xmlns:a16="http://schemas.microsoft.com/office/drawing/2014/main" id="{CC27BC59-6A54-BAD7-FF7F-CEFF54B922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972"/>
          <a:stretch/>
        </p:blipFill>
        <p:spPr bwMode="auto">
          <a:xfrm>
            <a:off x="407916" y="33325"/>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 up of a sign&#10;&#10;Description automatically generated">
            <a:extLst>
              <a:ext uri="{FF2B5EF4-FFF2-40B4-BE49-F238E27FC236}">
                <a16:creationId xmlns:a16="http://schemas.microsoft.com/office/drawing/2014/main" id="{161D3452-A6E8-0866-A5EA-AC495EE01E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690" y="50658"/>
            <a:ext cx="562247" cy="283270"/>
          </a:xfrm>
          <a:prstGeom prst="rect">
            <a:avLst/>
          </a:prstGeom>
        </p:spPr>
      </p:pic>
      <p:pic>
        <p:nvPicPr>
          <p:cNvPr id="16" name="Picture 15" descr="A close up of text on a white background&#10;&#10;Description automatically generated">
            <a:extLst>
              <a:ext uri="{FF2B5EF4-FFF2-40B4-BE49-F238E27FC236}">
                <a16:creationId xmlns:a16="http://schemas.microsoft.com/office/drawing/2014/main" id="{3F21488C-22AC-7EB7-7FFF-5F513C70C65E}"/>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 y="4283"/>
            <a:ext cx="407914" cy="407914"/>
          </a:xfrm>
          <a:prstGeom prst="rect">
            <a:avLst/>
          </a:prstGeom>
        </p:spPr>
      </p:pic>
      <p:sp>
        <p:nvSpPr>
          <p:cNvPr id="2" name="TextBox 1">
            <a:extLst>
              <a:ext uri="{FF2B5EF4-FFF2-40B4-BE49-F238E27FC236}">
                <a16:creationId xmlns:a16="http://schemas.microsoft.com/office/drawing/2014/main" id="{A987C990-123F-86C7-61D2-788C5F248BCA}"/>
              </a:ext>
            </a:extLst>
          </p:cNvPr>
          <p:cNvSpPr txBox="1"/>
          <p:nvPr/>
        </p:nvSpPr>
        <p:spPr>
          <a:xfrm>
            <a:off x="2289490" y="2162427"/>
            <a:ext cx="1357233" cy="707886"/>
          </a:xfrm>
          <a:prstGeom prst="rect">
            <a:avLst/>
          </a:prstGeom>
          <a:solidFill>
            <a:schemeClr val="bg1"/>
          </a:solidFill>
          <a:ln>
            <a:noFill/>
          </a:ln>
        </p:spPr>
        <p:txBody>
          <a:bodyPr wrap="square" rtlCol="0">
            <a:spAutoFit/>
          </a:bodyPr>
          <a:lstStyle/>
          <a:p>
            <a:pPr algn="ctr"/>
            <a:r>
              <a:rPr lang="en-US" sz="800" dirty="0">
                <a:solidFill>
                  <a:srgbClr val="FF0000"/>
                </a:solidFill>
              </a:rPr>
              <a:t>Formation of MOSA</a:t>
            </a:r>
          </a:p>
          <a:p>
            <a:pPr algn="ctr"/>
            <a:r>
              <a:rPr lang="en-US" sz="800" dirty="0">
                <a:solidFill>
                  <a:srgbClr val="FF0000"/>
                </a:solidFill>
              </a:rPr>
              <a:t>(to steer the Phase 1 of the MOSP activities)</a:t>
            </a:r>
          </a:p>
          <a:p>
            <a:pPr algn="ctr"/>
            <a:endParaRPr lang="en-US" sz="800" dirty="0">
              <a:solidFill>
                <a:srgbClr val="FF0000"/>
              </a:solidFill>
            </a:endParaRPr>
          </a:p>
          <a:p>
            <a:pPr algn="ctr"/>
            <a:r>
              <a:rPr lang="en-US" sz="800" dirty="0">
                <a:solidFill>
                  <a:srgbClr val="FF0000"/>
                </a:solidFill>
              </a:rPr>
              <a:t>Launched by MESTECC</a:t>
            </a:r>
          </a:p>
        </p:txBody>
      </p:sp>
    </p:spTree>
    <p:extLst>
      <p:ext uri="{BB962C8B-B14F-4D97-AF65-F5344CB8AC3E}">
        <p14:creationId xmlns:p14="http://schemas.microsoft.com/office/powerpoint/2010/main" val="93647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7EF0B-4BDF-4436-9E8C-080008128BC6}"/>
              </a:ext>
            </a:extLst>
          </p:cNvPr>
          <p:cNvSpPr>
            <a:spLocks noGrp="1"/>
          </p:cNvSpPr>
          <p:nvPr>
            <p:ph type="sldNum" sz="quarter" idx="12"/>
          </p:nvPr>
        </p:nvSpPr>
        <p:spPr>
          <a:xfrm>
            <a:off x="5366403" y="2940054"/>
            <a:ext cx="351130" cy="251877"/>
          </a:xfrm>
        </p:spPr>
        <p:txBody>
          <a:bodyPr/>
          <a:lstStyle/>
          <a:p>
            <a:fld id="{B6F15528-21DE-4FAA-801E-634DDDAF4B2B}" type="slidenum">
              <a:rPr lang="en-US" smtClean="0"/>
              <a:pPr/>
              <a:t>9</a:t>
            </a:fld>
            <a:endParaRPr lang="en-US" dirty="0"/>
          </a:p>
        </p:txBody>
      </p:sp>
      <p:sp>
        <p:nvSpPr>
          <p:cNvPr id="5" name="Rectangle 4">
            <a:extLst>
              <a:ext uri="{FF2B5EF4-FFF2-40B4-BE49-F238E27FC236}">
                <a16:creationId xmlns:a16="http://schemas.microsoft.com/office/drawing/2014/main" id="{39EC3828-BF8A-49A6-BE0C-62EE8D71B1B2}"/>
              </a:ext>
            </a:extLst>
          </p:cNvPr>
          <p:cNvSpPr/>
          <p:nvPr/>
        </p:nvSpPr>
        <p:spPr>
          <a:xfrm>
            <a:off x="451418" y="609953"/>
            <a:ext cx="2741734" cy="2246769"/>
          </a:xfrm>
          <a:prstGeom prst="rect">
            <a:avLst/>
          </a:prstGeom>
        </p:spPr>
        <p:txBody>
          <a:bodyPr wrap="square" lIns="91440" tIns="45720" rIns="91440" bIns="45720" anchor="t">
            <a:spAutoFit/>
          </a:bodyPr>
          <a:lstStyle/>
          <a:p>
            <a:pPr marL="164465" indent="-164465">
              <a:buFont typeface="+mj-lt"/>
              <a:buAutoNum type="arabicPeriod"/>
            </a:pPr>
            <a:r>
              <a:rPr lang="en-MY" sz="700" dirty="0">
                <a:latin typeface="Poppins"/>
                <a:ea typeface="Segoe UI Emoji"/>
                <a:cs typeface="Poppins"/>
              </a:rPr>
              <a:t>Academy of Sciences Malaysia (ASM)</a:t>
            </a:r>
            <a:endParaRPr lang="en-US" dirty="0">
              <a:latin typeface="Poppins"/>
              <a:ea typeface="Segoe UI Emoji"/>
              <a:cs typeface="Poppins"/>
            </a:endParaRPr>
          </a:p>
          <a:p>
            <a:pPr marL="164465" indent="-164465">
              <a:buAutoNum type="arabicPeriod"/>
            </a:pPr>
            <a:r>
              <a:rPr lang="en-MY" sz="700" dirty="0">
                <a:latin typeface="Poppins"/>
                <a:ea typeface="Segoe UI Emoji"/>
                <a:cs typeface="Poppins"/>
              </a:rPr>
              <a:t>Ministry of Science, Technology and Innovation (MOSTI)</a:t>
            </a:r>
          </a:p>
          <a:p>
            <a:pPr marL="223838" lvl="1"/>
            <a:r>
              <a:rPr lang="en-MY" sz="700" dirty="0">
                <a:latin typeface="Poppins"/>
                <a:ea typeface="Segoe UI Emoji"/>
                <a:cs typeface="Poppins"/>
              </a:rPr>
              <a:t>- Malaysian Science and Technology Information </a:t>
            </a:r>
            <a:r>
              <a:rPr lang="en-MY" sz="700" dirty="0" err="1">
                <a:latin typeface="Poppins"/>
                <a:ea typeface="Segoe UI Emoji"/>
                <a:cs typeface="Poppins"/>
              </a:rPr>
              <a:t>Center</a:t>
            </a:r>
            <a:r>
              <a:rPr lang="en-MY" sz="700" dirty="0">
                <a:latin typeface="Poppins"/>
                <a:ea typeface="Segoe UI Emoji"/>
                <a:cs typeface="Poppins"/>
              </a:rPr>
              <a:t> (MASTIC)</a:t>
            </a:r>
          </a:p>
          <a:p>
            <a:pPr marL="164465" indent="-164465">
              <a:buFontTx/>
              <a:buAutoNum type="arabicPeriod"/>
            </a:pPr>
            <a:r>
              <a:rPr lang="en-MY" sz="700" dirty="0">
                <a:latin typeface="Poppins"/>
                <a:ea typeface="Segoe UI Emoji"/>
                <a:cs typeface="Poppins"/>
              </a:rPr>
              <a:t>Ministry of Higher Education (MOHE)</a:t>
            </a:r>
          </a:p>
          <a:p>
            <a:pPr marL="223838"/>
            <a:r>
              <a:rPr lang="en-MY" sz="700" dirty="0">
                <a:latin typeface="Poppins"/>
                <a:ea typeface="Segoe UI Emoji"/>
                <a:cs typeface="Poppins"/>
              </a:rPr>
              <a:t>- National Institute of Health (NIH)</a:t>
            </a:r>
          </a:p>
          <a:p>
            <a:pPr marL="228600" indent="-228600">
              <a:buAutoNum type="arabicPeriod" startAt="4"/>
            </a:pPr>
            <a:r>
              <a:rPr lang="en-MY" sz="700" dirty="0">
                <a:latin typeface="Poppins"/>
                <a:ea typeface="Segoe UI Emoji"/>
                <a:cs typeface="Poppins"/>
              </a:rPr>
              <a:t>Ministry of Health (MOH)</a:t>
            </a:r>
          </a:p>
          <a:p>
            <a:pPr marL="228600" indent="-228600">
              <a:buAutoNum type="arabicPeriod" startAt="4"/>
            </a:pPr>
            <a:r>
              <a:rPr lang="en-MY" sz="700" dirty="0">
                <a:latin typeface="Poppins"/>
                <a:ea typeface="Segoe UI Emoji"/>
                <a:cs typeface="Poppins"/>
              </a:rPr>
              <a:t>Ministry of Natural Resources, Environment and Climate Change (NRECC)</a:t>
            </a:r>
          </a:p>
          <a:p>
            <a:pPr marL="228600" indent="-228600">
              <a:buAutoNum type="arabicPeriod" startAt="4"/>
            </a:pPr>
            <a:r>
              <a:rPr lang="en-MY" sz="700" dirty="0">
                <a:latin typeface="Poppins"/>
                <a:ea typeface="Segoe UI Emoji"/>
                <a:cs typeface="Poppins"/>
              </a:rPr>
              <a:t>Malaysian Administrative Modernisation and Management Planning Unit (MAMPU)</a:t>
            </a:r>
          </a:p>
          <a:p>
            <a:pPr marL="228600" indent="-228600">
              <a:buAutoNum type="arabicPeriod" startAt="4"/>
            </a:pPr>
            <a:r>
              <a:rPr lang="en-MY" sz="700" dirty="0">
                <a:solidFill>
                  <a:srgbClr val="FF0000"/>
                </a:solidFill>
                <a:latin typeface="Poppins"/>
                <a:ea typeface="Segoe UI Emoji"/>
                <a:cs typeface="Poppins"/>
              </a:rPr>
              <a:t>KETSA</a:t>
            </a:r>
          </a:p>
          <a:p>
            <a:pPr marL="223838"/>
            <a:r>
              <a:rPr lang="en-MY" sz="700" dirty="0">
                <a:solidFill>
                  <a:srgbClr val="FF0000"/>
                </a:solidFill>
                <a:latin typeface="Poppins"/>
                <a:ea typeface="Segoe UI Emoji"/>
                <a:cs typeface="Poppins"/>
              </a:rPr>
              <a:t>- Forest Research Institute Malaysia (FRIM)</a:t>
            </a:r>
          </a:p>
          <a:p>
            <a:r>
              <a:rPr lang="en-MY" sz="700" dirty="0">
                <a:latin typeface="Poppins"/>
                <a:ea typeface="Segoe UI Emoji"/>
                <a:cs typeface="Poppins"/>
              </a:rPr>
              <a:t>8.      Malaysia Research University Network (MRUN)</a:t>
            </a:r>
          </a:p>
          <a:p>
            <a:pPr marL="449263" lvl="2" indent="-136525">
              <a:buFont typeface="+mj-lt"/>
              <a:buAutoNum type="romanLcPeriod"/>
            </a:pPr>
            <a:r>
              <a:rPr lang="en-MY" sz="700" dirty="0">
                <a:latin typeface="Poppins"/>
                <a:ea typeface="Segoe UI Emoji"/>
                <a:cs typeface="Poppins"/>
              </a:rPr>
              <a:t>Universiti Malaya</a:t>
            </a:r>
          </a:p>
          <a:p>
            <a:pPr marL="449263" lvl="2" indent="-136525">
              <a:buFont typeface="+mj-lt"/>
              <a:buAutoNum type="romanLcPeriod"/>
            </a:pPr>
            <a:r>
              <a:rPr lang="en-MY" sz="700" dirty="0">
                <a:latin typeface="Poppins"/>
                <a:ea typeface="Segoe UI Emoji"/>
                <a:cs typeface="Poppins"/>
              </a:rPr>
              <a:t>Universiti Sains Malaysia</a:t>
            </a:r>
          </a:p>
          <a:p>
            <a:pPr marL="449263" lvl="2" indent="-136525">
              <a:buFont typeface="+mj-lt"/>
              <a:buAutoNum type="romanLcPeriod"/>
            </a:pPr>
            <a:r>
              <a:rPr lang="en-MY" sz="700" dirty="0">
                <a:latin typeface="Poppins"/>
                <a:ea typeface="Segoe UI Emoji"/>
                <a:cs typeface="Poppins"/>
              </a:rPr>
              <a:t>Universiti </a:t>
            </a:r>
            <a:r>
              <a:rPr lang="en-MY" sz="700" dirty="0" err="1">
                <a:latin typeface="Poppins"/>
                <a:ea typeface="Segoe UI Emoji"/>
                <a:cs typeface="Poppins"/>
              </a:rPr>
              <a:t>Teknologi</a:t>
            </a:r>
            <a:r>
              <a:rPr lang="en-MY" sz="700" dirty="0">
                <a:latin typeface="Poppins"/>
                <a:ea typeface="Segoe UI Emoji"/>
                <a:cs typeface="Poppins"/>
              </a:rPr>
              <a:t> Malaysia</a:t>
            </a:r>
          </a:p>
          <a:p>
            <a:pPr marL="449263" lvl="2" indent="-136525">
              <a:buFont typeface="+mj-lt"/>
              <a:buAutoNum type="romanLcPeriod"/>
            </a:pPr>
            <a:r>
              <a:rPr lang="en-MY" sz="700" dirty="0">
                <a:latin typeface="Poppins"/>
                <a:ea typeface="Segoe UI Emoji"/>
                <a:cs typeface="Poppins"/>
              </a:rPr>
              <a:t>Universiti </a:t>
            </a:r>
            <a:r>
              <a:rPr lang="en-MY" sz="700" dirty="0" err="1">
                <a:latin typeface="Poppins"/>
                <a:ea typeface="Segoe UI Emoji"/>
                <a:cs typeface="Poppins"/>
              </a:rPr>
              <a:t>Kebangsaan</a:t>
            </a:r>
            <a:r>
              <a:rPr lang="en-MY" sz="700" dirty="0">
                <a:latin typeface="Poppins"/>
                <a:ea typeface="Segoe UI Emoji"/>
                <a:cs typeface="Poppins"/>
              </a:rPr>
              <a:t> Malaysia</a:t>
            </a:r>
          </a:p>
          <a:p>
            <a:pPr marL="449263" lvl="2" indent="-136525">
              <a:buFont typeface="+mj-lt"/>
              <a:buAutoNum type="romanLcPeriod"/>
            </a:pPr>
            <a:r>
              <a:rPr lang="en-MY" sz="700" dirty="0">
                <a:latin typeface="Poppins"/>
                <a:ea typeface="Segoe UI Emoji"/>
                <a:cs typeface="Poppins"/>
              </a:rPr>
              <a:t>Universiti Putra Malaysia</a:t>
            </a:r>
          </a:p>
        </p:txBody>
      </p:sp>
      <p:sp>
        <p:nvSpPr>
          <p:cNvPr id="4" name="Rounded Rectangle 3"/>
          <p:cNvSpPr/>
          <p:nvPr/>
        </p:nvSpPr>
        <p:spPr>
          <a:xfrm>
            <a:off x="396396" y="469003"/>
            <a:ext cx="2857542" cy="2475802"/>
          </a:xfrm>
          <a:prstGeom prst="roundRect">
            <a:avLst/>
          </a:prstGeom>
          <a:noFill/>
          <a:ln w="28575">
            <a:solidFill>
              <a:srgbClr val="2F2F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2"/>
          </a:p>
        </p:txBody>
      </p:sp>
      <p:grpSp>
        <p:nvGrpSpPr>
          <p:cNvPr id="10" name="Group 9">
            <a:extLst>
              <a:ext uri="{FF2B5EF4-FFF2-40B4-BE49-F238E27FC236}">
                <a16:creationId xmlns:a16="http://schemas.microsoft.com/office/drawing/2014/main" id="{45D1985F-1D5A-D545-9D60-6CE5D30753D4}"/>
              </a:ext>
            </a:extLst>
          </p:cNvPr>
          <p:cNvGrpSpPr/>
          <p:nvPr/>
        </p:nvGrpSpPr>
        <p:grpSpPr>
          <a:xfrm>
            <a:off x="3254366" y="1041206"/>
            <a:ext cx="2512168" cy="1792431"/>
            <a:chOff x="170041" y="1645200"/>
            <a:chExt cx="7622004" cy="5373754"/>
          </a:xfrm>
        </p:grpSpPr>
        <p:pic>
          <p:nvPicPr>
            <p:cNvPr id="11" name="Picture 2">
              <a:extLst>
                <a:ext uri="{FF2B5EF4-FFF2-40B4-BE49-F238E27FC236}">
                  <a16:creationId xmlns:a16="http://schemas.microsoft.com/office/drawing/2014/main" id="{C7DB61F3-C33F-4F45-B62D-0E283086ED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5758" y="2631670"/>
              <a:ext cx="3200400" cy="3109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USMLogo">
              <a:extLst>
                <a:ext uri="{FF2B5EF4-FFF2-40B4-BE49-F238E27FC236}">
                  <a16:creationId xmlns:a16="http://schemas.microsoft.com/office/drawing/2014/main" id="{DD987826-5CEB-4A44-9371-D672BC2BBF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7880" y="2777250"/>
              <a:ext cx="1241163" cy="8731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www.um.edu.my/images/default-source/logo/img-logo.png">
              <a:extLst>
                <a:ext uri="{FF2B5EF4-FFF2-40B4-BE49-F238E27FC236}">
                  <a16:creationId xmlns:a16="http://schemas.microsoft.com/office/drawing/2014/main" id="{0C9FD10A-D032-264C-B52E-514C9AF218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7282" y="1645200"/>
              <a:ext cx="1676400" cy="5179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A3D55AA-EAE5-5940-AC08-F9537E05E5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4836" y="2825940"/>
              <a:ext cx="1219200" cy="58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descr="http://www.ukm.my/pkk/wp-content/uploads/2018/04/UKM_logo_4C_teks-hitam.png">
              <a:extLst>
                <a:ext uri="{FF2B5EF4-FFF2-40B4-BE49-F238E27FC236}">
                  <a16:creationId xmlns:a16="http://schemas.microsoft.com/office/drawing/2014/main" id="{8A4DF8AA-27C5-664E-B3A2-1B1ECEDABB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0725" y="5109805"/>
              <a:ext cx="1371600" cy="6573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Logo-UTM (1)">
              <a:extLst>
                <a:ext uri="{FF2B5EF4-FFF2-40B4-BE49-F238E27FC236}">
                  <a16:creationId xmlns:a16="http://schemas.microsoft.com/office/drawing/2014/main" id="{340D5768-716A-5747-AB91-6BE191862E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370" y="5219406"/>
              <a:ext cx="1461323" cy="4919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413BDA3-725D-5140-A6AA-B74F39840C10}"/>
                </a:ext>
              </a:extLst>
            </p:cNvPr>
            <p:cNvSpPr txBox="1"/>
            <p:nvPr/>
          </p:nvSpPr>
          <p:spPr>
            <a:xfrm>
              <a:off x="2522325" y="2158600"/>
              <a:ext cx="2997153" cy="586891"/>
            </a:xfrm>
            <a:prstGeom prst="rect">
              <a:avLst/>
            </a:prstGeom>
            <a:noFill/>
          </p:spPr>
          <p:txBody>
            <a:bodyPr wrap="square" rtlCol="0">
              <a:spAutoFit/>
            </a:bodyPr>
            <a:lstStyle/>
            <a:p>
              <a:pPr algn="ctr"/>
              <a:r>
                <a:rPr lang="en-US" sz="672" dirty="0" err="1">
                  <a:solidFill>
                    <a:schemeClr val="tx1">
                      <a:lumMod val="85000"/>
                      <a:lumOff val="15000"/>
                    </a:schemeClr>
                  </a:solidFill>
                  <a:latin typeface="Helvetica" pitchFamily="34" charset="0"/>
                </a:rPr>
                <a:t>Universiti</a:t>
              </a:r>
              <a:r>
                <a:rPr lang="en-US" sz="672" dirty="0">
                  <a:solidFill>
                    <a:schemeClr val="tx1">
                      <a:lumMod val="85000"/>
                      <a:lumOff val="15000"/>
                    </a:schemeClr>
                  </a:solidFill>
                  <a:latin typeface="Helvetica" pitchFamily="34" charset="0"/>
                </a:rPr>
                <a:t> Malaya</a:t>
              </a:r>
            </a:p>
          </p:txBody>
        </p:sp>
        <p:sp>
          <p:nvSpPr>
            <p:cNvPr id="18" name="TextBox 17">
              <a:extLst>
                <a:ext uri="{FF2B5EF4-FFF2-40B4-BE49-F238E27FC236}">
                  <a16:creationId xmlns:a16="http://schemas.microsoft.com/office/drawing/2014/main" id="{DBCF5A3C-84D6-4E44-9CE6-064DC74D8F89}"/>
                </a:ext>
              </a:extLst>
            </p:cNvPr>
            <p:cNvSpPr txBox="1"/>
            <p:nvPr/>
          </p:nvSpPr>
          <p:spPr>
            <a:xfrm>
              <a:off x="5569594" y="3612013"/>
              <a:ext cx="2189311" cy="1207038"/>
            </a:xfrm>
            <a:prstGeom prst="rect">
              <a:avLst/>
            </a:prstGeom>
            <a:noFill/>
          </p:spPr>
          <p:txBody>
            <a:bodyPr wrap="square" rtlCol="0">
              <a:spAutoFit/>
            </a:bodyPr>
            <a:lstStyle/>
            <a:p>
              <a:pPr algn="ctr"/>
              <a:r>
                <a:rPr lang="en-US" sz="672" dirty="0" err="1">
                  <a:solidFill>
                    <a:schemeClr val="tx1">
                      <a:lumMod val="85000"/>
                      <a:lumOff val="15000"/>
                    </a:schemeClr>
                  </a:solidFill>
                  <a:latin typeface="Helvetica" pitchFamily="34" charset="0"/>
                </a:rPr>
                <a:t>Universiti</a:t>
              </a:r>
              <a:r>
                <a:rPr lang="en-US" sz="672" dirty="0">
                  <a:solidFill>
                    <a:schemeClr val="tx1">
                      <a:lumMod val="85000"/>
                      <a:lumOff val="15000"/>
                    </a:schemeClr>
                  </a:solidFill>
                  <a:latin typeface="Helvetica" pitchFamily="34" charset="0"/>
                </a:rPr>
                <a:t> </a:t>
              </a:r>
              <a:r>
                <a:rPr lang="en-US" sz="672" dirty="0" err="1">
                  <a:solidFill>
                    <a:schemeClr val="tx1">
                      <a:lumMod val="85000"/>
                      <a:lumOff val="15000"/>
                    </a:schemeClr>
                  </a:solidFill>
                  <a:latin typeface="Helvetica" pitchFamily="34" charset="0"/>
                </a:rPr>
                <a:t>Sains</a:t>
              </a:r>
              <a:r>
                <a:rPr lang="en-US" sz="672" dirty="0">
                  <a:solidFill>
                    <a:schemeClr val="tx1">
                      <a:lumMod val="85000"/>
                      <a:lumOff val="15000"/>
                    </a:schemeClr>
                  </a:solidFill>
                  <a:latin typeface="Helvetica" pitchFamily="34" charset="0"/>
                </a:rPr>
                <a:t> Malaysia</a:t>
              </a:r>
            </a:p>
          </p:txBody>
        </p:sp>
        <p:sp>
          <p:nvSpPr>
            <p:cNvPr id="19" name="TextBox 18">
              <a:extLst>
                <a:ext uri="{FF2B5EF4-FFF2-40B4-BE49-F238E27FC236}">
                  <a16:creationId xmlns:a16="http://schemas.microsoft.com/office/drawing/2014/main" id="{0DB38295-1651-9347-824C-60B5F01A4E52}"/>
                </a:ext>
              </a:extLst>
            </p:cNvPr>
            <p:cNvSpPr txBox="1"/>
            <p:nvPr/>
          </p:nvSpPr>
          <p:spPr>
            <a:xfrm>
              <a:off x="4401864" y="5790873"/>
              <a:ext cx="3390181" cy="896961"/>
            </a:xfrm>
            <a:prstGeom prst="rect">
              <a:avLst/>
            </a:prstGeom>
            <a:noFill/>
          </p:spPr>
          <p:txBody>
            <a:bodyPr wrap="square" rtlCol="0">
              <a:spAutoFit/>
            </a:bodyPr>
            <a:lstStyle/>
            <a:p>
              <a:pPr algn="ctr"/>
              <a:r>
                <a:rPr lang="en-US" sz="672" dirty="0" err="1">
                  <a:solidFill>
                    <a:schemeClr val="tx1">
                      <a:lumMod val="85000"/>
                      <a:lumOff val="15000"/>
                    </a:schemeClr>
                  </a:solidFill>
                  <a:latin typeface="Helvetica" pitchFamily="34" charset="0"/>
                </a:rPr>
                <a:t>Universiti</a:t>
              </a:r>
              <a:r>
                <a:rPr lang="en-US" sz="672" dirty="0">
                  <a:solidFill>
                    <a:schemeClr val="tx1">
                      <a:lumMod val="85000"/>
                      <a:lumOff val="15000"/>
                    </a:schemeClr>
                  </a:solidFill>
                  <a:latin typeface="Helvetica" pitchFamily="34" charset="0"/>
                </a:rPr>
                <a:t> </a:t>
              </a:r>
              <a:r>
                <a:rPr lang="en-US" sz="672" dirty="0" err="1">
                  <a:solidFill>
                    <a:schemeClr val="tx1">
                      <a:lumMod val="85000"/>
                      <a:lumOff val="15000"/>
                    </a:schemeClr>
                  </a:solidFill>
                  <a:latin typeface="Helvetica" pitchFamily="34" charset="0"/>
                </a:rPr>
                <a:t>Teknologi</a:t>
              </a:r>
              <a:r>
                <a:rPr lang="en-US" sz="672" dirty="0">
                  <a:solidFill>
                    <a:schemeClr val="tx1">
                      <a:lumMod val="85000"/>
                      <a:lumOff val="15000"/>
                    </a:schemeClr>
                  </a:solidFill>
                  <a:latin typeface="Helvetica" pitchFamily="34" charset="0"/>
                </a:rPr>
                <a:t> Malaysia</a:t>
              </a:r>
            </a:p>
          </p:txBody>
        </p:sp>
        <p:sp>
          <p:nvSpPr>
            <p:cNvPr id="20" name="TextBox 19">
              <a:extLst>
                <a:ext uri="{FF2B5EF4-FFF2-40B4-BE49-F238E27FC236}">
                  <a16:creationId xmlns:a16="http://schemas.microsoft.com/office/drawing/2014/main" id="{C3918EC3-5E6D-A44C-990F-35825BDCF89C}"/>
                </a:ext>
              </a:extLst>
            </p:cNvPr>
            <p:cNvSpPr txBox="1"/>
            <p:nvPr/>
          </p:nvSpPr>
          <p:spPr>
            <a:xfrm>
              <a:off x="170041" y="5811916"/>
              <a:ext cx="2993876" cy="1207038"/>
            </a:xfrm>
            <a:prstGeom prst="rect">
              <a:avLst/>
            </a:prstGeom>
            <a:noFill/>
          </p:spPr>
          <p:txBody>
            <a:bodyPr wrap="square" rtlCol="0">
              <a:spAutoFit/>
            </a:bodyPr>
            <a:lstStyle/>
            <a:p>
              <a:pPr algn="ctr"/>
              <a:r>
                <a:rPr lang="en-US" sz="672" dirty="0" err="1">
                  <a:solidFill>
                    <a:schemeClr val="tx1">
                      <a:lumMod val="85000"/>
                      <a:lumOff val="15000"/>
                    </a:schemeClr>
                  </a:solidFill>
                  <a:latin typeface="Helvetica" pitchFamily="34" charset="0"/>
                </a:rPr>
                <a:t>Universiti</a:t>
              </a:r>
              <a:r>
                <a:rPr lang="en-US" sz="672" dirty="0">
                  <a:solidFill>
                    <a:schemeClr val="tx1">
                      <a:lumMod val="85000"/>
                      <a:lumOff val="15000"/>
                    </a:schemeClr>
                  </a:solidFill>
                  <a:latin typeface="Helvetica" pitchFamily="34" charset="0"/>
                </a:rPr>
                <a:t> </a:t>
              </a:r>
              <a:r>
                <a:rPr lang="en-US" sz="672" dirty="0" err="1">
                  <a:solidFill>
                    <a:schemeClr val="tx1">
                      <a:lumMod val="85000"/>
                      <a:lumOff val="15000"/>
                    </a:schemeClr>
                  </a:solidFill>
                  <a:latin typeface="Helvetica" pitchFamily="34" charset="0"/>
                </a:rPr>
                <a:t>Kebangsaan</a:t>
              </a:r>
              <a:r>
                <a:rPr lang="en-US" sz="672" dirty="0">
                  <a:solidFill>
                    <a:schemeClr val="tx1">
                      <a:lumMod val="85000"/>
                      <a:lumOff val="15000"/>
                    </a:schemeClr>
                  </a:solidFill>
                  <a:latin typeface="Helvetica" pitchFamily="34" charset="0"/>
                </a:rPr>
                <a:t> Malaysia</a:t>
              </a:r>
            </a:p>
          </p:txBody>
        </p:sp>
        <p:sp>
          <p:nvSpPr>
            <p:cNvPr id="21" name="TextBox 20">
              <a:extLst>
                <a:ext uri="{FF2B5EF4-FFF2-40B4-BE49-F238E27FC236}">
                  <a16:creationId xmlns:a16="http://schemas.microsoft.com/office/drawing/2014/main" id="{CE750BD9-BEE1-874E-9CA9-89E57BCD9109}"/>
                </a:ext>
              </a:extLst>
            </p:cNvPr>
            <p:cNvSpPr txBox="1"/>
            <p:nvPr/>
          </p:nvSpPr>
          <p:spPr>
            <a:xfrm>
              <a:off x="479901" y="3455210"/>
              <a:ext cx="2042421" cy="1207038"/>
            </a:xfrm>
            <a:prstGeom prst="rect">
              <a:avLst/>
            </a:prstGeom>
            <a:noFill/>
          </p:spPr>
          <p:txBody>
            <a:bodyPr wrap="square" rtlCol="0">
              <a:spAutoFit/>
            </a:bodyPr>
            <a:lstStyle/>
            <a:p>
              <a:pPr algn="ctr"/>
              <a:r>
                <a:rPr lang="en-US" sz="672" dirty="0" err="1">
                  <a:solidFill>
                    <a:schemeClr val="tx1">
                      <a:lumMod val="85000"/>
                      <a:lumOff val="15000"/>
                    </a:schemeClr>
                  </a:solidFill>
                  <a:latin typeface="Helvetica" pitchFamily="34" charset="0"/>
                </a:rPr>
                <a:t>Universiti</a:t>
              </a:r>
              <a:r>
                <a:rPr lang="en-US" sz="672" dirty="0">
                  <a:solidFill>
                    <a:schemeClr val="tx1">
                      <a:lumMod val="85000"/>
                      <a:lumOff val="15000"/>
                    </a:schemeClr>
                  </a:solidFill>
                  <a:latin typeface="Helvetica" pitchFamily="34" charset="0"/>
                </a:rPr>
                <a:t> Putra Malaysia</a:t>
              </a:r>
            </a:p>
          </p:txBody>
        </p:sp>
      </p:grpSp>
      <p:sp>
        <p:nvSpPr>
          <p:cNvPr id="23" name="Rectangle 22">
            <a:extLst>
              <a:ext uri="{FF2B5EF4-FFF2-40B4-BE49-F238E27FC236}">
                <a16:creationId xmlns:a16="http://schemas.microsoft.com/office/drawing/2014/main" id="{11023D7A-2420-2C4E-A378-7EE714DA2FC1}"/>
              </a:ext>
            </a:extLst>
          </p:cNvPr>
          <p:cNvSpPr/>
          <p:nvPr/>
        </p:nvSpPr>
        <p:spPr>
          <a:xfrm>
            <a:off x="4318292" y="1832321"/>
            <a:ext cx="461435" cy="195759"/>
          </a:xfrm>
          <a:prstGeom prst="rect">
            <a:avLst/>
          </a:prstGeom>
        </p:spPr>
        <p:txBody>
          <a:bodyPr wrap="square">
            <a:spAutoFit/>
          </a:bodyPr>
          <a:lstStyle/>
          <a:p>
            <a:r>
              <a:rPr lang="en-MY" sz="672" b="1" dirty="0">
                <a:solidFill>
                  <a:schemeClr val="accent1">
                    <a:lumMod val="50000"/>
                  </a:schemeClr>
                </a:solidFill>
                <a:latin typeface="Helvetica" panose="020B0604020202020204" pitchFamily="34" charset="0"/>
                <a:cs typeface="Helvetica" panose="020B0604020202020204" pitchFamily="34" charset="0"/>
              </a:rPr>
              <a:t>MRUN</a:t>
            </a:r>
          </a:p>
        </p:txBody>
      </p:sp>
      <p:pic>
        <p:nvPicPr>
          <p:cNvPr id="3" name="Picture 4" descr="https://www.akademisains.gov.my/mosp/wp-content/uploads/sites/29/2019/10/logo-mestecc-n-asm.png">
            <a:extLst>
              <a:ext uri="{FF2B5EF4-FFF2-40B4-BE49-F238E27FC236}">
                <a16:creationId xmlns:a16="http://schemas.microsoft.com/office/drawing/2014/main" id="{EBA93F8A-AF38-D83C-DB9C-C05A098F412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972"/>
          <a:stretch/>
        </p:blipFill>
        <p:spPr bwMode="auto">
          <a:xfrm>
            <a:off x="1019435" y="4874"/>
            <a:ext cx="355791" cy="320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CA88EF36-3794-2ADE-4440-9408A7E034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2934" y="31691"/>
            <a:ext cx="562247" cy="283270"/>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1990F9A5-AA85-BBF2-CA60-1B60BD3DA1D2}"/>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9" y="-459"/>
            <a:ext cx="407914" cy="407914"/>
          </a:xfrm>
          <a:prstGeom prst="rect">
            <a:avLst/>
          </a:prstGeom>
        </p:spPr>
      </p:pic>
      <p:sp>
        <p:nvSpPr>
          <p:cNvPr id="8" name="MARK GREY">
            <a:extLst>
              <a:ext uri="{FF2B5EF4-FFF2-40B4-BE49-F238E27FC236}">
                <a16:creationId xmlns:a16="http://schemas.microsoft.com/office/drawing/2014/main" id="{7A79DA3C-685C-3DD4-ED69-9D0E1F62756B}"/>
              </a:ext>
            </a:extLst>
          </p:cNvPr>
          <p:cNvSpPr txBox="1"/>
          <p:nvPr/>
        </p:nvSpPr>
        <p:spPr>
          <a:xfrm>
            <a:off x="2421653" y="134547"/>
            <a:ext cx="3344881" cy="584775"/>
          </a:xfrm>
          <a:prstGeom prst="rect">
            <a:avLst/>
          </a:prstGeom>
          <a:noFill/>
        </p:spPr>
        <p:txBody>
          <a:bodyPr wrap="square" rtlCol="0">
            <a:spAutoFit/>
          </a:bodyPr>
          <a:lstStyle/>
          <a:p>
            <a:pPr algn="r" defTabSz="457003"/>
            <a:r>
              <a:rPr lang="id-ID" sz="1600" b="1" dirty="0">
                <a:solidFill>
                  <a:srgbClr val="2F2F55"/>
                </a:solidFill>
                <a:latin typeface="Raleway" pitchFamily="2" charset="77"/>
              </a:rPr>
              <a:t>MALAYSIA OPEN SCIENCE ALLIANCE (MOSA)</a:t>
            </a:r>
          </a:p>
        </p:txBody>
      </p:sp>
    </p:spTree>
    <p:extLst>
      <p:ext uri="{BB962C8B-B14F-4D97-AF65-F5344CB8AC3E}">
        <p14:creationId xmlns:p14="http://schemas.microsoft.com/office/powerpoint/2010/main" val="19953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9BA75E44B5B242906A07DF84DCB932" ma:contentTypeVersion="23" ma:contentTypeDescription="Create a new document." ma:contentTypeScope="" ma:versionID="b469cccba9663d0c0c5daf9e678a72c6">
  <xsd:schema xmlns:xsd="http://www.w3.org/2001/XMLSchema" xmlns:xs="http://www.w3.org/2001/XMLSchema" xmlns:p="http://schemas.microsoft.com/office/2006/metadata/properties" xmlns:ns2="e37958ed-2ef0-469f-a586-7a88aa0173ce" xmlns:ns3="8a5a365e-43e9-4d49-9733-6a704149f6b9" targetNamespace="http://schemas.microsoft.com/office/2006/metadata/properties" ma:root="true" ma:fieldsID="0cc8cce0c198cdb3e72f698ee8ae8aec" ns2:_="" ns3:_="">
    <xsd:import namespace="e37958ed-2ef0-469f-a586-7a88aa0173ce"/>
    <xsd:import namespace="8a5a365e-43e9-4d49-9733-6a704149f6b9"/>
    <xsd:element name="properties">
      <xsd:complexType>
        <xsd:sequence>
          <xsd:element name="documentManagement">
            <xsd:complexType>
              <xsd:all>
                <xsd:element ref="ns2:Author0"/>
                <xsd:element ref="ns2:Project_x002f_Studies_x002f_Programme"/>
                <xsd:element ref="ns2:Year_x0020__x0028_Project_x002f_Studies_x002f_Programme_x0029_"/>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3:TaxKeywordTaxHTField" minOccurs="0"/>
                <xsd:element ref="ns3:TaxCatchAll" minOccurs="0"/>
                <xsd:element ref="ns2:Year_x0020_of_x0020_Publication"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7958ed-2ef0-469f-a586-7a88aa0173ce" elementFormDefault="qualified">
    <xsd:import namespace="http://schemas.microsoft.com/office/2006/documentManagement/types"/>
    <xsd:import namespace="http://schemas.microsoft.com/office/infopath/2007/PartnerControls"/>
    <xsd:element name="Author0" ma:index="1" ma:displayName="Author" ma:description="name of the author" ma:indexed="true" ma:internalName="Author0" ma:readOnly="false">
      <xsd:simpleType>
        <xsd:restriction base="dms:Text">
          <xsd:maxLength value="255"/>
        </xsd:restriction>
      </xsd:simpleType>
    </xsd:element>
    <xsd:element name="Project_x002f_Studies_x002f_Programme" ma:index="2" ma:displayName="Project/Studies/Programme" ma:indexed="true" ma:internalName="Project_x002f_Studies_x002f_Programme" ma:readOnly="false">
      <xsd:simpleType>
        <xsd:restriction base="dms:Text">
          <xsd:maxLength value="255"/>
        </xsd:restriction>
      </xsd:simpleType>
    </xsd:element>
    <xsd:element name="Year_x0020__x0028_Project_x002f_Studies_x002f_Programme_x0029_" ma:index="3" ma:displayName="Year" ma:decimals="0" ma:indexed="true" ma:internalName="Year_x0020__x0028_Project_x002f_Studies_x002f_Programme_x0029_" ma:readOnly="false" ma:percentage="FALSE">
      <xsd:simpleType>
        <xsd:restriction base="dms:Number"/>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Year_x0020_of_x0020_Publication" ma:index="24" nillable="true" ma:displayName="Year of Publication" ma:hidden="true" ma:indexed="true" ma:internalName="Year_x0020_of_x0020_Publication" ma:readOnly="false" ma:percentage="FALSE">
      <xsd:simpleType>
        <xsd:restriction base="dms:Number"/>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4b68aa35-819b-428a-be07-d7a28ecccd7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a5a365e-43e9-4d49-9733-6a704149f6b9"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KeywordTaxHTField" ma:index="21" nillable="true" ma:taxonomy="true" ma:internalName="TaxKeywordTaxHTField" ma:taxonomyFieldName="TaxKeyword" ma:displayName="Enterprise Keywords" ma:readOnly="false" ma:fieldId="{23f27201-bee3-471e-b2e7-b64fd8b7ca38}" ma:taxonomyMulti="true" ma:sspId="4b68aa35-819b-428a-be07-d7a28ecccd7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914aa9ee-509f-46e1-b057-bc54f562149a}" ma:internalName="TaxCatchAll" ma:readOnly="false" ma:showField="CatchAllData" ma:web="8a5a365e-43e9-4d49-9733-6a704149f6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8a5a365e-43e9-4d49-9733-6a704149f6b9">
      <Terms xmlns="http://schemas.microsoft.com/office/infopath/2007/PartnerControls"/>
    </TaxKeywordTaxHTField>
    <TaxCatchAll xmlns="8a5a365e-43e9-4d49-9733-6a704149f6b9" xsi:nil="true"/>
    <Year_x0020__x0028_Project_x002f_Studies_x002f_Programme_x0029_ xmlns="e37958ed-2ef0-469f-a586-7a88aa0173ce"/>
    <lcf76f155ced4ddcb4097134ff3c332f xmlns="e37958ed-2ef0-469f-a586-7a88aa0173ce">
      <Terms xmlns="http://schemas.microsoft.com/office/infopath/2007/PartnerControls"/>
    </lcf76f155ced4ddcb4097134ff3c332f>
    <Year_x0020_of_x0020_Publication xmlns="e37958ed-2ef0-469f-a586-7a88aa0173ce" xsi:nil="true"/>
    <Author0 xmlns="e37958ed-2ef0-469f-a586-7a88aa0173ce"/>
    <Project_x002f_Studies_x002f_Programme xmlns="e37958ed-2ef0-469f-a586-7a88aa0173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D938DD-84AD-449C-8EDE-4950C379606A}">
  <ds:schemaRefs>
    <ds:schemaRef ds:uri="8a5a365e-43e9-4d49-9733-6a704149f6b9"/>
    <ds:schemaRef ds:uri="e37958ed-2ef0-469f-a586-7a88aa0173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BB0FD5-354F-4D6B-A708-7B72C82E43C8}">
  <ds:schemaRefs>
    <ds:schemaRef ds:uri="8a5a365e-43e9-4d49-9733-6a704149f6b9"/>
    <ds:schemaRef ds:uri="e37958ed-2ef0-469f-a586-7a88aa0173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760017-676B-452C-8473-69315C5CF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43984</TotalTime>
  <Words>1313</Words>
  <Application>Microsoft Macintosh PowerPoint</Application>
  <PresentationFormat>Custom</PresentationFormat>
  <Paragraphs>193</Paragraphs>
  <Slides>29</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Arial</vt:lpstr>
      <vt:lpstr>Bahnschrift</vt:lpstr>
      <vt:lpstr>Britannic Bold</vt:lpstr>
      <vt:lpstr>Calibri</vt:lpstr>
      <vt:lpstr>Calibri Light</vt:lpstr>
      <vt:lpstr>Helvetica</vt:lpstr>
      <vt:lpstr>Helvetica Neue Medium</vt:lpstr>
      <vt:lpstr>Lato Light</vt:lpstr>
      <vt:lpstr>Poppins</vt:lpstr>
      <vt:lpstr>Raleway</vt:lpstr>
      <vt:lpstr>Raleway Black</vt:lpstr>
      <vt:lpstr>Raleway Light</vt:lpstr>
      <vt:lpstr>Wingdings</vt:lpstr>
      <vt:lpstr>Office Theme</vt:lpstr>
      <vt:lpstr>Malaysia  Open Science Platform (MOSP)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Faced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PP</dc:creator>
  <cp:lastModifiedBy>NOORSAADAH BINTI ABD RAHMAN</cp:lastModifiedBy>
  <cp:revision>428</cp:revision>
  <dcterms:created xsi:type="dcterms:W3CDTF">2017-07-12T07:08:14Z</dcterms:created>
  <dcterms:modified xsi:type="dcterms:W3CDTF">2023-09-19T03:55:56Z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0x010100219BA75E44B5B242906A07DF84DCB932</vt:lpwstr>
  </property>
  <property fmtid="{D5CDD505-2E9C-101B-9397-08002B2CF9AE}" pid="3" name="TaxKeyword">
    <vt:lpwstr/>
  </property>
  <property fmtid="{D5CDD505-2E9C-101B-9397-08002B2CF9AE}" pid="4" name="MediaServiceImageTags">
    <vt:lpwstr/>
  </property>
</Properties>
</file>