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07" r:id="rId3"/>
    <p:sldId id="360" r:id="rId4"/>
    <p:sldId id="425" r:id="rId5"/>
    <p:sldId id="423" r:id="rId6"/>
    <p:sldId id="430" r:id="rId7"/>
    <p:sldId id="432" r:id="rId8"/>
    <p:sldId id="424" r:id="rId9"/>
    <p:sldId id="419" r:id="rId10"/>
    <p:sldId id="426" r:id="rId11"/>
    <p:sldId id="433" r:id="rId12"/>
    <p:sldId id="285" r:id="rId13"/>
    <p:sldId id="422" r:id="rId14"/>
    <p:sldId id="319" r:id="rId15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839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h5DJo1pPev5VRANAlrpo25ukuJ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361624-4F26-4CCC-AE5A-E1169D02FC3B}">
  <a:tblStyle styleId="{F0361624-4F26-4CCC-AE5A-E1169D02FC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" y="138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28784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8E32-423B-4882-90CE-C1E79EF325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6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/>
          <a:p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8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43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/>
          <a:p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8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242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39676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224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5728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After MCO, our library will need to adapt to new normal and adhere to guidelines from Ministry of Higher Education and Ministry of Health</a:t>
            </a:r>
          </a:p>
        </p:txBody>
      </p:sp>
    </p:spTree>
    <p:extLst>
      <p:ext uri="{BB962C8B-B14F-4D97-AF65-F5344CB8AC3E}">
        <p14:creationId xmlns:p14="http://schemas.microsoft.com/office/powerpoint/2010/main" val="3441684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58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282378" y="1829157"/>
            <a:ext cx="5851525" cy="274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695835" y="-811754"/>
            <a:ext cx="5851525" cy="802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274638"/>
            <a:ext cx="1056364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BF71-793A-440A-922C-1CBEC40F9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98DC-2EF7-4B34-A789-AD3A4CDEBD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589" y="1600200"/>
            <a:ext cx="1056364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6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609441" y="1600201"/>
            <a:ext cx="538339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95986" y="1600201"/>
            <a:ext cx="538339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609441" y="2174875"/>
            <a:ext cx="5385514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91754" y="1535113"/>
            <a:ext cx="538763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91754" y="2174875"/>
            <a:ext cx="538763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4765492" y="273051"/>
            <a:ext cx="6813892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609442" y="1435101"/>
            <a:ext cx="4010039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2389095" y="612775"/>
            <a:ext cx="731329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2389095" y="5367338"/>
            <a:ext cx="7313295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831431" y="-1621790"/>
            <a:ext cx="4525963" cy="10969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63">
            <a:extLst>
              <a:ext uri="{FF2B5EF4-FFF2-40B4-BE49-F238E27FC236}">
                <a16:creationId xmlns:a16="http://schemas.microsoft.com/office/drawing/2014/main" id="{43CD352D-CC9E-4B47-8F46-D9B1E8FDB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"/>
            <a:ext cx="12192000" cy="6842150"/>
          </a:xfrm>
          <a:prstGeom prst="rect">
            <a:avLst/>
          </a:prstGeom>
        </p:spPr>
      </p:pic>
      <p:pic>
        <p:nvPicPr>
          <p:cNvPr id="169" name="Picture 2" descr="https://perpustakaanuitm.files.wordpress.com/2012/08/slide1-scaled1000.jpg">
            <a:extLst>
              <a:ext uri="{FF2B5EF4-FFF2-40B4-BE49-F238E27FC236}">
                <a16:creationId xmlns:a16="http://schemas.microsoft.com/office/drawing/2014/main" id="{DD5ABD7B-C519-42B8-B4BB-940FBA52C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72" b="5182"/>
          <a:stretch/>
        </p:blipFill>
        <p:spPr bwMode="auto">
          <a:xfrm>
            <a:off x="348645" y="1742516"/>
            <a:ext cx="11491534" cy="45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14634A9C-66FA-4C21-BDC4-233F93D88137}"/>
              </a:ext>
            </a:extLst>
          </p:cNvPr>
          <p:cNvSpPr txBox="1"/>
          <p:nvPr/>
        </p:nvSpPr>
        <p:spPr>
          <a:xfrm>
            <a:off x="1791499" y="4751559"/>
            <a:ext cx="9065599" cy="12003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What we are experiencing today not just ‘be’ history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10E9AE-443A-4C38-8DED-BB23B0F76C50}"/>
              </a:ext>
            </a:extLst>
          </p:cNvPr>
          <p:cNvSpPr/>
          <p:nvPr/>
        </p:nvSpPr>
        <p:spPr>
          <a:xfrm>
            <a:off x="0" y="92009"/>
            <a:ext cx="2907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hnschrift" panose="020B0502040204020203" pitchFamily="34" charset="0"/>
              </a:rPr>
              <a:t>AMALAN TERBAIK PENGURUSAN &amp; PERKHIDMATAN PERPUSTAKAAN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D9BBD5-16F2-45B9-B09A-D81F230B32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000"/>
          <a:stretch/>
        </p:blipFill>
        <p:spPr>
          <a:xfrm>
            <a:off x="3450857" y="37460"/>
            <a:ext cx="6114131" cy="167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4CB282-AB2F-4DB6-B94E-111FE15BF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"/>
            <a:ext cx="12192000" cy="6842150"/>
          </a:xfrm>
          <a:prstGeom prst="rect">
            <a:avLst/>
          </a:prstGeom>
        </p:spPr>
      </p:pic>
      <p:sp>
        <p:nvSpPr>
          <p:cNvPr id="4" name="AutoShape 2" descr="blob:https://web.whatsapp.com/7c659f35-9833-4d3d-936f-4da22d87b141">
            <a:extLst>
              <a:ext uri="{FF2B5EF4-FFF2-40B4-BE49-F238E27FC236}">
                <a16:creationId xmlns:a16="http://schemas.microsoft.com/office/drawing/2014/main" id="{5589708E-86DF-4F8B-8F69-49EB2559E0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D7AA2-71D9-4422-A20F-5F743AF0F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651" y="1037557"/>
            <a:ext cx="5717472" cy="3234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3113DB-85B7-4680-84F0-25C398D495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5" t="6822" r="3633" b="7597"/>
          <a:stretch/>
        </p:blipFill>
        <p:spPr>
          <a:xfrm>
            <a:off x="376941" y="1664350"/>
            <a:ext cx="4677461" cy="2468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BA51CE-A69A-42F7-9D44-C2A16A887320}"/>
              </a:ext>
            </a:extLst>
          </p:cNvPr>
          <p:cNvSpPr/>
          <p:nvPr/>
        </p:nvSpPr>
        <p:spPr>
          <a:xfrm>
            <a:off x="0" y="92009"/>
            <a:ext cx="2907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hnschrift" panose="020B0502040204020203" pitchFamily="34" charset="0"/>
              </a:rPr>
              <a:t>AMALAN TERBAIK PENGURUSAN &amp; PERKHIDMATAN PERPUSTAKAAN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DBE868-7172-4C36-BD47-0F06B9FC1903}"/>
              </a:ext>
            </a:extLst>
          </p:cNvPr>
          <p:cNvSpPr/>
          <p:nvPr/>
        </p:nvSpPr>
        <p:spPr>
          <a:xfrm>
            <a:off x="851702" y="3593647"/>
            <a:ext cx="1863969" cy="474785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dirty="0">
                <a:latin typeface="Aharoni" panose="02010803020104030203" pitchFamily="2" charset="-79"/>
                <a:cs typeface="Aharoni" panose="02010803020104030203" pitchFamily="2" charset="-79"/>
              </a:rPr>
              <a:t>CASHLESS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D8FC09-D219-4FEF-8675-EBFB23D347D9}"/>
              </a:ext>
            </a:extLst>
          </p:cNvPr>
          <p:cNvSpPr txBox="1"/>
          <p:nvPr/>
        </p:nvSpPr>
        <p:spPr>
          <a:xfrm>
            <a:off x="11426309" y="726831"/>
            <a:ext cx="46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Q2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6CB605-078C-4EC5-8BAC-616177369F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62144" y="4271742"/>
            <a:ext cx="4956380" cy="2369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768EF7-3434-42AF-B762-FD5B063E2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344" y="4309454"/>
            <a:ext cx="4718085" cy="21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6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48CE12EE-AF22-4ECD-B60D-3E3887140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"/>
            <a:ext cx="12192000" cy="6842150"/>
          </a:xfrm>
          <a:prstGeom prst="rect">
            <a:avLst/>
          </a:prstGeom>
        </p:spPr>
      </p:pic>
      <p:sp>
        <p:nvSpPr>
          <p:cNvPr id="33" name="Rounded Rectangle 17">
            <a:extLst>
              <a:ext uri="{FF2B5EF4-FFF2-40B4-BE49-F238E27FC236}">
                <a16:creationId xmlns:a16="http://schemas.microsoft.com/office/drawing/2014/main" id="{FF24DCA7-7B40-4F99-BDCE-CEE8E7C77486}"/>
              </a:ext>
            </a:extLst>
          </p:cNvPr>
          <p:cNvSpPr/>
          <p:nvPr/>
        </p:nvSpPr>
        <p:spPr>
          <a:xfrm>
            <a:off x="6425788" y="1629276"/>
            <a:ext cx="5461412" cy="1737415"/>
          </a:xfrm>
          <a:prstGeom prst="roundRect">
            <a:avLst/>
          </a:prstGeom>
          <a:solidFill>
            <a:srgbClr val="9CCCD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95A801F-96F8-4026-BC1C-F943895B4410}"/>
              </a:ext>
            </a:extLst>
          </p:cNvPr>
          <p:cNvSpPr/>
          <p:nvPr/>
        </p:nvSpPr>
        <p:spPr>
          <a:xfrm>
            <a:off x="6600519" y="1739062"/>
            <a:ext cx="752639" cy="38425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508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9" name="Rounded Rectangle 17">
            <a:extLst>
              <a:ext uri="{FF2B5EF4-FFF2-40B4-BE49-F238E27FC236}">
                <a16:creationId xmlns:a16="http://schemas.microsoft.com/office/drawing/2014/main" id="{FF24DCA7-7B40-4F99-BDCE-CEE8E7C77486}"/>
              </a:ext>
            </a:extLst>
          </p:cNvPr>
          <p:cNvSpPr/>
          <p:nvPr/>
        </p:nvSpPr>
        <p:spPr>
          <a:xfrm>
            <a:off x="207379" y="3568435"/>
            <a:ext cx="6070664" cy="1169551"/>
          </a:xfrm>
          <a:prstGeom prst="roundRect">
            <a:avLst/>
          </a:prstGeom>
          <a:solidFill>
            <a:srgbClr val="9CCCD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45" name="Google Shape;145;p7" descr="Celebrity Fitness Malaysia Cookies Policy"/>
          <p:cNvSpPr/>
          <p:nvPr/>
        </p:nvSpPr>
        <p:spPr>
          <a:xfrm>
            <a:off x="207379" y="-144463"/>
            <a:ext cx="406294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 descr="Celebrity Fitness Malaysia Cookies Policy"/>
          <p:cNvSpPr/>
          <p:nvPr/>
        </p:nvSpPr>
        <p:spPr>
          <a:xfrm>
            <a:off x="410526" y="7938"/>
            <a:ext cx="406294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 descr="Celebrity Fitness Malaysia Cookies Policy"/>
          <p:cNvSpPr/>
          <p:nvPr/>
        </p:nvSpPr>
        <p:spPr>
          <a:xfrm>
            <a:off x="613674" y="160338"/>
            <a:ext cx="406294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FF24DCA7-7B40-4F99-BDCE-CEE8E7C77486}"/>
              </a:ext>
            </a:extLst>
          </p:cNvPr>
          <p:cNvSpPr/>
          <p:nvPr/>
        </p:nvSpPr>
        <p:spPr>
          <a:xfrm>
            <a:off x="190781" y="1592152"/>
            <a:ext cx="6087262" cy="1876334"/>
          </a:xfrm>
          <a:prstGeom prst="roundRect">
            <a:avLst/>
          </a:prstGeom>
          <a:solidFill>
            <a:srgbClr val="9CCCD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5A801F-96F8-4026-BC1C-F943895B4410}"/>
              </a:ext>
            </a:extLst>
          </p:cNvPr>
          <p:cNvSpPr/>
          <p:nvPr/>
        </p:nvSpPr>
        <p:spPr>
          <a:xfrm>
            <a:off x="816820" y="1703822"/>
            <a:ext cx="752639" cy="3759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508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264DC2-7568-4836-8BE0-71E0AACCC1A2}"/>
              </a:ext>
            </a:extLst>
          </p:cNvPr>
          <p:cNvSpPr txBox="1"/>
          <p:nvPr/>
        </p:nvSpPr>
        <p:spPr>
          <a:xfrm>
            <a:off x="1518659" y="1672899"/>
            <a:ext cx="370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</a:pPr>
            <a:r>
              <a:rPr lang="en-MY" sz="1800" dirty="0" err="1"/>
              <a:t>Perkhidmatan</a:t>
            </a:r>
            <a:r>
              <a:rPr lang="en-MY" sz="1800" dirty="0"/>
              <a:t> </a:t>
            </a:r>
            <a:r>
              <a:rPr lang="en-MY" sz="1800" dirty="0" err="1"/>
              <a:t>Perpustakaan</a:t>
            </a:r>
            <a:endParaRPr kumimoji="0" lang="ko-KR" alt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A5DCA3-B816-4DA3-90C8-F94A5CE862CF}"/>
              </a:ext>
            </a:extLst>
          </p:cNvPr>
          <p:cNvSpPr txBox="1"/>
          <p:nvPr/>
        </p:nvSpPr>
        <p:spPr>
          <a:xfrm>
            <a:off x="792081" y="1691683"/>
            <a:ext cx="75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18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310" y="2021774"/>
            <a:ext cx="5490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err="1"/>
              <a:t>Pengurusan</a:t>
            </a:r>
            <a:r>
              <a:rPr lang="en-MY" dirty="0"/>
              <a:t> </a:t>
            </a:r>
            <a:r>
              <a:rPr lang="en-MY" dirty="0" err="1"/>
              <a:t>Kaunter</a:t>
            </a:r>
            <a:r>
              <a:rPr lang="en-MY" dirty="0"/>
              <a:t> </a:t>
            </a:r>
            <a:r>
              <a:rPr lang="en-MY" dirty="0" err="1"/>
              <a:t>Perkhidmatan</a:t>
            </a:r>
            <a:r>
              <a:rPr lang="en-MY" dirty="0"/>
              <a:t> </a:t>
            </a:r>
            <a:r>
              <a:rPr lang="en-MY" dirty="0" err="1"/>
              <a:t>Pelanggan</a:t>
            </a:r>
            <a:r>
              <a:rPr lang="en-MY" dirty="0"/>
              <a:t> </a:t>
            </a:r>
          </a:p>
          <a:p>
            <a:r>
              <a:rPr lang="en-MY" dirty="0" err="1"/>
              <a:t>Pengurusan</a:t>
            </a:r>
            <a:r>
              <a:rPr lang="en-MY" dirty="0"/>
              <a:t> Hasil </a:t>
            </a:r>
            <a:r>
              <a:rPr lang="en-MY" dirty="0" err="1"/>
              <a:t>Denda</a:t>
            </a:r>
            <a:endParaRPr lang="en-MY" dirty="0"/>
          </a:p>
          <a:p>
            <a:r>
              <a:rPr lang="en-MY" dirty="0" err="1"/>
              <a:t>Pengurusan</a:t>
            </a:r>
            <a:r>
              <a:rPr lang="en-MY" dirty="0"/>
              <a:t> </a:t>
            </a:r>
            <a:r>
              <a:rPr lang="en-MY" dirty="0" err="1"/>
              <a:t>Perhubungan</a:t>
            </a:r>
            <a:r>
              <a:rPr lang="en-MY" dirty="0"/>
              <a:t> </a:t>
            </a:r>
          </a:p>
          <a:p>
            <a:r>
              <a:rPr lang="en-MY" dirty="0" err="1"/>
              <a:t>Pengurusan</a:t>
            </a:r>
            <a:r>
              <a:rPr lang="en-MY" dirty="0"/>
              <a:t> </a:t>
            </a:r>
            <a:r>
              <a:rPr lang="en-MY" dirty="0" err="1"/>
              <a:t>Perkhidmatan</a:t>
            </a:r>
            <a:r>
              <a:rPr lang="en-MY" dirty="0"/>
              <a:t> </a:t>
            </a:r>
            <a:r>
              <a:rPr lang="en-MY" dirty="0" err="1"/>
              <a:t>Sistem</a:t>
            </a:r>
            <a:r>
              <a:rPr lang="en-MY" dirty="0"/>
              <a:t> </a:t>
            </a:r>
            <a:r>
              <a:rPr lang="en-MY" dirty="0" err="1"/>
              <a:t>Pembekalan</a:t>
            </a:r>
            <a:r>
              <a:rPr lang="en-MY" dirty="0"/>
              <a:t> </a:t>
            </a:r>
            <a:r>
              <a:rPr lang="en-MY" dirty="0" err="1"/>
              <a:t>Penerbitan</a:t>
            </a:r>
            <a:r>
              <a:rPr lang="en-MY" dirty="0"/>
              <a:t> dan </a:t>
            </a:r>
            <a:r>
              <a:rPr lang="en-MY" dirty="0" err="1"/>
              <a:t>Perkhidmatan</a:t>
            </a:r>
            <a:r>
              <a:rPr lang="en-MY" dirty="0"/>
              <a:t> </a:t>
            </a:r>
            <a:r>
              <a:rPr lang="en-MY" i="1" dirty="0"/>
              <a:t>Book Delivery Service</a:t>
            </a:r>
            <a:endParaRPr lang="en-MY" dirty="0"/>
          </a:p>
          <a:p>
            <a:r>
              <a:rPr lang="en-MY" dirty="0" err="1"/>
              <a:t>Pengurusan</a:t>
            </a:r>
            <a:r>
              <a:rPr lang="en-MY" dirty="0"/>
              <a:t> Ruang </a:t>
            </a:r>
            <a:r>
              <a:rPr lang="en-MY" dirty="0" err="1"/>
              <a:t>Perpustakaan</a:t>
            </a:r>
            <a:endParaRPr lang="en-MY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264DC2-7568-4836-8BE0-71E0AACCC1A2}"/>
              </a:ext>
            </a:extLst>
          </p:cNvPr>
          <p:cNvSpPr txBox="1"/>
          <p:nvPr/>
        </p:nvSpPr>
        <p:spPr>
          <a:xfrm>
            <a:off x="1582652" y="3543756"/>
            <a:ext cx="439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800" dirty="0" err="1"/>
              <a:t>Perkhidmatan</a:t>
            </a:r>
            <a:r>
              <a:rPr lang="en-MY" sz="1800" dirty="0"/>
              <a:t> </a:t>
            </a:r>
            <a:r>
              <a:rPr lang="en-MY" sz="1800" dirty="0" err="1"/>
              <a:t>Penyelidikan</a:t>
            </a:r>
            <a:r>
              <a:rPr lang="en-MY" sz="1800" dirty="0"/>
              <a:t>, </a:t>
            </a:r>
            <a:r>
              <a:rPr lang="en-MY" sz="1800" dirty="0" err="1"/>
              <a:t>Pembelajaran</a:t>
            </a:r>
            <a:r>
              <a:rPr lang="en-MY" sz="1800" dirty="0"/>
              <a:t> dan </a:t>
            </a:r>
            <a:r>
              <a:rPr lang="en-MY" sz="1800" dirty="0" err="1"/>
              <a:t>Rujukan</a:t>
            </a: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ko-KR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6144" y="4133466"/>
            <a:ext cx="5449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err="1"/>
              <a:t>Pengurusan</a:t>
            </a:r>
            <a:r>
              <a:rPr lang="en-MY" dirty="0"/>
              <a:t> </a:t>
            </a:r>
            <a:r>
              <a:rPr lang="en-MY" dirty="0" err="1"/>
              <a:t>Perkhidmatan</a:t>
            </a:r>
            <a:r>
              <a:rPr lang="en-MY" dirty="0"/>
              <a:t> </a:t>
            </a:r>
            <a:r>
              <a:rPr lang="en-MY" dirty="0" err="1"/>
              <a:t>Konsultansi</a:t>
            </a:r>
            <a:r>
              <a:rPr lang="en-MY" dirty="0"/>
              <a:t> Dan </a:t>
            </a:r>
            <a:r>
              <a:rPr lang="en-MY" dirty="0" err="1"/>
              <a:t>Rujukan</a:t>
            </a:r>
            <a:endParaRPr lang="en-MY" dirty="0"/>
          </a:p>
          <a:p>
            <a:r>
              <a:rPr lang="en-MY" dirty="0" err="1"/>
              <a:t>Pengurusan</a:t>
            </a:r>
            <a:r>
              <a:rPr lang="en-MY" dirty="0"/>
              <a:t> </a:t>
            </a:r>
            <a:r>
              <a:rPr lang="en-MY" dirty="0" err="1"/>
              <a:t>Orientasi</a:t>
            </a:r>
            <a:r>
              <a:rPr lang="en-MY" dirty="0"/>
              <a:t>/</a:t>
            </a:r>
            <a:r>
              <a:rPr lang="en-MY" dirty="0" err="1"/>
              <a:t>Taklimat</a:t>
            </a:r>
            <a:r>
              <a:rPr lang="en-MY" dirty="0"/>
              <a:t> </a:t>
            </a:r>
            <a:r>
              <a:rPr lang="en-MY" dirty="0" err="1"/>
              <a:t>Perpustakaan</a:t>
            </a:r>
            <a:endParaRPr lang="en-MY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264DC2-7568-4836-8BE0-71E0AACCC1A2}"/>
              </a:ext>
            </a:extLst>
          </p:cNvPr>
          <p:cNvSpPr txBox="1"/>
          <p:nvPr/>
        </p:nvSpPr>
        <p:spPr>
          <a:xfrm>
            <a:off x="7388676" y="1711498"/>
            <a:ext cx="370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1800" dirty="0" err="1"/>
              <a:t>Pengurusan</a:t>
            </a:r>
            <a:r>
              <a:rPr lang="en-MY" sz="1800" dirty="0"/>
              <a:t> </a:t>
            </a:r>
            <a:r>
              <a:rPr lang="en-MY" sz="1800" dirty="0" err="1"/>
              <a:t>Komunikasi</a:t>
            </a:r>
            <a:r>
              <a:rPr lang="en-MY" sz="1800" dirty="0"/>
              <a:t> </a:t>
            </a:r>
            <a:r>
              <a:rPr lang="en-MY" sz="1800" dirty="0" err="1"/>
              <a:t>Korporat</a:t>
            </a:r>
            <a:endParaRPr lang="en-MY" sz="1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A5DCA3-B816-4DA3-90C8-F94A5CE862CF}"/>
              </a:ext>
            </a:extLst>
          </p:cNvPr>
          <p:cNvSpPr txBox="1"/>
          <p:nvPr/>
        </p:nvSpPr>
        <p:spPr>
          <a:xfrm>
            <a:off x="6601556" y="1742108"/>
            <a:ext cx="75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18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00519" y="2066630"/>
            <a:ext cx="52809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600" dirty="0" err="1"/>
              <a:t>Pengurusan</a:t>
            </a:r>
            <a:r>
              <a:rPr lang="en-MY" sz="1600" dirty="0"/>
              <a:t> </a:t>
            </a:r>
            <a:r>
              <a:rPr lang="en-MY" sz="1600" dirty="0" err="1"/>
              <a:t>Hebahan</a:t>
            </a:r>
            <a:r>
              <a:rPr lang="en-MY" sz="1600" dirty="0"/>
              <a:t> Dan </a:t>
            </a:r>
            <a:r>
              <a:rPr lang="en-MY" sz="1600" dirty="0" err="1"/>
              <a:t>Promosi</a:t>
            </a:r>
            <a:r>
              <a:rPr lang="en-MY" sz="1600" dirty="0"/>
              <a:t> </a:t>
            </a:r>
            <a:r>
              <a:rPr lang="en-MY" sz="1600" dirty="0" err="1"/>
              <a:t>Perkhidmatan</a:t>
            </a:r>
            <a:r>
              <a:rPr lang="en-MY" sz="1600" dirty="0"/>
              <a:t> </a:t>
            </a:r>
            <a:r>
              <a:rPr lang="en-MY" sz="1600" dirty="0" err="1"/>
              <a:t>Perpustakaan</a:t>
            </a:r>
            <a:r>
              <a:rPr lang="en-MY" sz="1600" dirty="0"/>
              <a:t> </a:t>
            </a:r>
          </a:p>
          <a:p>
            <a:r>
              <a:rPr lang="en-MY" sz="1600" dirty="0" err="1"/>
              <a:t>Pengurusan</a:t>
            </a:r>
            <a:r>
              <a:rPr lang="en-MY" sz="1600" dirty="0"/>
              <a:t> </a:t>
            </a:r>
            <a:r>
              <a:rPr lang="en-MY" sz="1600" dirty="0" err="1"/>
              <a:t>Pameran</a:t>
            </a:r>
            <a:r>
              <a:rPr lang="en-MY" sz="1600" dirty="0"/>
              <a:t> Maya</a:t>
            </a:r>
          </a:p>
          <a:p>
            <a:r>
              <a:rPr lang="en-MY" sz="1600" dirty="0" err="1"/>
              <a:t>Pengurusan</a:t>
            </a:r>
            <a:r>
              <a:rPr lang="en-MY" sz="1600" dirty="0"/>
              <a:t> </a:t>
            </a:r>
            <a:r>
              <a:rPr lang="en-MY" sz="1600" dirty="0" err="1"/>
              <a:t>Penerbitan</a:t>
            </a:r>
            <a:r>
              <a:rPr lang="en-MY" sz="1600" dirty="0"/>
              <a:t> </a:t>
            </a:r>
            <a:r>
              <a:rPr lang="en-MY" sz="1600" dirty="0" err="1"/>
              <a:t>Siaran</a:t>
            </a:r>
            <a:r>
              <a:rPr lang="en-MY" sz="1600" dirty="0"/>
              <a:t> </a:t>
            </a:r>
            <a:r>
              <a:rPr lang="en-MY" sz="1600" dirty="0" err="1"/>
              <a:t>Langsung</a:t>
            </a:r>
            <a:endParaRPr lang="en-MY" sz="1600" dirty="0"/>
          </a:p>
          <a:p>
            <a:r>
              <a:rPr lang="en-MY" sz="1600" dirty="0" err="1"/>
              <a:t>Pengurusan</a:t>
            </a:r>
            <a:r>
              <a:rPr lang="en-MY" sz="1600" dirty="0"/>
              <a:t> </a:t>
            </a:r>
            <a:r>
              <a:rPr lang="en-MY" sz="1600" dirty="0" err="1"/>
              <a:t>Aduan</a:t>
            </a:r>
            <a:endParaRPr lang="en-MY" sz="16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8944187-1057-41A2-9DF2-4FAF2EF83A88}"/>
              </a:ext>
            </a:extLst>
          </p:cNvPr>
          <p:cNvSpPr/>
          <p:nvPr/>
        </p:nvSpPr>
        <p:spPr>
          <a:xfrm>
            <a:off x="116681" y="135550"/>
            <a:ext cx="2907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hnschrift" panose="020B0502040204020203" pitchFamily="34" charset="0"/>
              </a:rPr>
              <a:t>AMALAN TERBAIK PENGURUSAN &amp; PERKHIDMATAN PERPUSTAKAAN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7602E9-9149-486D-BFDB-8F5258F703C0}"/>
              </a:ext>
            </a:extLst>
          </p:cNvPr>
          <p:cNvSpPr/>
          <p:nvPr/>
        </p:nvSpPr>
        <p:spPr>
          <a:xfrm>
            <a:off x="185218" y="4867949"/>
            <a:ext cx="6092825" cy="1815882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err="1"/>
              <a:t>Prosedur</a:t>
            </a:r>
            <a:r>
              <a:rPr lang="en-MY" dirty="0"/>
              <a:t> </a:t>
            </a:r>
            <a:r>
              <a:rPr lang="en-MY" dirty="0" err="1"/>
              <a:t>Operasi</a:t>
            </a:r>
            <a:r>
              <a:rPr lang="en-MY" dirty="0"/>
              <a:t> Standard </a:t>
            </a:r>
            <a:r>
              <a:rPr lang="en-MY" dirty="0" err="1"/>
              <a:t>Pengurusan</a:t>
            </a:r>
            <a:r>
              <a:rPr lang="en-MY" dirty="0"/>
              <a:t> </a:t>
            </a:r>
            <a:r>
              <a:rPr lang="en-MY" dirty="0" err="1"/>
              <a:t>Operasi</a:t>
            </a:r>
            <a:r>
              <a:rPr lang="en-MY" dirty="0"/>
              <a:t> </a:t>
            </a:r>
            <a:r>
              <a:rPr lang="en-MY" dirty="0" err="1"/>
              <a:t>Perkhidmatan</a:t>
            </a:r>
            <a:r>
              <a:rPr lang="en-MY" dirty="0"/>
              <a:t> </a:t>
            </a:r>
            <a:r>
              <a:rPr lang="en-MY" dirty="0" err="1"/>
              <a:t>Perpustakaan</a:t>
            </a:r>
            <a:r>
              <a:rPr lang="en-MY" dirty="0"/>
              <a:t> Tun Abdul Razak </a:t>
            </a:r>
            <a:r>
              <a:rPr lang="en-MY" dirty="0" err="1"/>
              <a:t>Universiti</a:t>
            </a:r>
            <a:r>
              <a:rPr lang="en-MY" dirty="0"/>
              <a:t> </a:t>
            </a:r>
            <a:r>
              <a:rPr lang="en-MY" dirty="0" err="1"/>
              <a:t>Teknologi</a:t>
            </a:r>
            <a:r>
              <a:rPr lang="en-MY" dirty="0"/>
              <a:t> MARA </a:t>
            </a:r>
            <a:r>
              <a:rPr lang="en-MY" dirty="0" err="1"/>
              <a:t>Semasa</a:t>
            </a:r>
            <a:r>
              <a:rPr lang="en-MY" dirty="0"/>
              <a:t> Dan </a:t>
            </a:r>
            <a:r>
              <a:rPr lang="en-MY" dirty="0" err="1"/>
              <a:t>Pasca</a:t>
            </a:r>
            <a:r>
              <a:rPr lang="en-MY" dirty="0"/>
              <a:t> </a:t>
            </a:r>
            <a:r>
              <a:rPr lang="en-MY" dirty="0" err="1"/>
              <a:t>Perintah</a:t>
            </a:r>
            <a:r>
              <a:rPr lang="en-MY" dirty="0"/>
              <a:t> </a:t>
            </a:r>
            <a:r>
              <a:rPr lang="en-MY" dirty="0" err="1"/>
              <a:t>Kawalan</a:t>
            </a:r>
            <a:r>
              <a:rPr lang="en-MY" dirty="0"/>
              <a:t> </a:t>
            </a:r>
            <a:r>
              <a:rPr lang="en-MY" dirty="0" err="1"/>
              <a:t>Pergerakan</a:t>
            </a:r>
            <a:r>
              <a:rPr lang="en-MY" dirty="0"/>
              <a:t> </a:t>
            </a:r>
            <a:r>
              <a:rPr lang="en-MY" dirty="0" err="1"/>
              <a:t>Wabak</a:t>
            </a:r>
            <a:r>
              <a:rPr lang="en-MY" dirty="0"/>
              <a:t>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err="1"/>
              <a:t>Pekeliling</a:t>
            </a:r>
            <a:r>
              <a:rPr lang="en-MY" dirty="0"/>
              <a:t> Naib </a:t>
            </a:r>
            <a:r>
              <a:rPr lang="en-MY" dirty="0" err="1"/>
              <a:t>Canselor</a:t>
            </a:r>
            <a:r>
              <a:rPr lang="en-MY" dirty="0"/>
              <a:t> </a:t>
            </a:r>
            <a:r>
              <a:rPr lang="en-MY" dirty="0" err="1"/>
              <a:t>Bilangan</a:t>
            </a:r>
            <a:r>
              <a:rPr lang="en-MY" dirty="0"/>
              <a:t> 17 </a:t>
            </a:r>
            <a:r>
              <a:rPr lang="en-MY" dirty="0" err="1"/>
              <a:t>Tahun</a:t>
            </a:r>
            <a:r>
              <a:rPr lang="en-MY" dirty="0"/>
              <a:t> 2020: </a:t>
            </a:r>
            <a:r>
              <a:rPr lang="en-MY" dirty="0" err="1"/>
              <a:t>Pekeliling</a:t>
            </a:r>
            <a:r>
              <a:rPr lang="en-MY" dirty="0"/>
              <a:t>  </a:t>
            </a:r>
            <a:r>
              <a:rPr lang="en-MY" dirty="0" err="1"/>
              <a:t>Pelaksanaan</a:t>
            </a:r>
            <a:r>
              <a:rPr lang="en-MY" dirty="0"/>
              <a:t> </a:t>
            </a:r>
            <a:r>
              <a:rPr lang="en-MY" dirty="0" err="1"/>
              <a:t>Pengoperasian</a:t>
            </a:r>
            <a:r>
              <a:rPr lang="en-MY" dirty="0"/>
              <a:t> </a:t>
            </a:r>
            <a:r>
              <a:rPr lang="en-MY" dirty="0" err="1"/>
              <a:t>Universiti</a:t>
            </a:r>
            <a:r>
              <a:rPr lang="en-MY" dirty="0"/>
              <a:t> </a:t>
            </a:r>
            <a:r>
              <a:rPr lang="en-MY" dirty="0" err="1"/>
              <a:t>Teknologi</a:t>
            </a:r>
            <a:r>
              <a:rPr lang="en-MY" dirty="0"/>
              <a:t> MARA </a:t>
            </a:r>
            <a:r>
              <a:rPr lang="en-MY" dirty="0" err="1"/>
              <a:t>Semasa</a:t>
            </a:r>
            <a:r>
              <a:rPr lang="en-MY" dirty="0"/>
              <a:t> </a:t>
            </a:r>
            <a:r>
              <a:rPr lang="en-MY" dirty="0" err="1"/>
              <a:t>Perintah</a:t>
            </a:r>
            <a:r>
              <a:rPr lang="en-MY" dirty="0"/>
              <a:t> </a:t>
            </a:r>
            <a:r>
              <a:rPr lang="en-MY" dirty="0" err="1"/>
              <a:t>Kawalan</a:t>
            </a:r>
            <a:r>
              <a:rPr lang="en-MY" dirty="0"/>
              <a:t> </a:t>
            </a:r>
            <a:r>
              <a:rPr lang="en-MY" dirty="0" err="1"/>
              <a:t>Pergerakan</a:t>
            </a:r>
            <a:r>
              <a:rPr lang="en-MY" dirty="0"/>
              <a:t> </a:t>
            </a:r>
            <a:r>
              <a:rPr lang="en-MY" dirty="0" err="1"/>
              <a:t>Pemulihan</a:t>
            </a:r>
            <a:r>
              <a:rPr lang="en-MY" dirty="0"/>
              <a:t> (PKPP) dan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/>
              <a:t>Panduan </a:t>
            </a:r>
            <a:r>
              <a:rPr lang="en-MY" dirty="0" err="1"/>
              <a:t>Pengurusan</a:t>
            </a:r>
            <a:r>
              <a:rPr lang="en-MY" dirty="0"/>
              <a:t> </a:t>
            </a:r>
            <a:r>
              <a:rPr lang="en-MY" dirty="0" err="1"/>
              <a:t>Pengurusan</a:t>
            </a:r>
            <a:r>
              <a:rPr lang="en-MY" dirty="0"/>
              <a:t> </a:t>
            </a:r>
            <a:r>
              <a:rPr lang="en-MY" dirty="0" err="1"/>
              <a:t>Operasi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Universiti</a:t>
            </a:r>
            <a:r>
              <a:rPr lang="en-MY" dirty="0"/>
              <a:t> </a:t>
            </a:r>
            <a:r>
              <a:rPr lang="en-MY" dirty="0" err="1"/>
              <a:t>Teknologi</a:t>
            </a:r>
            <a:r>
              <a:rPr lang="en-MY" dirty="0"/>
              <a:t> MARA (UiTM) </a:t>
            </a:r>
            <a:r>
              <a:rPr lang="en-MY" dirty="0" err="1"/>
              <a:t>Semasa</a:t>
            </a:r>
            <a:r>
              <a:rPr lang="en-MY" dirty="0"/>
              <a:t> PKPP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5B89496-DC57-4DF2-8266-274998602371}"/>
              </a:ext>
            </a:extLst>
          </p:cNvPr>
          <p:cNvSpPr txBox="1"/>
          <p:nvPr/>
        </p:nvSpPr>
        <p:spPr>
          <a:xfrm>
            <a:off x="3110470" y="426333"/>
            <a:ext cx="694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PASCA COVID – NEW NORMAL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353562A-F780-4BAE-9EFE-B25058579B9B}"/>
              </a:ext>
            </a:extLst>
          </p:cNvPr>
          <p:cNvSpPr txBox="1"/>
          <p:nvPr/>
        </p:nvSpPr>
        <p:spPr>
          <a:xfrm>
            <a:off x="11426309" y="1160582"/>
            <a:ext cx="46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Q3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EFC0BC-7F3C-49F0-B107-16748F6AF7DF}"/>
              </a:ext>
            </a:extLst>
          </p:cNvPr>
          <p:cNvSpPr/>
          <p:nvPr/>
        </p:nvSpPr>
        <p:spPr>
          <a:xfrm>
            <a:off x="788345" y="3684645"/>
            <a:ext cx="752639" cy="3759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508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38F403F-97DE-438C-9B9C-EC22FAFF8C51}"/>
              </a:ext>
            </a:extLst>
          </p:cNvPr>
          <p:cNvSpPr txBox="1"/>
          <p:nvPr/>
        </p:nvSpPr>
        <p:spPr>
          <a:xfrm>
            <a:off x="809179" y="3699153"/>
            <a:ext cx="75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18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17">
            <a:extLst>
              <a:ext uri="{FF2B5EF4-FFF2-40B4-BE49-F238E27FC236}">
                <a16:creationId xmlns:a16="http://schemas.microsoft.com/office/drawing/2014/main" id="{1A9853BB-3ABE-484E-B444-30CB4CF675B3}"/>
              </a:ext>
            </a:extLst>
          </p:cNvPr>
          <p:cNvSpPr/>
          <p:nvPr/>
        </p:nvSpPr>
        <p:spPr>
          <a:xfrm>
            <a:off x="6485421" y="4657831"/>
            <a:ext cx="5396001" cy="962387"/>
          </a:xfrm>
          <a:prstGeom prst="roundRect">
            <a:avLst/>
          </a:prstGeom>
          <a:solidFill>
            <a:srgbClr val="9CCCD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D2CEFF7-1348-49BB-8835-A94B06ECDE22}"/>
              </a:ext>
            </a:extLst>
          </p:cNvPr>
          <p:cNvSpPr/>
          <p:nvPr/>
        </p:nvSpPr>
        <p:spPr>
          <a:xfrm>
            <a:off x="6654870" y="4721750"/>
            <a:ext cx="810285" cy="3759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508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70" name="Rounded Rectangle 17">
            <a:extLst>
              <a:ext uri="{FF2B5EF4-FFF2-40B4-BE49-F238E27FC236}">
                <a16:creationId xmlns:a16="http://schemas.microsoft.com/office/drawing/2014/main" id="{955933C5-84E4-4AF8-8B6E-BB8AC6114792}"/>
              </a:ext>
            </a:extLst>
          </p:cNvPr>
          <p:cNvSpPr/>
          <p:nvPr/>
        </p:nvSpPr>
        <p:spPr>
          <a:xfrm>
            <a:off x="6486369" y="3581038"/>
            <a:ext cx="5396001" cy="962387"/>
          </a:xfrm>
          <a:prstGeom prst="roundRect">
            <a:avLst/>
          </a:prstGeom>
          <a:solidFill>
            <a:srgbClr val="9CCCD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8167D6D-F119-4E42-9DB6-243C07F36235}"/>
              </a:ext>
            </a:extLst>
          </p:cNvPr>
          <p:cNvSpPr/>
          <p:nvPr/>
        </p:nvSpPr>
        <p:spPr>
          <a:xfrm>
            <a:off x="6652982" y="3632477"/>
            <a:ext cx="810285" cy="3759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508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4517C7-5246-4583-8DA8-A0EEBEDADC30}"/>
              </a:ext>
            </a:extLst>
          </p:cNvPr>
          <p:cNvSpPr txBox="1"/>
          <p:nvPr/>
        </p:nvSpPr>
        <p:spPr>
          <a:xfrm>
            <a:off x="7429395" y="3686972"/>
            <a:ext cx="398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1800" dirty="0" err="1"/>
              <a:t>Pengurusan</a:t>
            </a:r>
            <a:r>
              <a:rPr lang="en-MY" sz="1800" dirty="0"/>
              <a:t> </a:t>
            </a:r>
            <a:r>
              <a:rPr lang="en-MY" sz="1800" dirty="0" err="1"/>
              <a:t>Sumber</a:t>
            </a:r>
            <a:r>
              <a:rPr lang="en-MY" sz="1800" dirty="0"/>
              <a:t> </a:t>
            </a:r>
            <a:r>
              <a:rPr lang="en-MY" sz="1800" dirty="0" err="1"/>
              <a:t>Elektronik</a:t>
            </a:r>
            <a:endParaRPr lang="en-MY" sz="18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C1AF276-61EA-4115-AA08-7139BDEE9E96}"/>
              </a:ext>
            </a:extLst>
          </p:cNvPr>
          <p:cNvSpPr/>
          <p:nvPr/>
        </p:nvSpPr>
        <p:spPr>
          <a:xfrm>
            <a:off x="6644198" y="3990064"/>
            <a:ext cx="5090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600" dirty="0" err="1"/>
              <a:t>Pengurusan</a:t>
            </a:r>
            <a:r>
              <a:rPr lang="en-MY" sz="1600" dirty="0"/>
              <a:t> </a:t>
            </a:r>
            <a:r>
              <a:rPr lang="en-MY" sz="1600" dirty="0" err="1"/>
              <a:t>latihan</a:t>
            </a:r>
            <a:r>
              <a:rPr lang="en-MY" sz="1600" dirty="0"/>
              <a:t> </a:t>
            </a:r>
            <a:r>
              <a:rPr lang="en-MY" sz="1600" dirty="0" err="1"/>
              <a:t>sumber</a:t>
            </a:r>
            <a:r>
              <a:rPr lang="en-MY" sz="1600" dirty="0"/>
              <a:t> </a:t>
            </a:r>
            <a:r>
              <a:rPr lang="en-MY" sz="1600" dirty="0" err="1"/>
              <a:t>elektronik</a:t>
            </a:r>
            <a:endParaRPr lang="en-MY" sz="16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C50222E-E5E0-41DC-A46C-87B000C71D62}"/>
              </a:ext>
            </a:extLst>
          </p:cNvPr>
          <p:cNvSpPr txBox="1"/>
          <p:nvPr/>
        </p:nvSpPr>
        <p:spPr>
          <a:xfrm>
            <a:off x="7414902" y="4702806"/>
            <a:ext cx="427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1800" dirty="0" err="1"/>
              <a:t>Pengurusan</a:t>
            </a:r>
            <a:r>
              <a:rPr lang="en-MY" sz="1800" dirty="0"/>
              <a:t> </a:t>
            </a:r>
            <a:r>
              <a:rPr lang="en-MY" sz="1800" dirty="0" err="1"/>
              <a:t>Sumber</a:t>
            </a:r>
            <a:r>
              <a:rPr lang="en-MY" sz="1800" dirty="0"/>
              <a:t> </a:t>
            </a:r>
            <a:r>
              <a:rPr lang="en-MY" sz="1800" dirty="0" err="1"/>
              <a:t>Bercetak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D75B8E0-F235-4305-A022-31DF9CB7943C}"/>
              </a:ext>
            </a:extLst>
          </p:cNvPr>
          <p:cNvSpPr txBox="1"/>
          <p:nvPr/>
        </p:nvSpPr>
        <p:spPr>
          <a:xfrm>
            <a:off x="6639404" y="4723125"/>
            <a:ext cx="81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18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970AF1B-8A06-4E60-AB15-F4CF22A5F39F}"/>
              </a:ext>
            </a:extLst>
          </p:cNvPr>
          <p:cNvSpPr/>
          <p:nvPr/>
        </p:nvSpPr>
        <p:spPr>
          <a:xfrm>
            <a:off x="6654870" y="5190088"/>
            <a:ext cx="5090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600" dirty="0" err="1"/>
              <a:t>Penerimaan</a:t>
            </a:r>
            <a:r>
              <a:rPr lang="en-MY" sz="1600" dirty="0"/>
              <a:t> </a:t>
            </a:r>
            <a:r>
              <a:rPr lang="en-MY" sz="1600" dirty="0" err="1"/>
              <a:t>Bahan</a:t>
            </a:r>
            <a:r>
              <a:rPr lang="en-MY" sz="1600" dirty="0"/>
              <a:t> </a:t>
            </a:r>
            <a:r>
              <a:rPr lang="en-MY" sz="1600" dirty="0" err="1"/>
              <a:t>Daripada</a:t>
            </a:r>
            <a:r>
              <a:rPr lang="en-MY" sz="1600" dirty="0"/>
              <a:t> </a:t>
            </a:r>
            <a:r>
              <a:rPr lang="en-MY" sz="1600" dirty="0" err="1"/>
              <a:t>Pembekal</a:t>
            </a:r>
            <a:endParaRPr lang="en-MY" sz="16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5E4101C-EE76-4204-8907-FC182AC6D457}"/>
              </a:ext>
            </a:extLst>
          </p:cNvPr>
          <p:cNvSpPr txBox="1"/>
          <p:nvPr/>
        </p:nvSpPr>
        <p:spPr>
          <a:xfrm>
            <a:off x="6671674" y="3627397"/>
            <a:ext cx="81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18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36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48CE12EE-AF22-4ECD-B60D-3E3887140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"/>
            <a:ext cx="12192000" cy="6842150"/>
          </a:xfrm>
          <a:prstGeom prst="rect">
            <a:avLst/>
          </a:prstGeom>
        </p:spPr>
      </p:pic>
      <p:sp>
        <p:nvSpPr>
          <p:cNvPr id="53" name="Rounded Rectangle 17">
            <a:extLst>
              <a:ext uri="{FF2B5EF4-FFF2-40B4-BE49-F238E27FC236}">
                <a16:creationId xmlns:a16="http://schemas.microsoft.com/office/drawing/2014/main" id="{FF24DCA7-7B40-4F99-BDCE-CEE8E7C77486}"/>
              </a:ext>
            </a:extLst>
          </p:cNvPr>
          <p:cNvSpPr/>
          <p:nvPr/>
        </p:nvSpPr>
        <p:spPr>
          <a:xfrm>
            <a:off x="423679" y="1962256"/>
            <a:ext cx="5631753" cy="1300500"/>
          </a:xfrm>
          <a:prstGeom prst="roundRect">
            <a:avLst/>
          </a:prstGeom>
          <a:solidFill>
            <a:srgbClr val="9CCCD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95A801F-96F8-4026-BC1C-F943895B4410}"/>
              </a:ext>
            </a:extLst>
          </p:cNvPr>
          <p:cNvSpPr/>
          <p:nvPr/>
        </p:nvSpPr>
        <p:spPr>
          <a:xfrm>
            <a:off x="582219" y="2018701"/>
            <a:ext cx="752639" cy="3759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508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5" name="Rounded Rectangle 17">
            <a:extLst>
              <a:ext uri="{FF2B5EF4-FFF2-40B4-BE49-F238E27FC236}">
                <a16:creationId xmlns:a16="http://schemas.microsoft.com/office/drawing/2014/main" id="{FF24DCA7-7B40-4F99-BDCE-CEE8E7C77486}"/>
              </a:ext>
            </a:extLst>
          </p:cNvPr>
          <p:cNvSpPr/>
          <p:nvPr/>
        </p:nvSpPr>
        <p:spPr>
          <a:xfrm>
            <a:off x="410525" y="3429000"/>
            <a:ext cx="5629789" cy="1323439"/>
          </a:xfrm>
          <a:prstGeom prst="roundRect">
            <a:avLst/>
          </a:prstGeom>
          <a:solidFill>
            <a:srgbClr val="9CCCD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95A801F-96F8-4026-BC1C-F943895B4410}"/>
              </a:ext>
            </a:extLst>
          </p:cNvPr>
          <p:cNvSpPr/>
          <p:nvPr/>
        </p:nvSpPr>
        <p:spPr>
          <a:xfrm>
            <a:off x="573044" y="3487133"/>
            <a:ext cx="752639" cy="3759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508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7" name="Rounded Rectangle 17">
            <a:extLst>
              <a:ext uri="{FF2B5EF4-FFF2-40B4-BE49-F238E27FC236}">
                <a16:creationId xmlns:a16="http://schemas.microsoft.com/office/drawing/2014/main" id="{FF24DCA7-7B40-4F99-BDCE-CEE8E7C77486}"/>
              </a:ext>
            </a:extLst>
          </p:cNvPr>
          <p:cNvSpPr/>
          <p:nvPr/>
        </p:nvSpPr>
        <p:spPr>
          <a:xfrm>
            <a:off x="6414192" y="1975438"/>
            <a:ext cx="5473007" cy="2157175"/>
          </a:xfrm>
          <a:prstGeom prst="roundRect">
            <a:avLst/>
          </a:prstGeom>
          <a:solidFill>
            <a:srgbClr val="9CCCD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95A801F-96F8-4026-BC1C-F943895B4410}"/>
              </a:ext>
            </a:extLst>
          </p:cNvPr>
          <p:cNvSpPr/>
          <p:nvPr/>
        </p:nvSpPr>
        <p:spPr>
          <a:xfrm>
            <a:off x="6597184" y="2038399"/>
            <a:ext cx="821848" cy="3759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508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45" name="Google Shape;145;p7" descr="Celebrity Fitness Malaysia Cookies Policy"/>
          <p:cNvSpPr/>
          <p:nvPr/>
        </p:nvSpPr>
        <p:spPr>
          <a:xfrm>
            <a:off x="207379" y="-144463"/>
            <a:ext cx="406294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 descr="Celebrity Fitness Malaysia Cookies Policy"/>
          <p:cNvSpPr/>
          <p:nvPr/>
        </p:nvSpPr>
        <p:spPr>
          <a:xfrm>
            <a:off x="410526" y="7938"/>
            <a:ext cx="406294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 descr="Celebrity Fitness Malaysia Cookies Policy"/>
          <p:cNvSpPr/>
          <p:nvPr/>
        </p:nvSpPr>
        <p:spPr>
          <a:xfrm>
            <a:off x="613674" y="160338"/>
            <a:ext cx="406294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264DC2-7568-4836-8BE0-71E0AACCC1A2}"/>
              </a:ext>
            </a:extLst>
          </p:cNvPr>
          <p:cNvSpPr txBox="1"/>
          <p:nvPr/>
        </p:nvSpPr>
        <p:spPr>
          <a:xfrm>
            <a:off x="1340008" y="3463815"/>
            <a:ext cx="406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800" dirty="0" err="1"/>
              <a:t>Pengurusan</a:t>
            </a:r>
            <a:r>
              <a:rPr lang="en-MY" sz="1800" dirty="0"/>
              <a:t> </a:t>
            </a:r>
            <a:r>
              <a:rPr lang="en-MY" sz="1800" dirty="0" err="1"/>
              <a:t>Arkib</a:t>
            </a:r>
            <a:r>
              <a:rPr lang="en-MY" sz="1800" dirty="0"/>
              <a:t> </a:t>
            </a:r>
            <a:r>
              <a:rPr lang="en-MY" sz="1800" dirty="0" err="1"/>
              <a:t>Universiti</a:t>
            </a:r>
            <a:endParaRPr lang="en-US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A5DCA3-B816-4DA3-90C8-F94A5CE862CF}"/>
              </a:ext>
            </a:extLst>
          </p:cNvPr>
          <p:cNvSpPr txBox="1"/>
          <p:nvPr/>
        </p:nvSpPr>
        <p:spPr>
          <a:xfrm>
            <a:off x="563154" y="3495995"/>
            <a:ext cx="75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07</a:t>
            </a:r>
            <a:endParaRPr lang="ko-KR" altLang="en-US" sz="18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3517" y="3951343"/>
            <a:ext cx="4728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600" dirty="0"/>
              <a:t>Perkhidmatan rujukan arkib</a:t>
            </a:r>
          </a:p>
          <a:p>
            <a:r>
              <a:rPr lang="ms-MY" sz="1600" dirty="0"/>
              <a:t>Pengurusan rekod arkib bercetak</a:t>
            </a:r>
            <a:endParaRPr lang="en-MY" sz="1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D264DC2-7568-4836-8BE0-71E0AACCC1A2}"/>
              </a:ext>
            </a:extLst>
          </p:cNvPr>
          <p:cNvSpPr txBox="1"/>
          <p:nvPr/>
        </p:nvSpPr>
        <p:spPr>
          <a:xfrm>
            <a:off x="1326074" y="1990051"/>
            <a:ext cx="4714241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MY" sz="1800" dirty="0" err="1"/>
              <a:t>Pengurusan</a:t>
            </a:r>
            <a:r>
              <a:rPr lang="en-MY" sz="1800" dirty="0"/>
              <a:t> </a:t>
            </a:r>
            <a:r>
              <a:rPr lang="en-MY" sz="1800" dirty="0" err="1"/>
              <a:t>Perolehan</a:t>
            </a:r>
            <a:r>
              <a:rPr lang="en-MY" sz="1800" dirty="0"/>
              <a:t> </a:t>
            </a:r>
            <a:r>
              <a:rPr lang="en-MY" sz="1800" dirty="0" err="1"/>
              <a:t>Bahan</a:t>
            </a:r>
            <a:r>
              <a:rPr lang="en-MY" sz="1800" dirty="0"/>
              <a:t> </a:t>
            </a:r>
            <a:r>
              <a:rPr lang="en-MY" sz="1800" dirty="0" err="1"/>
              <a:t>Perpustakaan</a:t>
            </a:r>
            <a:r>
              <a:rPr lang="en-MY" sz="1800" dirty="0"/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A5DCA3-B816-4DA3-90C8-F94A5CE862CF}"/>
              </a:ext>
            </a:extLst>
          </p:cNvPr>
          <p:cNvSpPr txBox="1"/>
          <p:nvPr/>
        </p:nvSpPr>
        <p:spPr>
          <a:xfrm>
            <a:off x="566042" y="2027551"/>
            <a:ext cx="75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06</a:t>
            </a:r>
            <a:endParaRPr lang="ko-KR" altLang="en-US" sz="18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2219" y="2643282"/>
            <a:ext cx="4728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600" dirty="0" err="1"/>
              <a:t>Pembelian</a:t>
            </a:r>
            <a:r>
              <a:rPr lang="en-MY" sz="1600" dirty="0"/>
              <a:t> </a:t>
            </a:r>
            <a:r>
              <a:rPr lang="en-MY" sz="1600" dirty="0" err="1"/>
              <a:t>Bekalan</a:t>
            </a:r>
            <a:r>
              <a:rPr lang="en-MY" sz="1600" dirty="0"/>
              <a:t> </a:t>
            </a:r>
            <a:r>
              <a:rPr lang="en-MY" sz="1600" dirty="0" err="1"/>
              <a:t>Perpustakaan</a:t>
            </a:r>
            <a:endParaRPr lang="en-MY" sz="1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D264DC2-7568-4836-8BE0-71E0AACCC1A2}"/>
              </a:ext>
            </a:extLst>
          </p:cNvPr>
          <p:cNvSpPr txBox="1"/>
          <p:nvPr/>
        </p:nvSpPr>
        <p:spPr>
          <a:xfrm>
            <a:off x="7384305" y="2081372"/>
            <a:ext cx="404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</a:pPr>
            <a:r>
              <a:rPr lang="en-MY" sz="1800" dirty="0" err="1"/>
              <a:t>Pentadbiran</a:t>
            </a:r>
            <a:r>
              <a:rPr lang="en-MY" sz="1800" dirty="0"/>
              <a:t> </a:t>
            </a:r>
            <a:r>
              <a:rPr lang="en-MY" sz="1800" dirty="0" err="1"/>
              <a:t>Organisasi</a:t>
            </a:r>
            <a:endParaRPr kumimoji="0" lang="ko-KR" alt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A5DCA3-B816-4DA3-90C8-F94A5CE862CF}"/>
              </a:ext>
            </a:extLst>
          </p:cNvPr>
          <p:cNvSpPr txBox="1"/>
          <p:nvPr/>
        </p:nvSpPr>
        <p:spPr>
          <a:xfrm>
            <a:off x="6597184" y="2030572"/>
            <a:ext cx="82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08</a:t>
            </a:r>
            <a:endParaRPr lang="ko-KR" altLang="en-US" sz="18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515925" y="2426414"/>
            <a:ext cx="51629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600" dirty="0" err="1"/>
              <a:t>Pengurusan</a:t>
            </a:r>
            <a:r>
              <a:rPr lang="en-MY" sz="1600" dirty="0"/>
              <a:t> </a:t>
            </a:r>
            <a:r>
              <a:rPr lang="en-MY" sz="1600" dirty="0" err="1"/>
              <a:t>Staf</a:t>
            </a:r>
            <a:endParaRPr lang="en-MY" sz="1600" dirty="0"/>
          </a:p>
          <a:p>
            <a:r>
              <a:rPr lang="en-MY" sz="1600" dirty="0" err="1"/>
              <a:t>Pengurusan</a:t>
            </a:r>
            <a:r>
              <a:rPr lang="en-MY" sz="1600" dirty="0"/>
              <a:t> </a:t>
            </a:r>
            <a:r>
              <a:rPr lang="en-MY" sz="1600" dirty="0" err="1"/>
              <a:t>kehadiran</a:t>
            </a:r>
            <a:endParaRPr lang="en-MY" sz="1600" dirty="0"/>
          </a:p>
          <a:p>
            <a:r>
              <a:rPr lang="en-MY" sz="1600" dirty="0" err="1"/>
              <a:t>Pengurusan</a:t>
            </a:r>
            <a:r>
              <a:rPr lang="en-MY" sz="1600" dirty="0"/>
              <a:t> </a:t>
            </a:r>
            <a:r>
              <a:rPr lang="en-MY" sz="1600" dirty="0" err="1"/>
              <a:t>Mesyuarat</a:t>
            </a:r>
            <a:endParaRPr lang="en-MY" sz="1600" dirty="0"/>
          </a:p>
          <a:p>
            <a:r>
              <a:rPr lang="en-MY" sz="1600" dirty="0" err="1"/>
              <a:t>Penganjuran</a:t>
            </a:r>
            <a:r>
              <a:rPr lang="en-MY" sz="1600" dirty="0"/>
              <a:t> dan </a:t>
            </a:r>
            <a:r>
              <a:rPr lang="en-MY" sz="1600" dirty="0" err="1"/>
              <a:t>Penyertaan</a:t>
            </a:r>
            <a:r>
              <a:rPr lang="en-MY" sz="1600" dirty="0"/>
              <a:t> Latihan </a:t>
            </a:r>
          </a:p>
          <a:p>
            <a:r>
              <a:rPr lang="en-MY" sz="1600" dirty="0" err="1"/>
              <a:t>Prosedur</a:t>
            </a:r>
            <a:r>
              <a:rPr lang="en-MY" sz="1600" dirty="0"/>
              <a:t> </a:t>
            </a:r>
            <a:r>
              <a:rPr lang="en-MY" sz="1600" dirty="0" err="1"/>
              <a:t>Masuk</a:t>
            </a:r>
            <a:r>
              <a:rPr lang="en-MY" sz="1600" dirty="0"/>
              <a:t> </a:t>
            </a:r>
            <a:r>
              <a:rPr lang="en-MY" sz="1600" dirty="0" err="1"/>
              <a:t>ke</a:t>
            </a:r>
            <a:r>
              <a:rPr lang="en-MY" sz="1600" dirty="0"/>
              <a:t> </a:t>
            </a:r>
            <a:r>
              <a:rPr lang="en-MY" sz="1600" dirty="0" err="1"/>
              <a:t>Pejabat</a:t>
            </a:r>
            <a:endParaRPr lang="en-MY" sz="1600" dirty="0"/>
          </a:p>
          <a:p>
            <a:endParaRPr lang="en-MY" sz="16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8944187-1057-41A2-9DF2-4FAF2EF83A88}"/>
              </a:ext>
            </a:extLst>
          </p:cNvPr>
          <p:cNvSpPr/>
          <p:nvPr/>
        </p:nvSpPr>
        <p:spPr>
          <a:xfrm>
            <a:off x="0" y="92009"/>
            <a:ext cx="2907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hnschrift" panose="020B0502040204020203" pitchFamily="34" charset="0"/>
              </a:rPr>
              <a:t>AMALAN TERBAIK PENGURUSAN &amp; PERKHIDMATAN PERPUSTAKAAN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7602E9-9149-486D-BFDB-8F5258F703C0}"/>
              </a:ext>
            </a:extLst>
          </p:cNvPr>
          <p:cNvSpPr/>
          <p:nvPr/>
        </p:nvSpPr>
        <p:spPr>
          <a:xfrm>
            <a:off x="243422" y="5112642"/>
            <a:ext cx="11701981" cy="116955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err="1"/>
              <a:t>Prosedur</a:t>
            </a:r>
            <a:r>
              <a:rPr lang="en-MY" dirty="0"/>
              <a:t> </a:t>
            </a:r>
            <a:r>
              <a:rPr lang="en-MY" dirty="0" err="1"/>
              <a:t>Operasi</a:t>
            </a:r>
            <a:r>
              <a:rPr lang="en-MY" dirty="0"/>
              <a:t> Standard </a:t>
            </a:r>
            <a:r>
              <a:rPr lang="en-MY" dirty="0" err="1"/>
              <a:t>Pengurusan</a:t>
            </a:r>
            <a:r>
              <a:rPr lang="en-MY" dirty="0"/>
              <a:t> </a:t>
            </a:r>
            <a:r>
              <a:rPr lang="en-MY" dirty="0" err="1"/>
              <a:t>Operasi</a:t>
            </a:r>
            <a:r>
              <a:rPr lang="en-MY" dirty="0"/>
              <a:t> </a:t>
            </a:r>
            <a:r>
              <a:rPr lang="en-MY" dirty="0" err="1"/>
              <a:t>Perkhidmatan</a:t>
            </a:r>
            <a:r>
              <a:rPr lang="en-MY" dirty="0"/>
              <a:t> </a:t>
            </a:r>
            <a:r>
              <a:rPr lang="en-MY" dirty="0" err="1"/>
              <a:t>Perpustakaan</a:t>
            </a:r>
            <a:r>
              <a:rPr lang="en-MY" dirty="0"/>
              <a:t> Tun Abdul Razak </a:t>
            </a:r>
            <a:r>
              <a:rPr lang="en-MY" dirty="0" err="1"/>
              <a:t>Universiti</a:t>
            </a:r>
            <a:r>
              <a:rPr lang="en-MY" dirty="0"/>
              <a:t> </a:t>
            </a:r>
            <a:r>
              <a:rPr lang="en-MY" dirty="0" err="1"/>
              <a:t>Teknologi</a:t>
            </a:r>
            <a:r>
              <a:rPr lang="en-MY" dirty="0"/>
              <a:t> MARA </a:t>
            </a:r>
            <a:r>
              <a:rPr lang="en-MY" dirty="0" err="1"/>
              <a:t>Semasa</a:t>
            </a:r>
            <a:r>
              <a:rPr lang="en-MY" dirty="0"/>
              <a:t> Dan </a:t>
            </a:r>
            <a:r>
              <a:rPr lang="en-MY" dirty="0" err="1"/>
              <a:t>Pasca</a:t>
            </a:r>
            <a:r>
              <a:rPr lang="en-MY" dirty="0"/>
              <a:t> </a:t>
            </a:r>
            <a:r>
              <a:rPr lang="en-MY" dirty="0" err="1"/>
              <a:t>Perintah</a:t>
            </a:r>
            <a:r>
              <a:rPr lang="en-MY" dirty="0"/>
              <a:t> </a:t>
            </a:r>
            <a:r>
              <a:rPr lang="en-MY" dirty="0" err="1"/>
              <a:t>Kawalan</a:t>
            </a:r>
            <a:r>
              <a:rPr lang="en-MY" dirty="0"/>
              <a:t> </a:t>
            </a:r>
            <a:r>
              <a:rPr lang="en-MY" dirty="0" err="1"/>
              <a:t>Pergerakan</a:t>
            </a:r>
            <a:r>
              <a:rPr lang="en-MY" dirty="0"/>
              <a:t> </a:t>
            </a:r>
            <a:r>
              <a:rPr lang="en-MY" dirty="0" err="1"/>
              <a:t>Wabak</a:t>
            </a:r>
            <a:r>
              <a:rPr lang="en-MY" dirty="0"/>
              <a:t>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err="1"/>
              <a:t>Pekeliling</a:t>
            </a:r>
            <a:r>
              <a:rPr lang="en-MY" dirty="0"/>
              <a:t> Naib </a:t>
            </a:r>
            <a:r>
              <a:rPr lang="en-MY" dirty="0" err="1"/>
              <a:t>Canselor</a:t>
            </a:r>
            <a:r>
              <a:rPr lang="en-MY" dirty="0"/>
              <a:t> </a:t>
            </a:r>
            <a:r>
              <a:rPr lang="en-MY" dirty="0" err="1"/>
              <a:t>Bilangan</a:t>
            </a:r>
            <a:r>
              <a:rPr lang="en-MY" dirty="0"/>
              <a:t> 17 </a:t>
            </a:r>
            <a:r>
              <a:rPr lang="en-MY" dirty="0" err="1"/>
              <a:t>Tahun</a:t>
            </a:r>
            <a:r>
              <a:rPr lang="en-MY" dirty="0"/>
              <a:t> 2020: </a:t>
            </a:r>
            <a:r>
              <a:rPr lang="en-MY" dirty="0" err="1"/>
              <a:t>Pekeliling</a:t>
            </a:r>
            <a:r>
              <a:rPr lang="en-MY" dirty="0"/>
              <a:t>  </a:t>
            </a:r>
            <a:r>
              <a:rPr lang="en-MY" dirty="0" err="1"/>
              <a:t>Pelaksanaan</a:t>
            </a:r>
            <a:r>
              <a:rPr lang="en-MY" dirty="0"/>
              <a:t> </a:t>
            </a:r>
            <a:r>
              <a:rPr lang="en-MY" dirty="0" err="1"/>
              <a:t>Pengoperasian</a:t>
            </a:r>
            <a:r>
              <a:rPr lang="en-MY" dirty="0"/>
              <a:t> </a:t>
            </a:r>
            <a:r>
              <a:rPr lang="en-MY" dirty="0" err="1"/>
              <a:t>Universiti</a:t>
            </a:r>
            <a:r>
              <a:rPr lang="en-MY" dirty="0"/>
              <a:t> </a:t>
            </a:r>
            <a:r>
              <a:rPr lang="en-MY" dirty="0" err="1"/>
              <a:t>Teknologi</a:t>
            </a:r>
            <a:r>
              <a:rPr lang="en-MY" dirty="0"/>
              <a:t> MARA </a:t>
            </a:r>
            <a:r>
              <a:rPr lang="en-MY" dirty="0" err="1"/>
              <a:t>Semasa</a:t>
            </a:r>
            <a:r>
              <a:rPr lang="en-MY" dirty="0"/>
              <a:t> </a:t>
            </a:r>
            <a:r>
              <a:rPr lang="en-MY" dirty="0" err="1"/>
              <a:t>Perintah</a:t>
            </a:r>
            <a:r>
              <a:rPr lang="en-MY" dirty="0"/>
              <a:t> </a:t>
            </a:r>
            <a:r>
              <a:rPr lang="en-MY" dirty="0" err="1"/>
              <a:t>Kawalan</a:t>
            </a:r>
            <a:r>
              <a:rPr lang="en-MY" dirty="0"/>
              <a:t> </a:t>
            </a:r>
            <a:r>
              <a:rPr lang="en-MY" dirty="0" err="1"/>
              <a:t>Pergerakan</a:t>
            </a:r>
            <a:r>
              <a:rPr lang="en-MY" dirty="0"/>
              <a:t> </a:t>
            </a:r>
            <a:r>
              <a:rPr lang="en-MY" dirty="0" err="1"/>
              <a:t>Pemulihan</a:t>
            </a:r>
            <a:r>
              <a:rPr lang="en-MY" dirty="0"/>
              <a:t> (PKPP) dan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/>
              <a:t>Panduan </a:t>
            </a:r>
            <a:r>
              <a:rPr lang="en-MY" dirty="0" err="1"/>
              <a:t>Pengurusan</a:t>
            </a:r>
            <a:r>
              <a:rPr lang="en-MY" dirty="0"/>
              <a:t> </a:t>
            </a:r>
            <a:r>
              <a:rPr lang="en-MY" dirty="0" err="1"/>
              <a:t>Pengurusan</a:t>
            </a:r>
            <a:r>
              <a:rPr lang="en-MY" dirty="0"/>
              <a:t> </a:t>
            </a:r>
            <a:r>
              <a:rPr lang="en-MY" dirty="0" err="1"/>
              <a:t>Operasi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Universiti</a:t>
            </a:r>
            <a:r>
              <a:rPr lang="en-MY" dirty="0"/>
              <a:t> </a:t>
            </a:r>
            <a:r>
              <a:rPr lang="en-MY" dirty="0" err="1"/>
              <a:t>Teknologi</a:t>
            </a:r>
            <a:r>
              <a:rPr lang="en-MY" dirty="0"/>
              <a:t> MARA (UiTM) </a:t>
            </a:r>
            <a:r>
              <a:rPr lang="en-MY" dirty="0" err="1"/>
              <a:t>Semasa</a:t>
            </a:r>
            <a:r>
              <a:rPr lang="en-MY" dirty="0"/>
              <a:t> PKPP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5B89496-DC57-4DF2-8266-274998602371}"/>
              </a:ext>
            </a:extLst>
          </p:cNvPr>
          <p:cNvSpPr txBox="1"/>
          <p:nvPr/>
        </p:nvSpPr>
        <p:spPr>
          <a:xfrm>
            <a:off x="3110470" y="426333"/>
            <a:ext cx="694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PASCA COVID – NEW NORMAL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353562A-F780-4BAE-9EFE-B25058579B9B}"/>
              </a:ext>
            </a:extLst>
          </p:cNvPr>
          <p:cNvSpPr txBox="1"/>
          <p:nvPr/>
        </p:nvSpPr>
        <p:spPr>
          <a:xfrm>
            <a:off x="11426309" y="1160582"/>
            <a:ext cx="46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1070493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600BA5-75E2-43B7-B242-A8980002E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"/>
            <a:ext cx="12192000" cy="68421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2125978-C206-46BD-9179-CB5B80BBEBA4}"/>
              </a:ext>
            </a:extLst>
          </p:cNvPr>
          <p:cNvSpPr/>
          <p:nvPr/>
        </p:nvSpPr>
        <p:spPr>
          <a:xfrm>
            <a:off x="0" y="92009"/>
            <a:ext cx="2907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hnschrift" panose="020B0502040204020203" pitchFamily="34" charset="0"/>
              </a:rPr>
              <a:t>AMALAN TERBAIK PENGURUSAN &amp; PERKHIDMATAN PERPUSTAKAAN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8B490-1160-47C2-B4FE-E2AD19ED9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335236"/>
            <a:ext cx="1703124" cy="20957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0DD6C0-4C48-4971-8578-1A40A2B722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422"/>
          <a:stretch/>
        </p:blipFill>
        <p:spPr>
          <a:xfrm>
            <a:off x="187569" y="1793013"/>
            <a:ext cx="3103695" cy="20624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https://library.uitm.edu.my/images/covid19/pengendalian-mesyuarat-1__1600x1130.jpg">
            <a:extLst>
              <a:ext uri="{FF2B5EF4-FFF2-40B4-BE49-F238E27FC236}">
                <a16:creationId xmlns:a16="http://schemas.microsoft.com/office/drawing/2014/main" id="{CF27CF73-2644-423E-8557-6AA968C9C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935" y="1820852"/>
            <a:ext cx="2771343" cy="19943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ibrary.uitm.edu.my/images/covid19/penggunaan-lift__1080x763.jpg">
            <a:extLst>
              <a:ext uri="{FF2B5EF4-FFF2-40B4-BE49-F238E27FC236}">
                <a16:creationId xmlns:a16="http://schemas.microsoft.com/office/drawing/2014/main" id="{CEB7550F-3F0A-4E93-A2AB-0C0FE25D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5" y="1827349"/>
            <a:ext cx="2923219" cy="20651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ibrary.uitm.edu.my/images/covid19/langkah-pencegahan__1080x762.jpg">
            <a:extLst>
              <a:ext uri="{FF2B5EF4-FFF2-40B4-BE49-F238E27FC236}">
                <a16:creationId xmlns:a16="http://schemas.microsoft.com/office/drawing/2014/main" id="{EE863A3B-E120-4C76-B27C-68CA798EF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450" y="1793013"/>
            <a:ext cx="2923219" cy="20624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ibrary.uitm.edu.my/images/covid19/panduan-pembersihan-dan-sanitasu-2__1080x762.jpg">
            <a:extLst>
              <a:ext uri="{FF2B5EF4-FFF2-40B4-BE49-F238E27FC236}">
                <a16:creationId xmlns:a16="http://schemas.microsoft.com/office/drawing/2014/main" id="{CAB11737-0C39-4B32-88A1-347E32B9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20" y="4313693"/>
            <a:ext cx="3000937" cy="211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C47CB1-4B3B-4299-BCBB-14E21AD83B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7625" y="4023851"/>
            <a:ext cx="5116959" cy="2407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31C81F-9760-4E71-942B-6B7AB4D78709}"/>
              </a:ext>
            </a:extLst>
          </p:cNvPr>
          <p:cNvSpPr txBox="1"/>
          <p:nvPr/>
        </p:nvSpPr>
        <p:spPr>
          <a:xfrm>
            <a:off x="11426309" y="1160582"/>
            <a:ext cx="46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Q3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0FA9D3-F91A-4E59-84AC-D5F14EFFB26C}"/>
              </a:ext>
            </a:extLst>
          </p:cNvPr>
          <p:cNvSpPr txBox="1"/>
          <p:nvPr/>
        </p:nvSpPr>
        <p:spPr>
          <a:xfrm>
            <a:off x="5187627" y="5835789"/>
            <a:ext cx="5056755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dirty="0"/>
              <a:t>SISTEM PEMANTAUAN PENGGUNA DI DALAM PERPUSTAKAAN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512F4E-363B-417B-B5AA-53CD763E9517}"/>
              </a:ext>
            </a:extLst>
          </p:cNvPr>
          <p:cNvSpPr txBox="1"/>
          <p:nvPr/>
        </p:nvSpPr>
        <p:spPr>
          <a:xfrm>
            <a:off x="3153538" y="291338"/>
            <a:ext cx="6846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dirty="0"/>
              <a:t>PENGURUSAN DAN PERKHIDMATAN   -</a:t>
            </a:r>
            <a:r>
              <a:rPr lang="en-US" sz="2800" i="1" dirty="0"/>
              <a:t>NEW NORMAL</a:t>
            </a:r>
            <a:r>
              <a:rPr lang="en-US" sz="28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8562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0E5A7B-CB7E-466B-B963-381C1A279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"/>
            <a:ext cx="12192000" cy="6842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20A981-DEB1-443A-81E7-AF0AE5610F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7379" y="1663622"/>
            <a:ext cx="7617487" cy="4665835"/>
          </a:xfrm>
          <a:prstGeom prst="rect">
            <a:avLst/>
          </a:prstGeom>
        </p:spPr>
      </p:pic>
      <p:sp>
        <p:nvSpPr>
          <p:cNvPr id="135" name="Google Shape;135;p6" descr="Celebrity Fitness Malaysia Cookies Policy"/>
          <p:cNvSpPr/>
          <p:nvPr/>
        </p:nvSpPr>
        <p:spPr>
          <a:xfrm>
            <a:off x="207379" y="-144463"/>
            <a:ext cx="406294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 descr="Celebrity Fitness Malaysia Cookies Policy"/>
          <p:cNvSpPr/>
          <p:nvPr/>
        </p:nvSpPr>
        <p:spPr>
          <a:xfrm>
            <a:off x="410526" y="7938"/>
            <a:ext cx="406294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 descr="Celebrity Fitness Malaysia Cookies Policy"/>
          <p:cNvSpPr/>
          <p:nvPr/>
        </p:nvSpPr>
        <p:spPr>
          <a:xfrm>
            <a:off x="613674" y="160338"/>
            <a:ext cx="406294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36486" y="3217670"/>
            <a:ext cx="4252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Sekian</a:t>
            </a:r>
            <a:r>
              <a:rPr lang="en-US" sz="2800" b="1" dirty="0"/>
              <a:t>, </a:t>
            </a:r>
            <a:r>
              <a:rPr lang="en-US" sz="2800" b="1" dirty="0" err="1"/>
              <a:t>Terima</a:t>
            </a:r>
            <a:r>
              <a:rPr lang="en-US" sz="2800" b="1" dirty="0"/>
              <a:t> </a:t>
            </a:r>
            <a:r>
              <a:rPr lang="en-US" sz="2800" b="1" dirty="0" err="1"/>
              <a:t>kasih</a:t>
            </a:r>
            <a:r>
              <a:rPr lang="en-US" sz="2800" b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52873" y="4078694"/>
            <a:ext cx="4051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#</a:t>
            </a:r>
            <a:r>
              <a:rPr lang="en-US" sz="2400" b="1" dirty="0" err="1"/>
              <a:t>stayathome</a:t>
            </a:r>
            <a:endParaRPr lang="en-US" sz="2400" b="1" dirty="0"/>
          </a:p>
          <a:p>
            <a:pPr algn="ctr"/>
            <a:r>
              <a:rPr lang="en-US" sz="2400" b="1" dirty="0"/>
              <a:t>#staysafe</a:t>
            </a:r>
          </a:p>
          <a:p>
            <a:pPr algn="ctr"/>
            <a:r>
              <a:rPr lang="en-US" sz="2400" b="1" dirty="0"/>
              <a:t>#stayconnected</a:t>
            </a:r>
          </a:p>
        </p:txBody>
      </p:sp>
    </p:spTree>
    <p:extLst>
      <p:ext uri="{BB962C8B-B14F-4D97-AF65-F5344CB8AC3E}">
        <p14:creationId xmlns:p14="http://schemas.microsoft.com/office/powerpoint/2010/main" val="242014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1F26878-91D1-4E69-BE63-A92D92993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"/>
            <a:ext cx="12192000" cy="6842150"/>
          </a:xfrm>
          <a:prstGeom prst="rect">
            <a:avLst/>
          </a:prstGeom>
        </p:spPr>
      </p:pic>
      <p:grpSp>
        <p:nvGrpSpPr>
          <p:cNvPr id="2049" name="Group 2048"/>
          <p:cNvGrpSpPr/>
          <p:nvPr/>
        </p:nvGrpSpPr>
        <p:grpSpPr>
          <a:xfrm>
            <a:off x="277233" y="2012601"/>
            <a:ext cx="7566253" cy="3582421"/>
            <a:chOff x="1198380" y="4456926"/>
            <a:chExt cx="14590701" cy="6684259"/>
          </a:xfrm>
          <a:solidFill>
            <a:schemeClr val="bg1"/>
          </a:solidFill>
        </p:grpSpPr>
        <p:pic>
          <p:nvPicPr>
            <p:cNvPr id="2052" name="Picture 4" descr="Image result for malaysia map 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721"/>
            <a:stretch/>
          </p:blipFill>
          <p:spPr bwMode="auto">
            <a:xfrm>
              <a:off x="1198380" y="4878479"/>
              <a:ext cx="5119735" cy="6255981"/>
            </a:xfrm>
            <a:prstGeom prst="rect">
              <a:avLst/>
            </a:prstGeom>
            <a:grpFill/>
          </p:spPr>
        </p:pic>
        <p:pic>
          <p:nvPicPr>
            <p:cNvPr id="440" name="Picture 4" descr="Image result for malaysia map 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31"/>
            <a:stretch/>
          </p:blipFill>
          <p:spPr bwMode="auto">
            <a:xfrm>
              <a:off x="6166903" y="4885211"/>
              <a:ext cx="9622178" cy="6255974"/>
            </a:xfrm>
            <a:prstGeom prst="rect">
              <a:avLst/>
            </a:prstGeom>
            <a:grpFill/>
          </p:spPr>
        </p:pic>
        <p:grpSp>
          <p:nvGrpSpPr>
            <p:cNvPr id="146" name="Group 145"/>
            <p:cNvGrpSpPr/>
            <p:nvPr/>
          </p:nvGrpSpPr>
          <p:grpSpPr>
            <a:xfrm>
              <a:off x="3151237" y="4456926"/>
              <a:ext cx="5580833" cy="1320468"/>
              <a:chOff x="2917323" y="4712033"/>
              <a:chExt cx="5580832" cy="1320467"/>
            </a:xfrm>
            <a:grpFill/>
          </p:grpSpPr>
          <p:sp>
            <p:nvSpPr>
              <p:cNvPr id="438" name="TextBox 51"/>
              <p:cNvSpPr txBox="1">
                <a:spLocks noChangeArrowheads="1"/>
              </p:cNvSpPr>
              <p:nvPr/>
            </p:nvSpPr>
            <p:spPr bwMode="auto">
              <a:xfrm>
                <a:off x="2917323" y="4712033"/>
                <a:ext cx="1456202" cy="13204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999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dobe Gothic Std B" panose="020B0800000000000000" pitchFamily="34" charset="-128"/>
                    <a:cs typeface="Arial" panose="020B0604020202020204" pitchFamily="34" charset="0"/>
                  </a:rPr>
                  <a:t>38</a:t>
                </a:r>
                <a:endParaRPr lang="en-MY" altLang="en-US" sz="3999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dobe Gothic Std B" panose="020B0800000000000000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39" name="TextBox 52"/>
              <p:cNvSpPr txBox="1">
                <a:spLocks noChangeArrowheads="1"/>
              </p:cNvSpPr>
              <p:nvPr/>
            </p:nvSpPr>
            <p:spPr bwMode="auto">
              <a:xfrm>
                <a:off x="4338829" y="4884270"/>
                <a:ext cx="4159326" cy="97599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dobe Gothic Std B" pitchFamily="34" charset="-128"/>
                    <a:cs typeface="Arial" panose="020B0604020202020204" pitchFamily="34" charset="0"/>
                  </a:rPr>
                  <a:t>PERPUSTAKAAN </a:t>
                </a:r>
                <a:r>
                  <a:rPr lang="en-US" altLang="en-US" sz="1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dobe Gothic Std B" pitchFamily="34" charset="-128"/>
                    <a:cs typeface="Arial" panose="020B0604020202020204" pitchFamily="34" charset="0"/>
                  </a:rPr>
                  <a:t>UiTM</a:t>
                </a:r>
                <a:endParaRPr lang="en-US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dobe Gothic Std B" pitchFamily="34" charset="-128"/>
                  <a:cs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dobe Gothic Std B" pitchFamily="34" charset="-128"/>
                    <a:cs typeface="Arial" panose="020B0604020202020204" pitchFamily="34" charset="0"/>
                  </a:rPr>
                  <a:t>SELURUH MALAYSIA</a:t>
                </a:r>
                <a:endParaRPr lang="en-MY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dobe Gothic Std B" pitchFamily="34" charset="-128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2051" name="Table 2050"/>
          <p:cNvGraphicFramePr>
            <a:graphicFrameLocks noGrp="1"/>
          </p:cNvGraphicFramePr>
          <p:nvPr>
            <p:extLst/>
          </p:nvPr>
        </p:nvGraphicFramePr>
        <p:xfrm>
          <a:off x="7955959" y="116914"/>
          <a:ext cx="4159847" cy="4243230"/>
        </p:xfrm>
        <a:graphic>
          <a:graphicData uri="http://schemas.openxmlformats.org/drawingml/2006/table">
            <a:tbl>
              <a:tblPr firstRow="1" firstCol="1" bandRow="1"/>
              <a:tblGrid>
                <a:gridCol w="364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5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441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UiTM Cawangan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441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Kampus UiTM Negeri Sabah 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</a:t>
                      </a: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Tun Abdul Razak</a:t>
                      </a: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Kampus Kota Kinabalu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</a:t>
                      </a: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Tun Abdul Razak</a:t>
                      </a: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Kampus Tawau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441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Kampus UiTM Negeri Sarawak 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Abdul Razak, Kampus Samarahan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Abdul Razak, Kampus Mukah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Abdul Razak, Kampus Samarahan 2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441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Kampus UiTM Negeri Perlis 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Dato' Jaafar Hassan, Kampus Arau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441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Kampus UiTM Negeri Terengganu 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Cendekiawan, Kampus Dungun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Cendekiawan, Kampus Kuala Terengganu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Cendekiawan, Kampus Bukit Besi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1441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Kampus UiTM Negeri Johor 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Dr. Ismail, Kampus Segamat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Dr. Ismail, Kampus Pasir Gudang Johor Baharu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1441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Kampus UiTM Negeri Melaka 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Abdul Razak, Kampus Alor Gajah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Pusat Sumber, Kampus Bandaraya Melaka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Abdul Razak, Kampus Jasin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1441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Kampus UiTM Negeri Perak 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Abdul Razak, Kampus Seri Iskandar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Abdul Razak, Kampus Tapah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1441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Kampus UiTM Negeri Kelantan 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Tengku Anis, Kampus Machang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Tengku Anis, Kampus Kota Bharu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1441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Kampus UiTM Negeri Pahang 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Al Bukhari, Kampus Jengka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Abdul Razak, Kampus Raub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2053" name="Table 2052"/>
          <p:cNvGraphicFramePr>
            <a:graphicFrameLocks noGrp="1"/>
          </p:cNvGraphicFramePr>
          <p:nvPr>
            <p:extLst/>
          </p:nvPr>
        </p:nvGraphicFramePr>
        <p:xfrm>
          <a:off x="4137062" y="900534"/>
          <a:ext cx="3378173" cy="1058904"/>
        </p:xfrm>
        <a:graphic>
          <a:graphicData uri="http://schemas.openxmlformats.org/drawingml/2006/table">
            <a:tbl>
              <a:tblPr firstRow="1" firstCol="1" bandRow="1"/>
              <a:tblGrid>
                <a:gridCol w="323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484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Kampus UiTM Induk (Shah Alam)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Abdul Razak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Abdul Razak Undang-Undang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Abdul Razak Kejuruteraan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Abdul Razak Sains dan Teknologi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Abdul Razak Alam Bina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56" name="Table 2055"/>
          <p:cNvGraphicFramePr>
            <a:graphicFrameLocks noGrp="1"/>
          </p:cNvGraphicFramePr>
          <p:nvPr>
            <p:extLst/>
          </p:nvPr>
        </p:nvGraphicFramePr>
        <p:xfrm>
          <a:off x="7955590" y="4392771"/>
          <a:ext cx="4152901" cy="2404497"/>
        </p:xfrm>
        <a:graphic>
          <a:graphicData uri="http://schemas.openxmlformats.org/drawingml/2006/table">
            <a:tbl>
              <a:tblPr firstRow="1" firstCol="1" bandRow="1"/>
              <a:tblGrid>
                <a:gridCol w="335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7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441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Kampus UiTM Negeri Kedah 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Sultan Badlishah, Kampus Merbok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441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Kampus UiTM Negeri Pulau Pinang 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Abdul Razak, Kampus Bukit Mertajam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Abdul Razak, Kampus Bertam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441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Kampus UiTM Negeri N.Sembilan 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Abdul Razak, Kampus Kuala Pilah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Abdul Razak, Kampus Seremban 3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Abdul Razak, Kampus Rembau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441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Kampus UiTM Negeri Selangor 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Abdul Razak, Kampus Puncak Alam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Abdul Razak, Kampus Puncak Perdana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Abdul Razak, Kompleks Alam Bina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Tun Abdul Razak, Kampus Dengkil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Perubatan Tun Abdul Razak, Kampus Sungai Buloh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Perubatan Tun Abdul Razak, Kampus Selayang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1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38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Perpustakaan Perubatan Tun Abdul Razak, Kampus Teluk Intan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70" marR="1270" marT="127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5398" y="196158"/>
            <a:ext cx="2666760" cy="1015438"/>
          </a:xfrm>
          <a:prstGeom prst="rect">
            <a:avLst/>
          </a:prstGeom>
          <a:noFill/>
        </p:spPr>
        <p:txBody>
          <a:bodyPr wrap="square" lIns="91218" tIns="45609" rIns="91218" bIns="45609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RANGKAIAN PERPUSTAKAAN UiTM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3E3E4-37C3-4FE1-B66A-6BBA52F0C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880" y="2748700"/>
            <a:ext cx="1113964" cy="21780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0784BA0-7F98-455D-9CBA-02FB32D09D34}"/>
              </a:ext>
            </a:extLst>
          </p:cNvPr>
          <p:cNvSpPr/>
          <p:nvPr/>
        </p:nvSpPr>
        <p:spPr>
          <a:xfrm>
            <a:off x="265398" y="5461513"/>
            <a:ext cx="7483557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When you can’t get to the library, the library can “come” to you</a:t>
            </a:r>
            <a:endParaRPr lang="en-M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2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307">
            <a:extLst>
              <a:ext uri="{FF2B5EF4-FFF2-40B4-BE49-F238E27FC236}">
                <a16:creationId xmlns:a16="http://schemas.microsoft.com/office/drawing/2014/main" id="{ACB54937-A80A-40B7-97F0-58FC0F651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"/>
            <a:ext cx="12192000" cy="684215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8EA11A1-0F89-42E1-99E7-3C7C08CFD441}"/>
              </a:ext>
            </a:extLst>
          </p:cNvPr>
          <p:cNvSpPr/>
          <p:nvPr/>
        </p:nvSpPr>
        <p:spPr>
          <a:xfrm>
            <a:off x="158042" y="5416672"/>
            <a:ext cx="11234878" cy="715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7" name="Freeform 57">
            <a:extLst>
              <a:ext uri="{FF2B5EF4-FFF2-40B4-BE49-F238E27FC236}">
                <a16:creationId xmlns:a16="http://schemas.microsoft.com/office/drawing/2014/main" id="{F065AD66-258C-4C51-82C0-E50DE4D100BA}"/>
              </a:ext>
            </a:extLst>
          </p:cNvPr>
          <p:cNvSpPr>
            <a:spLocks/>
          </p:cNvSpPr>
          <p:nvPr/>
        </p:nvSpPr>
        <p:spPr bwMode="auto">
          <a:xfrm>
            <a:off x="1303478" y="999092"/>
            <a:ext cx="181751" cy="555657"/>
          </a:xfrm>
          <a:custGeom>
            <a:avLst/>
            <a:gdLst>
              <a:gd name="T0" fmla="*/ 68 w 383"/>
              <a:gd name="T1" fmla="*/ 1172 h 1172"/>
              <a:gd name="T2" fmla="*/ 0 w 383"/>
              <a:gd name="T3" fmla="*/ 1154 h 1172"/>
              <a:gd name="T4" fmla="*/ 316 w 383"/>
              <a:gd name="T5" fmla="*/ 0 h 1172"/>
              <a:gd name="T6" fmla="*/ 383 w 383"/>
              <a:gd name="T7" fmla="*/ 19 h 1172"/>
              <a:gd name="T8" fmla="*/ 68 w 383"/>
              <a:gd name="T9" fmla="*/ 1172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3" h="1172">
                <a:moveTo>
                  <a:pt x="68" y="1172"/>
                </a:moveTo>
                <a:lnTo>
                  <a:pt x="0" y="1154"/>
                </a:lnTo>
                <a:lnTo>
                  <a:pt x="316" y="0"/>
                </a:lnTo>
                <a:lnTo>
                  <a:pt x="383" y="19"/>
                </a:lnTo>
                <a:lnTo>
                  <a:pt x="68" y="1172"/>
                </a:lnTo>
                <a:close/>
              </a:path>
            </a:pathLst>
          </a:custGeom>
          <a:solidFill>
            <a:srgbClr val="F4A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8" name="Freeform 58">
            <a:extLst>
              <a:ext uri="{FF2B5EF4-FFF2-40B4-BE49-F238E27FC236}">
                <a16:creationId xmlns:a16="http://schemas.microsoft.com/office/drawing/2014/main" id="{5C1C7FDC-4589-4A06-957C-02841A4E94E8}"/>
              </a:ext>
            </a:extLst>
          </p:cNvPr>
          <p:cNvSpPr>
            <a:spLocks/>
          </p:cNvSpPr>
          <p:nvPr/>
        </p:nvSpPr>
        <p:spPr bwMode="auto">
          <a:xfrm>
            <a:off x="1450058" y="999091"/>
            <a:ext cx="193477" cy="608437"/>
          </a:xfrm>
          <a:custGeom>
            <a:avLst/>
            <a:gdLst>
              <a:gd name="T0" fmla="*/ 341 w 408"/>
              <a:gd name="T1" fmla="*/ 1283 h 1283"/>
              <a:gd name="T2" fmla="*/ 0 w 408"/>
              <a:gd name="T3" fmla="*/ 18 h 1283"/>
              <a:gd name="T4" fmla="*/ 67 w 408"/>
              <a:gd name="T5" fmla="*/ 0 h 1283"/>
              <a:gd name="T6" fmla="*/ 408 w 408"/>
              <a:gd name="T7" fmla="*/ 1264 h 1283"/>
              <a:gd name="T8" fmla="*/ 341 w 408"/>
              <a:gd name="T9" fmla="*/ 1283 h 1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" h="1283">
                <a:moveTo>
                  <a:pt x="341" y="1283"/>
                </a:moveTo>
                <a:lnTo>
                  <a:pt x="0" y="18"/>
                </a:lnTo>
                <a:lnTo>
                  <a:pt x="67" y="0"/>
                </a:lnTo>
                <a:lnTo>
                  <a:pt x="408" y="1264"/>
                </a:lnTo>
                <a:lnTo>
                  <a:pt x="341" y="1283"/>
                </a:lnTo>
                <a:close/>
              </a:path>
            </a:pathLst>
          </a:custGeom>
          <a:solidFill>
            <a:srgbClr val="F4A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9" name="Rectangle 59">
            <a:extLst>
              <a:ext uri="{FF2B5EF4-FFF2-40B4-BE49-F238E27FC236}">
                <a16:creationId xmlns:a16="http://schemas.microsoft.com/office/drawing/2014/main" id="{57AEC9E1-B53A-4199-BFC2-A827CDE1D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655" y="1463845"/>
            <a:ext cx="259435" cy="32254"/>
          </a:xfrm>
          <a:prstGeom prst="rect">
            <a:avLst/>
          </a:prstGeom>
          <a:solidFill>
            <a:srgbClr val="F4A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0" name="Rectangle 60">
            <a:extLst>
              <a:ext uri="{FF2B5EF4-FFF2-40B4-BE49-F238E27FC236}">
                <a16:creationId xmlns:a16="http://schemas.microsoft.com/office/drawing/2014/main" id="{1697A496-45A4-4DCB-B2D1-3E423CF61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695" y="1318701"/>
            <a:ext cx="177354" cy="32254"/>
          </a:xfrm>
          <a:prstGeom prst="rect">
            <a:avLst/>
          </a:prstGeom>
          <a:solidFill>
            <a:srgbClr val="F4A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1" name="Rectangle 61">
            <a:extLst>
              <a:ext uri="{FF2B5EF4-FFF2-40B4-BE49-F238E27FC236}">
                <a16:creationId xmlns:a16="http://schemas.microsoft.com/office/drawing/2014/main" id="{BE957474-1852-495D-9893-F83C2CB6A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614" y="1197019"/>
            <a:ext cx="127519" cy="33721"/>
          </a:xfrm>
          <a:prstGeom prst="rect">
            <a:avLst/>
          </a:prstGeom>
          <a:solidFill>
            <a:srgbClr val="F4A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2" name="Freeform 62">
            <a:extLst>
              <a:ext uri="{FF2B5EF4-FFF2-40B4-BE49-F238E27FC236}">
                <a16:creationId xmlns:a16="http://schemas.microsoft.com/office/drawing/2014/main" id="{FD1189A9-E845-4E09-9886-64C45BBAB239}"/>
              </a:ext>
            </a:extLst>
          </p:cNvPr>
          <p:cNvSpPr>
            <a:spLocks/>
          </p:cNvSpPr>
          <p:nvPr/>
        </p:nvSpPr>
        <p:spPr bwMode="auto">
          <a:xfrm>
            <a:off x="1345987" y="1323105"/>
            <a:ext cx="196408" cy="170069"/>
          </a:xfrm>
          <a:custGeom>
            <a:avLst/>
            <a:gdLst>
              <a:gd name="T0" fmla="*/ 44 w 413"/>
              <a:gd name="T1" fmla="*/ 360 h 360"/>
              <a:gd name="T2" fmla="*/ 0 w 413"/>
              <a:gd name="T3" fmla="*/ 306 h 360"/>
              <a:gd name="T4" fmla="*/ 369 w 413"/>
              <a:gd name="T5" fmla="*/ 0 h 360"/>
              <a:gd name="T6" fmla="*/ 413 w 413"/>
              <a:gd name="T7" fmla="*/ 53 h 360"/>
              <a:gd name="T8" fmla="*/ 44 w 413"/>
              <a:gd name="T9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" h="360">
                <a:moveTo>
                  <a:pt x="44" y="360"/>
                </a:moveTo>
                <a:lnTo>
                  <a:pt x="0" y="306"/>
                </a:lnTo>
                <a:lnTo>
                  <a:pt x="369" y="0"/>
                </a:lnTo>
                <a:lnTo>
                  <a:pt x="413" y="53"/>
                </a:lnTo>
                <a:lnTo>
                  <a:pt x="44" y="360"/>
                </a:lnTo>
                <a:close/>
              </a:path>
            </a:pathLst>
          </a:custGeom>
          <a:solidFill>
            <a:srgbClr val="F4A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3" name="Freeform 63">
            <a:extLst>
              <a:ext uri="{FF2B5EF4-FFF2-40B4-BE49-F238E27FC236}">
                <a16:creationId xmlns:a16="http://schemas.microsoft.com/office/drawing/2014/main" id="{7DDB471D-E8B7-43D6-937D-1ABA7BCD62D8}"/>
              </a:ext>
            </a:extLst>
          </p:cNvPr>
          <p:cNvSpPr>
            <a:spLocks/>
          </p:cNvSpPr>
          <p:nvPr/>
        </p:nvSpPr>
        <p:spPr bwMode="auto">
          <a:xfrm>
            <a:off x="1382633" y="1201412"/>
            <a:ext cx="143642" cy="145146"/>
          </a:xfrm>
          <a:custGeom>
            <a:avLst/>
            <a:gdLst>
              <a:gd name="T0" fmla="*/ 50 w 304"/>
              <a:gd name="T1" fmla="*/ 305 h 305"/>
              <a:gd name="T2" fmla="*/ 0 w 304"/>
              <a:gd name="T3" fmla="*/ 256 h 305"/>
              <a:gd name="T4" fmla="*/ 254 w 304"/>
              <a:gd name="T5" fmla="*/ 0 h 305"/>
              <a:gd name="T6" fmla="*/ 304 w 304"/>
              <a:gd name="T7" fmla="*/ 49 h 305"/>
              <a:gd name="T8" fmla="*/ 50 w 304"/>
              <a:gd name="T9" fmla="*/ 30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" h="305">
                <a:moveTo>
                  <a:pt x="50" y="305"/>
                </a:moveTo>
                <a:lnTo>
                  <a:pt x="0" y="256"/>
                </a:lnTo>
                <a:lnTo>
                  <a:pt x="254" y="0"/>
                </a:lnTo>
                <a:lnTo>
                  <a:pt x="304" y="49"/>
                </a:lnTo>
                <a:lnTo>
                  <a:pt x="50" y="305"/>
                </a:lnTo>
                <a:close/>
              </a:path>
            </a:pathLst>
          </a:custGeom>
          <a:solidFill>
            <a:srgbClr val="F4A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8" name="Freeform 68">
            <a:extLst>
              <a:ext uri="{FF2B5EF4-FFF2-40B4-BE49-F238E27FC236}">
                <a16:creationId xmlns:a16="http://schemas.microsoft.com/office/drawing/2014/main" id="{5A949822-6DC4-4DC5-ABCA-0ECCD37D189B}"/>
              </a:ext>
            </a:extLst>
          </p:cNvPr>
          <p:cNvSpPr>
            <a:spLocks/>
          </p:cNvSpPr>
          <p:nvPr/>
        </p:nvSpPr>
        <p:spPr bwMode="auto">
          <a:xfrm>
            <a:off x="1450058" y="963901"/>
            <a:ext cx="1791123" cy="546860"/>
          </a:xfrm>
          <a:custGeom>
            <a:avLst/>
            <a:gdLst>
              <a:gd name="T0" fmla="*/ 3740 w 3779"/>
              <a:gd name="T1" fmla="*/ 1155 h 1155"/>
              <a:gd name="T2" fmla="*/ 3730 w 3779"/>
              <a:gd name="T3" fmla="*/ 1154 h 1155"/>
              <a:gd name="T4" fmla="*/ 29 w 3779"/>
              <a:gd name="T5" fmla="*/ 73 h 1155"/>
              <a:gd name="T6" fmla="*/ 5 w 3779"/>
              <a:gd name="T7" fmla="*/ 30 h 1155"/>
              <a:gd name="T8" fmla="*/ 48 w 3779"/>
              <a:gd name="T9" fmla="*/ 6 h 1155"/>
              <a:gd name="T10" fmla="*/ 3750 w 3779"/>
              <a:gd name="T11" fmla="*/ 1087 h 1155"/>
              <a:gd name="T12" fmla="*/ 3774 w 3779"/>
              <a:gd name="T13" fmla="*/ 1130 h 1155"/>
              <a:gd name="T14" fmla="*/ 3740 w 3779"/>
              <a:gd name="T15" fmla="*/ 1155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79" h="1155">
                <a:moveTo>
                  <a:pt x="3740" y="1155"/>
                </a:moveTo>
                <a:cubicBezTo>
                  <a:pt x="3737" y="1155"/>
                  <a:pt x="3733" y="1155"/>
                  <a:pt x="3730" y="1154"/>
                </a:cubicBezTo>
                <a:lnTo>
                  <a:pt x="29" y="73"/>
                </a:lnTo>
                <a:cubicBezTo>
                  <a:pt x="10" y="68"/>
                  <a:pt x="0" y="48"/>
                  <a:pt x="5" y="30"/>
                </a:cubicBezTo>
                <a:cubicBezTo>
                  <a:pt x="11" y="11"/>
                  <a:pt x="30" y="0"/>
                  <a:pt x="48" y="6"/>
                </a:cubicBezTo>
                <a:lnTo>
                  <a:pt x="3750" y="1087"/>
                </a:lnTo>
                <a:cubicBezTo>
                  <a:pt x="3768" y="1092"/>
                  <a:pt x="3779" y="1112"/>
                  <a:pt x="3774" y="1130"/>
                </a:cubicBezTo>
                <a:cubicBezTo>
                  <a:pt x="3769" y="1145"/>
                  <a:pt x="3755" y="1155"/>
                  <a:pt x="3740" y="1155"/>
                </a:cubicBezTo>
                <a:close/>
              </a:path>
            </a:pathLst>
          </a:custGeom>
          <a:solidFill>
            <a:srgbClr val="D3D3D3">
              <a:lumMod val="50000"/>
            </a:srgbClr>
          </a:solidFill>
          <a:ln>
            <a:noFill/>
          </a:ln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9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9" name="Freeform 69">
            <a:extLst>
              <a:ext uri="{FF2B5EF4-FFF2-40B4-BE49-F238E27FC236}">
                <a16:creationId xmlns:a16="http://schemas.microsoft.com/office/drawing/2014/main" id="{23994156-86F6-4238-98EC-8E4DDCCA9122}"/>
              </a:ext>
            </a:extLst>
          </p:cNvPr>
          <p:cNvSpPr>
            <a:spLocks/>
          </p:cNvSpPr>
          <p:nvPr/>
        </p:nvSpPr>
        <p:spPr bwMode="auto">
          <a:xfrm>
            <a:off x="520777" y="963901"/>
            <a:ext cx="965917" cy="546860"/>
          </a:xfrm>
          <a:custGeom>
            <a:avLst/>
            <a:gdLst>
              <a:gd name="T0" fmla="*/ 40 w 2038"/>
              <a:gd name="T1" fmla="*/ 1156 h 1156"/>
              <a:gd name="T2" fmla="*/ 9 w 2038"/>
              <a:gd name="T3" fmla="*/ 1138 h 1156"/>
              <a:gd name="T4" fmla="*/ 23 w 2038"/>
              <a:gd name="T5" fmla="*/ 1091 h 1156"/>
              <a:gd name="T6" fmla="*/ 1981 w 2038"/>
              <a:gd name="T7" fmla="*/ 10 h 1156"/>
              <a:gd name="T8" fmla="*/ 2029 w 2038"/>
              <a:gd name="T9" fmla="*/ 23 h 1156"/>
              <a:gd name="T10" fmla="*/ 2015 w 2038"/>
              <a:gd name="T11" fmla="*/ 71 h 1156"/>
              <a:gd name="T12" fmla="*/ 56 w 2038"/>
              <a:gd name="T13" fmla="*/ 1152 h 1156"/>
              <a:gd name="T14" fmla="*/ 40 w 2038"/>
              <a:gd name="T15" fmla="*/ 115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38" h="1156">
                <a:moveTo>
                  <a:pt x="40" y="1156"/>
                </a:moveTo>
                <a:cubicBezTo>
                  <a:pt x="27" y="1156"/>
                  <a:pt x="15" y="1150"/>
                  <a:pt x="9" y="1138"/>
                </a:cubicBezTo>
                <a:cubicBezTo>
                  <a:pt x="0" y="1121"/>
                  <a:pt x="6" y="1100"/>
                  <a:pt x="23" y="1091"/>
                </a:cubicBezTo>
                <a:lnTo>
                  <a:pt x="1981" y="10"/>
                </a:lnTo>
                <a:cubicBezTo>
                  <a:pt x="1998" y="0"/>
                  <a:pt x="2020" y="7"/>
                  <a:pt x="2029" y="23"/>
                </a:cubicBezTo>
                <a:cubicBezTo>
                  <a:pt x="2038" y="40"/>
                  <a:pt x="2032" y="62"/>
                  <a:pt x="2015" y="71"/>
                </a:cubicBezTo>
                <a:lnTo>
                  <a:pt x="56" y="1152"/>
                </a:lnTo>
                <a:cubicBezTo>
                  <a:pt x="51" y="1155"/>
                  <a:pt x="45" y="1156"/>
                  <a:pt x="40" y="1156"/>
                </a:cubicBezTo>
                <a:close/>
              </a:path>
            </a:pathLst>
          </a:custGeom>
          <a:solidFill>
            <a:srgbClr val="D3D3D3">
              <a:lumMod val="50000"/>
            </a:srgbClr>
          </a:solidFill>
          <a:ln>
            <a:noFill/>
          </a:ln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9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0" name="Freeform 70">
            <a:extLst>
              <a:ext uri="{FF2B5EF4-FFF2-40B4-BE49-F238E27FC236}">
                <a16:creationId xmlns:a16="http://schemas.microsoft.com/office/drawing/2014/main" id="{8954DB27-91B7-4CAE-A0AD-16530E5FE195}"/>
              </a:ext>
            </a:extLst>
          </p:cNvPr>
          <p:cNvSpPr>
            <a:spLocks/>
          </p:cNvSpPr>
          <p:nvPr/>
        </p:nvSpPr>
        <p:spPr bwMode="auto">
          <a:xfrm>
            <a:off x="1115871" y="1491707"/>
            <a:ext cx="93807" cy="165671"/>
          </a:xfrm>
          <a:custGeom>
            <a:avLst/>
            <a:gdLst>
              <a:gd name="T0" fmla="*/ 167 w 198"/>
              <a:gd name="T1" fmla="*/ 351 h 351"/>
              <a:gd name="T2" fmla="*/ 0 w 198"/>
              <a:gd name="T3" fmla="*/ 15 h 351"/>
              <a:gd name="T4" fmla="*/ 32 w 198"/>
              <a:gd name="T5" fmla="*/ 0 h 351"/>
              <a:gd name="T6" fmla="*/ 198 w 198"/>
              <a:gd name="T7" fmla="*/ 335 h 351"/>
              <a:gd name="T8" fmla="*/ 167 w 198"/>
              <a:gd name="T9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351">
                <a:moveTo>
                  <a:pt x="167" y="351"/>
                </a:moveTo>
                <a:lnTo>
                  <a:pt x="0" y="15"/>
                </a:lnTo>
                <a:lnTo>
                  <a:pt x="32" y="0"/>
                </a:lnTo>
                <a:lnTo>
                  <a:pt x="198" y="335"/>
                </a:lnTo>
                <a:lnTo>
                  <a:pt x="167" y="3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1" name="Freeform 71">
            <a:extLst>
              <a:ext uri="{FF2B5EF4-FFF2-40B4-BE49-F238E27FC236}">
                <a16:creationId xmlns:a16="http://schemas.microsoft.com/office/drawing/2014/main" id="{9F7C89BF-377B-4F70-BD37-C3038EE815B7}"/>
              </a:ext>
            </a:extLst>
          </p:cNvPr>
          <p:cNvSpPr>
            <a:spLocks/>
          </p:cNvSpPr>
          <p:nvPr/>
        </p:nvSpPr>
        <p:spPr bwMode="auto">
          <a:xfrm>
            <a:off x="1039652" y="1491707"/>
            <a:ext cx="93807" cy="165671"/>
          </a:xfrm>
          <a:custGeom>
            <a:avLst/>
            <a:gdLst>
              <a:gd name="T0" fmla="*/ 31 w 197"/>
              <a:gd name="T1" fmla="*/ 351 h 351"/>
              <a:gd name="T2" fmla="*/ 0 w 197"/>
              <a:gd name="T3" fmla="*/ 335 h 351"/>
              <a:gd name="T4" fmla="*/ 166 w 197"/>
              <a:gd name="T5" fmla="*/ 0 h 351"/>
              <a:gd name="T6" fmla="*/ 197 w 197"/>
              <a:gd name="T7" fmla="*/ 15 h 351"/>
              <a:gd name="T8" fmla="*/ 31 w 197"/>
              <a:gd name="T9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351">
                <a:moveTo>
                  <a:pt x="31" y="351"/>
                </a:moveTo>
                <a:lnTo>
                  <a:pt x="0" y="335"/>
                </a:lnTo>
                <a:lnTo>
                  <a:pt x="166" y="0"/>
                </a:lnTo>
                <a:lnTo>
                  <a:pt x="197" y="15"/>
                </a:lnTo>
                <a:lnTo>
                  <a:pt x="31" y="3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2" name="Freeform 72">
            <a:extLst>
              <a:ext uri="{FF2B5EF4-FFF2-40B4-BE49-F238E27FC236}">
                <a16:creationId xmlns:a16="http://schemas.microsoft.com/office/drawing/2014/main" id="{C055706D-58F2-4106-9055-7750F4B9F837}"/>
              </a:ext>
            </a:extLst>
          </p:cNvPr>
          <p:cNvSpPr>
            <a:spLocks/>
          </p:cNvSpPr>
          <p:nvPr/>
        </p:nvSpPr>
        <p:spPr bwMode="auto">
          <a:xfrm>
            <a:off x="960503" y="1491707"/>
            <a:ext cx="93807" cy="165671"/>
          </a:xfrm>
          <a:custGeom>
            <a:avLst/>
            <a:gdLst>
              <a:gd name="T0" fmla="*/ 167 w 198"/>
              <a:gd name="T1" fmla="*/ 351 h 351"/>
              <a:gd name="T2" fmla="*/ 0 w 198"/>
              <a:gd name="T3" fmla="*/ 15 h 351"/>
              <a:gd name="T4" fmla="*/ 32 w 198"/>
              <a:gd name="T5" fmla="*/ 0 h 351"/>
              <a:gd name="T6" fmla="*/ 198 w 198"/>
              <a:gd name="T7" fmla="*/ 335 h 351"/>
              <a:gd name="T8" fmla="*/ 167 w 198"/>
              <a:gd name="T9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351">
                <a:moveTo>
                  <a:pt x="167" y="351"/>
                </a:moveTo>
                <a:lnTo>
                  <a:pt x="0" y="15"/>
                </a:lnTo>
                <a:lnTo>
                  <a:pt x="32" y="0"/>
                </a:lnTo>
                <a:lnTo>
                  <a:pt x="198" y="335"/>
                </a:lnTo>
                <a:lnTo>
                  <a:pt x="167" y="3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3" name="Freeform 73">
            <a:extLst>
              <a:ext uri="{FF2B5EF4-FFF2-40B4-BE49-F238E27FC236}">
                <a16:creationId xmlns:a16="http://schemas.microsoft.com/office/drawing/2014/main" id="{B308D353-6EF3-484D-A95A-1D9629C838AF}"/>
              </a:ext>
            </a:extLst>
          </p:cNvPr>
          <p:cNvSpPr>
            <a:spLocks/>
          </p:cNvSpPr>
          <p:nvPr/>
        </p:nvSpPr>
        <p:spPr bwMode="auto">
          <a:xfrm>
            <a:off x="884285" y="1491707"/>
            <a:ext cx="93807" cy="165671"/>
          </a:xfrm>
          <a:custGeom>
            <a:avLst/>
            <a:gdLst>
              <a:gd name="T0" fmla="*/ 31 w 197"/>
              <a:gd name="T1" fmla="*/ 351 h 351"/>
              <a:gd name="T2" fmla="*/ 0 w 197"/>
              <a:gd name="T3" fmla="*/ 335 h 351"/>
              <a:gd name="T4" fmla="*/ 166 w 197"/>
              <a:gd name="T5" fmla="*/ 0 h 351"/>
              <a:gd name="T6" fmla="*/ 197 w 197"/>
              <a:gd name="T7" fmla="*/ 15 h 351"/>
              <a:gd name="T8" fmla="*/ 31 w 197"/>
              <a:gd name="T9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351">
                <a:moveTo>
                  <a:pt x="31" y="351"/>
                </a:moveTo>
                <a:lnTo>
                  <a:pt x="0" y="335"/>
                </a:lnTo>
                <a:lnTo>
                  <a:pt x="166" y="0"/>
                </a:lnTo>
                <a:lnTo>
                  <a:pt x="197" y="15"/>
                </a:lnTo>
                <a:lnTo>
                  <a:pt x="31" y="3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4" name="Freeform 74">
            <a:extLst>
              <a:ext uri="{FF2B5EF4-FFF2-40B4-BE49-F238E27FC236}">
                <a16:creationId xmlns:a16="http://schemas.microsoft.com/office/drawing/2014/main" id="{5C3F8836-22F5-405A-B21A-52B2B8A524C9}"/>
              </a:ext>
            </a:extLst>
          </p:cNvPr>
          <p:cNvSpPr>
            <a:spLocks/>
          </p:cNvSpPr>
          <p:nvPr/>
        </p:nvSpPr>
        <p:spPr bwMode="auto">
          <a:xfrm>
            <a:off x="805136" y="1491707"/>
            <a:ext cx="93807" cy="165671"/>
          </a:xfrm>
          <a:custGeom>
            <a:avLst/>
            <a:gdLst>
              <a:gd name="T0" fmla="*/ 167 w 198"/>
              <a:gd name="T1" fmla="*/ 351 h 351"/>
              <a:gd name="T2" fmla="*/ 0 w 198"/>
              <a:gd name="T3" fmla="*/ 15 h 351"/>
              <a:gd name="T4" fmla="*/ 32 w 198"/>
              <a:gd name="T5" fmla="*/ 0 h 351"/>
              <a:gd name="T6" fmla="*/ 198 w 198"/>
              <a:gd name="T7" fmla="*/ 335 h 351"/>
              <a:gd name="T8" fmla="*/ 167 w 198"/>
              <a:gd name="T9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351">
                <a:moveTo>
                  <a:pt x="167" y="351"/>
                </a:moveTo>
                <a:lnTo>
                  <a:pt x="0" y="15"/>
                </a:lnTo>
                <a:lnTo>
                  <a:pt x="32" y="0"/>
                </a:lnTo>
                <a:lnTo>
                  <a:pt x="198" y="335"/>
                </a:lnTo>
                <a:lnTo>
                  <a:pt x="167" y="3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5" name="Freeform 75">
            <a:extLst>
              <a:ext uri="{FF2B5EF4-FFF2-40B4-BE49-F238E27FC236}">
                <a16:creationId xmlns:a16="http://schemas.microsoft.com/office/drawing/2014/main" id="{FCD6BFB1-60FF-4402-BC62-C552BC4F4E78}"/>
              </a:ext>
            </a:extLst>
          </p:cNvPr>
          <p:cNvSpPr>
            <a:spLocks/>
          </p:cNvSpPr>
          <p:nvPr/>
        </p:nvSpPr>
        <p:spPr bwMode="auto">
          <a:xfrm>
            <a:off x="728917" y="1491707"/>
            <a:ext cx="93807" cy="165671"/>
          </a:xfrm>
          <a:custGeom>
            <a:avLst/>
            <a:gdLst>
              <a:gd name="T0" fmla="*/ 32 w 198"/>
              <a:gd name="T1" fmla="*/ 351 h 351"/>
              <a:gd name="T2" fmla="*/ 0 w 198"/>
              <a:gd name="T3" fmla="*/ 335 h 351"/>
              <a:gd name="T4" fmla="*/ 167 w 198"/>
              <a:gd name="T5" fmla="*/ 0 h 351"/>
              <a:gd name="T6" fmla="*/ 198 w 198"/>
              <a:gd name="T7" fmla="*/ 15 h 351"/>
              <a:gd name="T8" fmla="*/ 32 w 198"/>
              <a:gd name="T9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351">
                <a:moveTo>
                  <a:pt x="32" y="351"/>
                </a:moveTo>
                <a:lnTo>
                  <a:pt x="0" y="335"/>
                </a:lnTo>
                <a:lnTo>
                  <a:pt x="167" y="0"/>
                </a:lnTo>
                <a:lnTo>
                  <a:pt x="198" y="15"/>
                </a:lnTo>
                <a:lnTo>
                  <a:pt x="32" y="3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6" name="Freeform 76">
            <a:extLst>
              <a:ext uri="{FF2B5EF4-FFF2-40B4-BE49-F238E27FC236}">
                <a16:creationId xmlns:a16="http://schemas.microsoft.com/office/drawing/2014/main" id="{5C133C7D-0619-4294-8D63-07AD72CD02B6}"/>
              </a:ext>
            </a:extLst>
          </p:cNvPr>
          <p:cNvSpPr>
            <a:spLocks/>
          </p:cNvSpPr>
          <p:nvPr/>
        </p:nvSpPr>
        <p:spPr bwMode="auto">
          <a:xfrm>
            <a:off x="651235" y="1491707"/>
            <a:ext cx="93807" cy="165671"/>
          </a:xfrm>
          <a:custGeom>
            <a:avLst/>
            <a:gdLst>
              <a:gd name="T0" fmla="*/ 166 w 198"/>
              <a:gd name="T1" fmla="*/ 351 h 351"/>
              <a:gd name="T2" fmla="*/ 0 w 198"/>
              <a:gd name="T3" fmla="*/ 15 h 351"/>
              <a:gd name="T4" fmla="*/ 31 w 198"/>
              <a:gd name="T5" fmla="*/ 0 h 351"/>
              <a:gd name="T6" fmla="*/ 198 w 198"/>
              <a:gd name="T7" fmla="*/ 335 h 351"/>
              <a:gd name="T8" fmla="*/ 166 w 198"/>
              <a:gd name="T9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351">
                <a:moveTo>
                  <a:pt x="166" y="351"/>
                </a:moveTo>
                <a:lnTo>
                  <a:pt x="0" y="15"/>
                </a:lnTo>
                <a:lnTo>
                  <a:pt x="31" y="0"/>
                </a:lnTo>
                <a:lnTo>
                  <a:pt x="198" y="335"/>
                </a:lnTo>
                <a:lnTo>
                  <a:pt x="166" y="3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7" name="Freeform 77">
            <a:extLst>
              <a:ext uri="{FF2B5EF4-FFF2-40B4-BE49-F238E27FC236}">
                <a16:creationId xmlns:a16="http://schemas.microsoft.com/office/drawing/2014/main" id="{0C6B1E49-986A-41A5-8A7A-BDA4BD4B63ED}"/>
              </a:ext>
            </a:extLst>
          </p:cNvPr>
          <p:cNvSpPr>
            <a:spLocks/>
          </p:cNvSpPr>
          <p:nvPr/>
        </p:nvSpPr>
        <p:spPr bwMode="auto">
          <a:xfrm>
            <a:off x="575016" y="1491707"/>
            <a:ext cx="93807" cy="165671"/>
          </a:xfrm>
          <a:custGeom>
            <a:avLst/>
            <a:gdLst>
              <a:gd name="T0" fmla="*/ 32 w 198"/>
              <a:gd name="T1" fmla="*/ 351 h 351"/>
              <a:gd name="T2" fmla="*/ 0 w 198"/>
              <a:gd name="T3" fmla="*/ 335 h 351"/>
              <a:gd name="T4" fmla="*/ 167 w 198"/>
              <a:gd name="T5" fmla="*/ 0 h 351"/>
              <a:gd name="T6" fmla="*/ 198 w 198"/>
              <a:gd name="T7" fmla="*/ 15 h 351"/>
              <a:gd name="T8" fmla="*/ 32 w 198"/>
              <a:gd name="T9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351">
                <a:moveTo>
                  <a:pt x="32" y="351"/>
                </a:moveTo>
                <a:lnTo>
                  <a:pt x="0" y="335"/>
                </a:lnTo>
                <a:lnTo>
                  <a:pt x="167" y="0"/>
                </a:lnTo>
                <a:lnTo>
                  <a:pt x="198" y="15"/>
                </a:lnTo>
                <a:lnTo>
                  <a:pt x="32" y="3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8" name="Freeform 78">
            <a:extLst>
              <a:ext uri="{FF2B5EF4-FFF2-40B4-BE49-F238E27FC236}">
                <a16:creationId xmlns:a16="http://schemas.microsoft.com/office/drawing/2014/main" id="{85609F40-6395-419E-9120-4CA8DA6A1F3D}"/>
              </a:ext>
            </a:extLst>
          </p:cNvPr>
          <p:cNvSpPr>
            <a:spLocks/>
          </p:cNvSpPr>
          <p:nvPr/>
        </p:nvSpPr>
        <p:spPr bwMode="auto">
          <a:xfrm>
            <a:off x="495867" y="1491707"/>
            <a:ext cx="93807" cy="165671"/>
          </a:xfrm>
          <a:custGeom>
            <a:avLst/>
            <a:gdLst>
              <a:gd name="T0" fmla="*/ 166 w 198"/>
              <a:gd name="T1" fmla="*/ 351 h 351"/>
              <a:gd name="T2" fmla="*/ 0 w 198"/>
              <a:gd name="T3" fmla="*/ 15 h 351"/>
              <a:gd name="T4" fmla="*/ 31 w 198"/>
              <a:gd name="T5" fmla="*/ 0 h 351"/>
              <a:gd name="T6" fmla="*/ 198 w 198"/>
              <a:gd name="T7" fmla="*/ 335 h 351"/>
              <a:gd name="T8" fmla="*/ 166 w 198"/>
              <a:gd name="T9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351">
                <a:moveTo>
                  <a:pt x="166" y="351"/>
                </a:moveTo>
                <a:lnTo>
                  <a:pt x="0" y="15"/>
                </a:lnTo>
                <a:lnTo>
                  <a:pt x="31" y="0"/>
                </a:lnTo>
                <a:lnTo>
                  <a:pt x="198" y="335"/>
                </a:lnTo>
                <a:lnTo>
                  <a:pt x="166" y="3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9" name="Freeform 79">
            <a:extLst>
              <a:ext uri="{FF2B5EF4-FFF2-40B4-BE49-F238E27FC236}">
                <a16:creationId xmlns:a16="http://schemas.microsoft.com/office/drawing/2014/main" id="{77BA5DB7-085A-4375-86CB-FE21E5D66FAE}"/>
              </a:ext>
            </a:extLst>
          </p:cNvPr>
          <p:cNvSpPr>
            <a:spLocks/>
          </p:cNvSpPr>
          <p:nvPr/>
        </p:nvSpPr>
        <p:spPr bwMode="auto">
          <a:xfrm>
            <a:off x="419649" y="1491707"/>
            <a:ext cx="93807" cy="165671"/>
          </a:xfrm>
          <a:custGeom>
            <a:avLst/>
            <a:gdLst>
              <a:gd name="T0" fmla="*/ 32 w 198"/>
              <a:gd name="T1" fmla="*/ 351 h 351"/>
              <a:gd name="T2" fmla="*/ 0 w 198"/>
              <a:gd name="T3" fmla="*/ 335 h 351"/>
              <a:gd name="T4" fmla="*/ 167 w 198"/>
              <a:gd name="T5" fmla="*/ 0 h 351"/>
              <a:gd name="T6" fmla="*/ 198 w 198"/>
              <a:gd name="T7" fmla="*/ 15 h 351"/>
              <a:gd name="T8" fmla="*/ 32 w 198"/>
              <a:gd name="T9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351">
                <a:moveTo>
                  <a:pt x="32" y="351"/>
                </a:moveTo>
                <a:lnTo>
                  <a:pt x="0" y="335"/>
                </a:lnTo>
                <a:lnTo>
                  <a:pt x="167" y="0"/>
                </a:lnTo>
                <a:lnTo>
                  <a:pt x="198" y="15"/>
                </a:lnTo>
                <a:lnTo>
                  <a:pt x="32" y="3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0" name="Freeform 80">
            <a:extLst>
              <a:ext uri="{FF2B5EF4-FFF2-40B4-BE49-F238E27FC236}">
                <a16:creationId xmlns:a16="http://schemas.microsoft.com/office/drawing/2014/main" id="{29D66996-AC65-47AB-820F-227014233C13}"/>
              </a:ext>
            </a:extLst>
          </p:cNvPr>
          <p:cNvSpPr>
            <a:spLocks/>
          </p:cNvSpPr>
          <p:nvPr/>
        </p:nvSpPr>
        <p:spPr bwMode="auto">
          <a:xfrm>
            <a:off x="340500" y="1491707"/>
            <a:ext cx="93807" cy="165671"/>
          </a:xfrm>
          <a:custGeom>
            <a:avLst/>
            <a:gdLst>
              <a:gd name="T0" fmla="*/ 166 w 198"/>
              <a:gd name="T1" fmla="*/ 351 h 351"/>
              <a:gd name="T2" fmla="*/ 0 w 198"/>
              <a:gd name="T3" fmla="*/ 15 h 351"/>
              <a:gd name="T4" fmla="*/ 31 w 198"/>
              <a:gd name="T5" fmla="*/ 0 h 351"/>
              <a:gd name="T6" fmla="*/ 198 w 198"/>
              <a:gd name="T7" fmla="*/ 335 h 351"/>
              <a:gd name="T8" fmla="*/ 166 w 198"/>
              <a:gd name="T9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351">
                <a:moveTo>
                  <a:pt x="166" y="351"/>
                </a:moveTo>
                <a:lnTo>
                  <a:pt x="0" y="15"/>
                </a:lnTo>
                <a:lnTo>
                  <a:pt x="31" y="0"/>
                </a:lnTo>
                <a:lnTo>
                  <a:pt x="198" y="335"/>
                </a:lnTo>
                <a:lnTo>
                  <a:pt x="166" y="3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1" name="Freeform 81">
            <a:extLst>
              <a:ext uri="{FF2B5EF4-FFF2-40B4-BE49-F238E27FC236}">
                <a16:creationId xmlns:a16="http://schemas.microsoft.com/office/drawing/2014/main" id="{C01323A7-2020-4415-B6FD-2DFD99AB5EBE}"/>
              </a:ext>
            </a:extLst>
          </p:cNvPr>
          <p:cNvSpPr>
            <a:spLocks/>
          </p:cNvSpPr>
          <p:nvPr/>
        </p:nvSpPr>
        <p:spPr bwMode="auto">
          <a:xfrm>
            <a:off x="264281" y="1491707"/>
            <a:ext cx="93807" cy="165671"/>
          </a:xfrm>
          <a:custGeom>
            <a:avLst/>
            <a:gdLst>
              <a:gd name="T0" fmla="*/ 31 w 198"/>
              <a:gd name="T1" fmla="*/ 351 h 351"/>
              <a:gd name="T2" fmla="*/ 0 w 198"/>
              <a:gd name="T3" fmla="*/ 335 h 351"/>
              <a:gd name="T4" fmla="*/ 166 w 198"/>
              <a:gd name="T5" fmla="*/ 0 h 351"/>
              <a:gd name="T6" fmla="*/ 198 w 198"/>
              <a:gd name="T7" fmla="*/ 15 h 351"/>
              <a:gd name="T8" fmla="*/ 31 w 198"/>
              <a:gd name="T9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351">
                <a:moveTo>
                  <a:pt x="31" y="351"/>
                </a:moveTo>
                <a:lnTo>
                  <a:pt x="0" y="335"/>
                </a:lnTo>
                <a:lnTo>
                  <a:pt x="166" y="0"/>
                </a:lnTo>
                <a:lnTo>
                  <a:pt x="198" y="15"/>
                </a:lnTo>
                <a:lnTo>
                  <a:pt x="31" y="3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2" name="Freeform 82">
            <a:extLst>
              <a:ext uri="{FF2B5EF4-FFF2-40B4-BE49-F238E27FC236}">
                <a16:creationId xmlns:a16="http://schemas.microsoft.com/office/drawing/2014/main" id="{E45EDDB9-F796-4ACE-9B66-84D49F1E11F6}"/>
              </a:ext>
            </a:extLst>
          </p:cNvPr>
          <p:cNvSpPr>
            <a:spLocks/>
          </p:cNvSpPr>
          <p:nvPr/>
        </p:nvSpPr>
        <p:spPr bwMode="auto">
          <a:xfrm>
            <a:off x="185132" y="1491707"/>
            <a:ext cx="93807" cy="165671"/>
          </a:xfrm>
          <a:custGeom>
            <a:avLst/>
            <a:gdLst>
              <a:gd name="T0" fmla="*/ 166 w 197"/>
              <a:gd name="T1" fmla="*/ 351 h 351"/>
              <a:gd name="T2" fmla="*/ 0 w 197"/>
              <a:gd name="T3" fmla="*/ 15 h 351"/>
              <a:gd name="T4" fmla="*/ 31 w 197"/>
              <a:gd name="T5" fmla="*/ 0 h 351"/>
              <a:gd name="T6" fmla="*/ 197 w 197"/>
              <a:gd name="T7" fmla="*/ 335 h 351"/>
              <a:gd name="T8" fmla="*/ 166 w 197"/>
              <a:gd name="T9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351">
                <a:moveTo>
                  <a:pt x="166" y="351"/>
                </a:moveTo>
                <a:lnTo>
                  <a:pt x="0" y="15"/>
                </a:lnTo>
                <a:lnTo>
                  <a:pt x="31" y="0"/>
                </a:lnTo>
                <a:lnTo>
                  <a:pt x="197" y="335"/>
                </a:lnTo>
                <a:lnTo>
                  <a:pt x="166" y="3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3" name="Freeform 83">
            <a:extLst>
              <a:ext uri="{FF2B5EF4-FFF2-40B4-BE49-F238E27FC236}">
                <a16:creationId xmlns:a16="http://schemas.microsoft.com/office/drawing/2014/main" id="{11EF00DB-98C5-43D4-B91D-5E25AE65ECBE}"/>
              </a:ext>
            </a:extLst>
          </p:cNvPr>
          <p:cNvSpPr>
            <a:spLocks/>
          </p:cNvSpPr>
          <p:nvPr/>
        </p:nvSpPr>
        <p:spPr bwMode="auto">
          <a:xfrm>
            <a:off x="108914" y="1491707"/>
            <a:ext cx="93807" cy="165671"/>
          </a:xfrm>
          <a:custGeom>
            <a:avLst/>
            <a:gdLst>
              <a:gd name="T0" fmla="*/ 31 w 198"/>
              <a:gd name="T1" fmla="*/ 351 h 351"/>
              <a:gd name="T2" fmla="*/ 0 w 198"/>
              <a:gd name="T3" fmla="*/ 335 h 351"/>
              <a:gd name="T4" fmla="*/ 166 w 198"/>
              <a:gd name="T5" fmla="*/ 0 h 351"/>
              <a:gd name="T6" fmla="*/ 198 w 198"/>
              <a:gd name="T7" fmla="*/ 15 h 351"/>
              <a:gd name="T8" fmla="*/ 31 w 198"/>
              <a:gd name="T9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351">
                <a:moveTo>
                  <a:pt x="31" y="351"/>
                </a:moveTo>
                <a:lnTo>
                  <a:pt x="0" y="335"/>
                </a:lnTo>
                <a:lnTo>
                  <a:pt x="166" y="0"/>
                </a:lnTo>
                <a:lnTo>
                  <a:pt x="198" y="15"/>
                </a:lnTo>
                <a:lnTo>
                  <a:pt x="31" y="3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FD0976A9-27FD-4E9B-9FDB-D4B11A7A9795}"/>
              </a:ext>
            </a:extLst>
          </p:cNvPr>
          <p:cNvGrpSpPr/>
          <p:nvPr/>
        </p:nvGrpSpPr>
        <p:grpSpPr>
          <a:xfrm>
            <a:off x="145503" y="1479973"/>
            <a:ext cx="11991078" cy="197928"/>
            <a:chOff x="1758327" y="1781018"/>
            <a:chExt cx="2420551" cy="197926"/>
          </a:xfrm>
        </p:grpSpPr>
        <p:sp>
          <p:nvSpPr>
            <p:cNvPr id="274" name="Freeform 93">
              <a:extLst>
                <a:ext uri="{FF2B5EF4-FFF2-40B4-BE49-F238E27FC236}">
                  <a16:creationId xmlns:a16="http://schemas.microsoft.com/office/drawing/2014/main" id="{25464DB9-F68B-430B-87FC-CD129AAA0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844" y="1781018"/>
              <a:ext cx="2378034" cy="197926"/>
            </a:xfrm>
            <a:custGeom>
              <a:avLst/>
              <a:gdLst>
                <a:gd name="T0" fmla="*/ 4956 w 5018"/>
                <a:gd name="T1" fmla="*/ 416 h 416"/>
                <a:gd name="T2" fmla="*/ 4768 w 5018"/>
                <a:gd name="T3" fmla="*/ 70 h 416"/>
                <a:gd name="T4" fmla="*/ 309 w 5018"/>
                <a:gd name="T5" fmla="*/ 70 h 416"/>
                <a:gd name="T6" fmla="*/ 55 w 5018"/>
                <a:gd name="T7" fmla="*/ 393 h 416"/>
                <a:gd name="T8" fmla="*/ 0 w 5018"/>
                <a:gd name="T9" fmla="*/ 349 h 416"/>
                <a:gd name="T10" fmla="*/ 276 w 5018"/>
                <a:gd name="T11" fmla="*/ 0 h 416"/>
                <a:gd name="T12" fmla="*/ 4810 w 5018"/>
                <a:gd name="T13" fmla="*/ 0 h 416"/>
                <a:gd name="T14" fmla="*/ 5018 w 5018"/>
                <a:gd name="T15" fmla="*/ 383 h 416"/>
                <a:gd name="T16" fmla="*/ 4956 w 5018"/>
                <a:gd name="T17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18" h="416">
                  <a:moveTo>
                    <a:pt x="4956" y="416"/>
                  </a:moveTo>
                  <a:lnTo>
                    <a:pt x="4768" y="70"/>
                  </a:lnTo>
                  <a:lnTo>
                    <a:pt x="309" y="70"/>
                  </a:lnTo>
                  <a:lnTo>
                    <a:pt x="55" y="393"/>
                  </a:lnTo>
                  <a:lnTo>
                    <a:pt x="0" y="349"/>
                  </a:lnTo>
                  <a:lnTo>
                    <a:pt x="276" y="0"/>
                  </a:lnTo>
                  <a:lnTo>
                    <a:pt x="4810" y="0"/>
                  </a:lnTo>
                  <a:lnTo>
                    <a:pt x="5018" y="383"/>
                  </a:lnTo>
                  <a:lnTo>
                    <a:pt x="4956" y="416"/>
                  </a:lnTo>
                  <a:close/>
                </a:path>
              </a:pathLst>
            </a:custGeom>
            <a:solidFill>
              <a:srgbClr val="F4A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3122"/>
              <a:endParaRPr lang="en-US" sz="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reeform 94">
              <a:extLst>
                <a:ext uri="{FF2B5EF4-FFF2-40B4-BE49-F238E27FC236}">
                  <a16:creationId xmlns:a16="http://schemas.microsoft.com/office/drawing/2014/main" id="{61885E0A-0D98-4AC3-B380-9B9EA9E91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913" y="1789815"/>
              <a:ext cx="164205" cy="170069"/>
            </a:xfrm>
            <a:custGeom>
              <a:avLst/>
              <a:gdLst>
                <a:gd name="T0" fmla="*/ 26 w 347"/>
                <a:gd name="T1" fmla="*/ 360 h 360"/>
                <a:gd name="T2" fmla="*/ 0 w 347"/>
                <a:gd name="T3" fmla="*/ 336 h 360"/>
                <a:gd name="T4" fmla="*/ 321 w 347"/>
                <a:gd name="T5" fmla="*/ 0 h 360"/>
                <a:gd name="T6" fmla="*/ 347 w 347"/>
                <a:gd name="T7" fmla="*/ 24 h 360"/>
                <a:gd name="T8" fmla="*/ 26 w 347"/>
                <a:gd name="T9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60">
                  <a:moveTo>
                    <a:pt x="26" y="360"/>
                  </a:moveTo>
                  <a:lnTo>
                    <a:pt x="0" y="336"/>
                  </a:lnTo>
                  <a:lnTo>
                    <a:pt x="321" y="0"/>
                  </a:lnTo>
                  <a:lnTo>
                    <a:pt x="347" y="24"/>
                  </a:lnTo>
                  <a:lnTo>
                    <a:pt x="26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3122"/>
              <a:endParaRPr lang="en-US" sz="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reeform 95">
              <a:extLst>
                <a:ext uri="{FF2B5EF4-FFF2-40B4-BE49-F238E27FC236}">
                  <a16:creationId xmlns:a16="http://schemas.microsoft.com/office/drawing/2014/main" id="{4F5FDEBC-4A2E-44EA-B1A2-0C529A17B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991" y="1789815"/>
              <a:ext cx="164205" cy="170069"/>
            </a:xfrm>
            <a:custGeom>
              <a:avLst/>
              <a:gdLst>
                <a:gd name="T0" fmla="*/ 321 w 346"/>
                <a:gd name="T1" fmla="*/ 360 h 360"/>
                <a:gd name="T2" fmla="*/ 0 w 346"/>
                <a:gd name="T3" fmla="*/ 24 h 360"/>
                <a:gd name="T4" fmla="*/ 25 w 346"/>
                <a:gd name="T5" fmla="*/ 0 h 360"/>
                <a:gd name="T6" fmla="*/ 346 w 346"/>
                <a:gd name="T7" fmla="*/ 336 h 360"/>
                <a:gd name="T8" fmla="*/ 321 w 346"/>
                <a:gd name="T9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60">
                  <a:moveTo>
                    <a:pt x="321" y="360"/>
                  </a:moveTo>
                  <a:lnTo>
                    <a:pt x="0" y="24"/>
                  </a:lnTo>
                  <a:lnTo>
                    <a:pt x="25" y="0"/>
                  </a:lnTo>
                  <a:lnTo>
                    <a:pt x="346" y="336"/>
                  </a:lnTo>
                  <a:lnTo>
                    <a:pt x="321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3122"/>
              <a:endParaRPr lang="en-US" sz="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reeform 96">
              <a:extLst>
                <a:ext uri="{FF2B5EF4-FFF2-40B4-BE49-F238E27FC236}">
                  <a16:creationId xmlns:a16="http://schemas.microsoft.com/office/drawing/2014/main" id="{BCFB18EE-3764-48C9-A205-4C6828966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000" y="1789815"/>
              <a:ext cx="164205" cy="170069"/>
            </a:xfrm>
            <a:custGeom>
              <a:avLst/>
              <a:gdLst>
                <a:gd name="T0" fmla="*/ 25 w 346"/>
                <a:gd name="T1" fmla="*/ 360 h 360"/>
                <a:gd name="T2" fmla="*/ 0 w 346"/>
                <a:gd name="T3" fmla="*/ 336 h 360"/>
                <a:gd name="T4" fmla="*/ 321 w 346"/>
                <a:gd name="T5" fmla="*/ 0 h 360"/>
                <a:gd name="T6" fmla="*/ 346 w 346"/>
                <a:gd name="T7" fmla="*/ 24 h 360"/>
                <a:gd name="T8" fmla="*/ 25 w 346"/>
                <a:gd name="T9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60">
                  <a:moveTo>
                    <a:pt x="25" y="360"/>
                  </a:moveTo>
                  <a:lnTo>
                    <a:pt x="0" y="336"/>
                  </a:lnTo>
                  <a:lnTo>
                    <a:pt x="321" y="0"/>
                  </a:lnTo>
                  <a:lnTo>
                    <a:pt x="346" y="24"/>
                  </a:lnTo>
                  <a:lnTo>
                    <a:pt x="25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3122"/>
              <a:endParaRPr lang="en-US" sz="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reeform 97">
              <a:extLst>
                <a:ext uri="{FF2B5EF4-FFF2-40B4-BE49-F238E27FC236}">
                  <a16:creationId xmlns:a16="http://schemas.microsoft.com/office/drawing/2014/main" id="{1E186AA6-7A46-4D7B-A800-7813E5B10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078" y="1789815"/>
              <a:ext cx="164205" cy="170069"/>
            </a:xfrm>
            <a:custGeom>
              <a:avLst/>
              <a:gdLst>
                <a:gd name="T0" fmla="*/ 322 w 347"/>
                <a:gd name="T1" fmla="*/ 360 h 360"/>
                <a:gd name="T2" fmla="*/ 0 w 347"/>
                <a:gd name="T3" fmla="*/ 24 h 360"/>
                <a:gd name="T4" fmla="*/ 26 w 347"/>
                <a:gd name="T5" fmla="*/ 0 h 360"/>
                <a:gd name="T6" fmla="*/ 347 w 347"/>
                <a:gd name="T7" fmla="*/ 336 h 360"/>
                <a:gd name="T8" fmla="*/ 322 w 347"/>
                <a:gd name="T9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60">
                  <a:moveTo>
                    <a:pt x="322" y="360"/>
                  </a:moveTo>
                  <a:lnTo>
                    <a:pt x="0" y="24"/>
                  </a:lnTo>
                  <a:lnTo>
                    <a:pt x="26" y="0"/>
                  </a:lnTo>
                  <a:lnTo>
                    <a:pt x="347" y="336"/>
                  </a:lnTo>
                  <a:lnTo>
                    <a:pt x="322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3122"/>
              <a:endParaRPr lang="en-US" sz="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reeform 98">
              <a:extLst>
                <a:ext uri="{FF2B5EF4-FFF2-40B4-BE49-F238E27FC236}">
                  <a16:creationId xmlns:a16="http://schemas.microsoft.com/office/drawing/2014/main" id="{717D22F2-3AD2-491F-AE47-496946EC5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087" y="1789815"/>
              <a:ext cx="165671" cy="170069"/>
            </a:xfrm>
            <a:custGeom>
              <a:avLst/>
              <a:gdLst>
                <a:gd name="T0" fmla="*/ 26 w 347"/>
                <a:gd name="T1" fmla="*/ 360 h 360"/>
                <a:gd name="T2" fmla="*/ 0 w 347"/>
                <a:gd name="T3" fmla="*/ 336 h 360"/>
                <a:gd name="T4" fmla="*/ 322 w 347"/>
                <a:gd name="T5" fmla="*/ 0 h 360"/>
                <a:gd name="T6" fmla="*/ 347 w 347"/>
                <a:gd name="T7" fmla="*/ 24 h 360"/>
                <a:gd name="T8" fmla="*/ 26 w 347"/>
                <a:gd name="T9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60">
                  <a:moveTo>
                    <a:pt x="26" y="360"/>
                  </a:moveTo>
                  <a:lnTo>
                    <a:pt x="0" y="336"/>
                  </a:lnTo>
                  <a:lnTo>
                    <a:pt x="322" y="0"/>
                  </a:lnTo>
                  <a:lnTo>
                    <a:pt x="347" y="24"/>
                  </a:lnTo>
                  <a:lnTo>
                    <a:pt x="26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3122"/>
              <a:endParaRPr lang="en-US" sz="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reeform 99">
              <a:extLst>
                <a:ext uri="{FF2B5EF4-FFF2-40B4-BE49-F238E27FC236}">
                  <a16:creationId xmlns:a16="http://schemas.microsoft.com/office/drawing/2014/main" id="{F131A033-4517-4E1A-A340-5EBAF2407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165" y="1789815"/>
              <a:ext cx="164205" cy="170069"/>
            </a:xfrm>
            <a:custGeom>
              <a:avLst/>
              <a:gdLst>
                <a:gd name="T0" fmla="*/ 321 w 346"/>
                <a:gd name="T1" fmla="*/ 360 h 360"/>
                <a:gd name="T2" fmla="*/ 0 w 346"/>
                <a:gd name="T3" fmla="*/ 24 h 360"/>
                <a:gd name="T4" fmla="*/ 25 w 346"/>
                <a:gd name="T5" fmla="*/ 0 h 360"/>
                <a:gd name="T6" fmla="*/ 346 w 346"/>
                <a:gd name="T7" fmla="*/ 336 h 360"/>
                <a:gd name="T8" fmla="*/ 321 w 346"/>
                <a:gd name="T9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60">
                  <a:moveTo>
                    <a:pt x="321" y="360"/>
                  </a:moveTo>
                  <a:lnTo>
                    <a:pt x="0" y="24"/>
                  </a:lnTo>
                  <a:lnTo>
                    <a:pt x="25" y="0"/>
                  </a:lnTo>
                  <a:lnTo>
                    <a:pt x="346" y="336"/>
                  </a:lnTo>
                  <a:lnTo>
                    <a:pt x="321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3122"/>
              <a:endParaRPr lang="en-US" sz="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reeform 100">
              <a:extLst>
                <a:ext uri="{FF2B5EF4-FFF2-40B4-BE49-F238E27FC236}">
                  <a16:creationId xmlns:a16="http://schemas.microsoft.com/office/drawing/2014/main" id="{271EB5FD-E552-4A54-A91D-A79A88124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640" y="1789815"/>
              <a:ext cx="164205" cy="170069"/>
            </a:xfrm>
            <a:custGeom>
              <a:avLst/>
              <a:gdLst>
                <a:gd name="T0" fmla="*/ 25 w 347"/>
                <a:gd name="T1" fmla="*/ 360 h 360"/>
                <a:gd name="T2" fmla="*/ 0 w 347"/>
                <a:gd name="T3" fmla="*/ 336 h 360"/>
                <a:gd name="T4" fmla="*/ 321 w 347"/>
                <a:gd name="T5" fmla="*/ 0 h 360"/>
                <a:gd name="T6" fmla="*/ 347 w 347"/>
                <a:gd name="T7" fmla="*/ 24 h 360"/>
                <a:gd name="T8" fmla="*/ 25 w 347"/>
                <a:gd name="T9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60">
                  <a:moveTo>
                    <a:pt x="25" y="360"/>
                  </a:moveTo>
                  <a:lnTo>
                    <a:pt x="0" y="336"/>
                  </a:lnTo>
                  <a:lnTo>
                    <a:pt x="321" y="0"/>
                  </a:lnTo>
                  <a:lnTo>
                    <a:pt x="347" y="24"/>
                  </a:lnTo>
                  <a:lnTo>
                    <a:pt x="25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3122"/>
              <a:endParaRPr lang="en-US" sz="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reeform 101">
              <a:extLst>
                <a:ext uri="{FF2B5EF4-FFF2-40B4-BE49-F238E27FC236}">
                  <a16:creationId xmlns:a16="http://schemas.microsoft.com/office/drawing/2014/main" id="{7C47F9C6-DB70-42BB-9EB9-D0680A1C4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251" y="1789815"/>
              <a:ext cx="164205" cy="170069"/>
            </a:xfrm>
            <a:custGeom>
              <a:avLst/>
              <a:gdLst>
                <a:gd name="T0" fmla="*/ 321 w 346"/>
                <a:gd name="T1" fmla="*/ 360 h 360"/>
                <a:gd name="T2" fmla="*/ 0 w 346"/>
                <a:gd name="T3" fmla="*/ 24 h 360"/>
                <a:gd name="T4" fmla="*/ 25 w 346"/>
                <a:gd name="T5" fmla="*/ 0 h 360"/>
                <a:gd name="T6" fmla="*/ 346 w 346"/>
                <a:gd name="T7" fmla="*/ 336 h 360"/>
                <a:gd name="T8" fmla="*/ 321 w 346"/>
                <a:gd name="T9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60">
                  <a:moveTo>
                    <a:pt x="321" y="360"/>
                  </a:moveTo>
                  <a:lnTo>
                    <a:pt x="0" y="24"/>
                  </a:lnTo>
                  <a:lnTo>
                    <a:pt x="25" y="0"/>
                  </a:lnTo>
                  <a:lnTo>
                    <a:pt x="346" y="336"/>
                  </a:lnTo>
                  <a:lnTo>
                    <a:pt x="321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3122"/>
              <a:endParaRPr lang="en-US" sz="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reeform 102">
              <a:extLst>
                <a:ext uri="{FF2B5EF4-FFF2-40B4-BE49-F238E27FC236}">
                  <a16:creationId xmlns:a16="http://schemas.microsoft.com/office/drawing/2014/main" id="{49CE1D21-A8AC-4DFE-95B9-6168CA7AB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727" y="1789815"/>
              <a:ext cx="164205" cy="170069"/>
            </a:xfrm>
            <a:custGeom>
              <a:avLst/>
              <a:gdLst>
                <a:gd name="T0" fmla="*/ 25 w 346"/>
                <a:gd name="T1" fmla="*/ 360 h 360"/>
                <a:gd name="T2" fmla="*/ 0 w 346"/>
                <a:gd name="T3" fmla="*/ 336 h 360"/>
                <a:gd name="T4" fmla="*/ 321 w 346"/>
                <a:gd name="T5" fmla="*/ 0 h 360"/>
                <a:gd name="T6" fmla="*/ 346 w 346"/>
                <a:gd name="T7" fmla="*/ 24 h 360"/>
                <a:gd name="T8" fmla="*/ 25 w 346"/>
                <a:gd name="T9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60">
                  <a:moveTo>
                    <a:pt x="25" y="360"/>
                  </a:moveTo>
                  <a:lnTo>
                    <a:pt x="0" y="336"/>
                  </a:lnTo>
                  <a:lnTo>
                    <a:pt x="321" y="0"/>
                  </a:lnTo>
                  <a:lnTo>
                    <a:pt x="346" y="24"/>
                  </a:lnTo>
                  <a:lnTo>
                    <a:pt x="25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3122"/>
              <a:endParaRPr lang="en-US" sz="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reeform 103">
              <a:extLst>
                <a:ext uri="{FF2B5EF4-FFF2-40B4-BE49-F238E27FC236}">
                  <a16:creationId xmlns:a16="http://schemas.microsoft.com/office/drawing/2014/main" id="{DFC08BEE-8C09-4A98-A223-0EE658BD7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338" y="1789815"/>
              <a:ext cx="164205" cy="170069"/>
            </a:xfrm>
            <a:custGeom>
              <a:avLst/>
              <a:gdLst>
                <a:gd name="T0" fmla="*/ 321 w 347"/>
                <a:gd name="T1" fmla="*/ 360 h 360"/>
                <a:gd name="T2" fmla="*/ 0 w 347"/>
                <a:gd name="T3" fmla="*/ 24 h 360"/>
                <a:gd name="T4" fmla="*/ 25 w 347"/>
                <a:gd name="T5" fmla="*/ 0 h 360"/>
                <a:gd name="T6" fmla="*/ 347 w 347"/>
                <a:gd name="T7" fmla="*/ 336 h 360"/>
                <a:gd name="T8" fmla="*/ 321 w 347"/>
                <a:gd name="T9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60">
                  <a:moveTo>
                    <a:pt x="321" y="360"/>
                  </a:moveTo>
                  <a:lnTo>
                    <a:pt x="0" y="24"/>
                  </a:lnTo>
                  <a:lnTo>
                    <a:pt x="25" y="0"/>
                  </a:lnTo>
                  <a:lnTo>
                    <a:pt x="347" y="336"/>
                  </a:lnTo>
                  <a:lnTo>
                    <a:pt x="321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3122"/>
              <a:endParaRPr lang="en-US" sz="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reeform 104">
              <a:extLst>
                <a:ext uri="{FF2B5EF4-FFF2-40B4-BE49-F238E27FC236}">
                  <a16:creationId xmlns:a16="http://schemas.microsoft.com/office/drawing/2014/main" id="{E5E8D0F5-F883-4CFE-A242-6D19E7AE6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814" y="1789815"/>
              <a:ext cx="164205" cy="170069"/>
            </a:xfrm>
            <a:custGeom>
              <a:avLst/>
              <a:gdLst>
                <a:gd name="T0" fmla="*/ 26 w 347"/>
                <a:gd name="T1" fmla="*/ 360 h 360"/>
                <a:gd name="T2" fmla="*/ 0 w 347"/>
                <a:gd name="T3" fmla="*/ 336 h 360"/>
                <a:gd name="T4" fmla="*/ 322 w 347"/>
                <a:gd name="T5" fmla="*/ 0 h 360"/>
                <a:gd name="T6" fmla="*/ 347 w 347"/>
                <a:gd name="T7" fmla="*/ 24 h 360"/>
                <a:gd name="T8" fmla="*/ 26 w 347"/>
                <a:gd name="T9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60">
                  <a:moveTo>
                    <a:pt x="26" y="360"/>
                  </a:moveTo>
                  <a:lnTo>
                    <a:pt x="0" y="336"/>
                  </a:lnTo>
                  <a:lnTo>
                    <a:pt x="322" y="0"/>
                  </a:lnTo>
                  <a:lnTo>
                    <a:pt x="347" y="24"/>
                  </a:lnTo>
                  <a:lnTo>
                    <a:pt x="26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3122"/>
              <a:endParaRPr lang="en-US" sz="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reeform 105">
              <a:extLst>
                <a:ext uri="{FF2B5EF4-FFF2-40B4-BE49-F238E27FC236}">
                  <a16:creationId xmlns:a16="http://schemas.microsoft.com/office/drawing/2014/main" id="{0B73620C-7E13-405E-941F-99F4C6C0E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891" y="1789815"/>
              <a:ext cx="162739" cy="170069"/>
            </a:xfrm>
            <a:custGeom>
              <a:avLst/>
              <a:gdLst>
                <a:gd name="T0" fmla="*/ 321 w 346"/>
                <a:gd name="T1" fmla="*/ 360 h 360"/>
                <a:gd name="T2" fmla="*/ 0 w 346"/>
                <a:gd name="T3" fmla="*/ 24 h 360"/>
                <a:gd name="T4" fmla="*/ 25 w 346"/>
                <a:gd name="T5" fmla="*/ 0 h 360"/>
                <a:gd name="T6" fmla="*/ 346 w 346"/>
                <a:gd name="T7" fmla="*/ 336 h 360"/>
                <a:gd name="T8" fmla="*/ 321 w 346"/>
                <a:gd name="T9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60">
                  <a:moveTo>
                    <a:pt x="321" y="360"/>
                  </a:moveTo>
                  <a:lnTo>
                    <a:pt x="0" y="24"/>
                  </a:lnTo>
                  <a:lnTo>
                    <a:pt x="25" y="0"/>
                  </a:lnTo>
                  <a:lnTo>
                    <a:pt x="346" y="336"/>
                  </a:lnTo>
                  <a:lnTo>
                    <a:pt x="321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3122"/>
              <a:endParaRPr lang="en-US" sz="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reeform 106">
              <a:extLst>
                <a:ext uri="{FF2B5EF4-FFF2-40B4-BE49-F238E27FC236}">
                  <a16:creationId xmlns:a16="http://schemas.microsoft.com/office/drawing/2014/main" id="{9B82EE58-80CC-4CD9-B313-300F8E804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901" y="1789815"/>
              <a:ext cx="164205" cy="170069"/>
            </a:xfrm>
            <a:custGeom>
              <a:avLst/>
              <a:gdLst>
                <a:gd name="T0" fmla="*/ 25 w 346"/>
                <a:gd name="T1" fmla="*/ 360 h 360"/>
                <a:gd name="T2" fmla="*/ 0 w 346"/>
                <a:gd name="T3" fmla="*/ 336 h 360"/>
                <a:gd name="T4" fmla="*/ 321 w 346"/>
                <a:gd name="T5" fmla="*/ 0 h 360"/>
                <a:gd name="T6" fmla="*/ 346 w 346"/>
                <a:gd name="T7" fmla="*/ 24 h 360"/>
                <a:gd name="T8" fmla="*/ 25 w 346"/>
                <a:gd name="T9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60">
                  <a:moveTo>
                    <a:pt x="25" y="360"/>
                  </a:moveTo>
                  <a:lnTo>
                    <a:pt x="0" y="336"/>
                  </a:lnTo>
                  <a:lnTo>
                    <a:pt x="321" y="0"/>
                  </a:lnTo>
                  <a:lnTo>
                    <a:pt x="346" y="24"/>
                  </a:lnTo>
                  <a:lnTo>
                    <a:pt x="25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3122"/>
              <a:endParaRPr lang="en-US" sz="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reeform 107">
              <a:extLst>
                <a:ext uri="{FF2B5EF4-FFF2-40B4-BE49-F238E27FC236}">
                  <a16:creationId xmlns:a16="http://schemas.microsoft.com/office/drawing/2014/main" id="{3BCD0A50-6C62-4D6B-A093-04D1B072F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978" y="1789815"/>
              <a:ext cx="164205" cy="170069"/>
            </a:xfrm>
            <a:custGeom>
              <a:avLst/>
              <a:gdLst>
                <a:gd name="T0" fmla="*/ 322 w 347"/>
                <a:gd name="T1" fmla="*/ 360 h 360"/>
                <a:gd name="T2" fmla="*/ 0 w 347"/>
                <a:gd name="T3" fmla="*/ 24 h 360"/>
                <a:gd name="T4" fmla="*/ 26 w 347"/>
                <a:gd name="T5" fmla="*/ 0 h 360"/>
                <a:gd name="T6" fmla="*/ 347 w 347"/>
                <a:gd name="T7" fmla="*/ 336 h 360"/>
                <a:gd name="T8" fmla="*/ 322 w 347"/>
                <a:gd name="T9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60">
                  <a:moveTo>
                    <a:pt x="322" y="360"/>
                  </a:moveTo>
                  <a:lnTo>
                    <a:pt x="0" y="24"/>
                  </a:lnTo>
                  <a:lnTo>
                    <a:pt x="26" y="0"/>
                  </a:lnTo>
                  <a:lnTo>
                    <a:pt x="347" y="336"/>
                  </a:lnTo>
                  <a:lnTo>
                    <a:pt x="322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3122"/>
              <a:endParaRPr lang="en-US" sz="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Rectangle 108">
              <a:extLst>
                <a:ext uri="{FF2B5EF4-FFF2-40B4-BE49-F238E27FC236}">
                  <a16:creationId xmlns:a16="http://schemas.microsoft.com/office/drawing/2014/main" id="{638FD17F-6517-4E4C-905B-E07D8A029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327" y="1933494"/>
              <a:ext cx="2397094" cy="41051"/>
            </a:xfrm>
            <a:prstGeom prst="rect">
              <a:avLst/>
            </a:prstGeom>
            <a:solidFill>
              <a:srgbClr val="F9A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3122"/>
              <a:endParaRPr lang="en-US" sz="7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01" name="Freeform 122">
            <a:extLst>
              <a:ext uri="{FF2B5EF4-FFF2-40B4-BE49-F238E27FC236}">
                <a16:creationId xmlns:a16="http://schemas.microsoft.com/office/drawing/2014/main" id="{D7D169E1-C005-4FDF-8AE7-AD9BB420F09F}"/>
              </a:ext>
            </a:extLst>
          </p:cNvPr>
          <p:cNvSpPr>
            <a:spLocks/>
          </p:cNvSpPr>
          <p:nvPr/>
        </p:nvSpPr>
        <p:spPr bwMode="auto">
          <a:xfrm>
            <a:off x="1381165" y="950706"/>
            <a:ext cx="175887" cy="65976"/>
          </a:xfrm>
          <a:custGeom>
            <a:avLst/>
            <a:gdLst>
              <a:gd name="T0" fmla="*/ 338 w 371"/>
              <a:gd name="T1" fmla="*/ 139 h 139"/>
              <a:gd name="T2" fmla="*/ 34 w 371"/>
              <a:gd name="T3" fmla="*/ 139 h 139"/>
              <a:gd name="T4" fmla="*/ 0 w 371"/>
              <a:gd name="T5" fmla="*/ 106 h 139"/>
              <a:gd name="T6" fmla="*/ 0 w 371"/>
              <a:gd name="T7" fmla="*/ 33 h 139"/>
              <a:gd name="T8" fmla="*/ 34 w 371"/>
              <a:gd name="T9" fmla="*/ 0 h 139"/>
              <a:gd name="T10" fmla="*/ 338 w 371"/>
              <a:gd name="T11" fmla="*/ 0 h 139"/>
              <a:gd name="T12" fmla="*/ 371 w 371"/>
              <a:gd name="T13" fmla="*/ 33 h 139"/>
              <a:gd name="T14" fmla="*/ 371 w 371"/>
              <a:gd name="T15" fmla="*/ 106 h 139"/>
              <a:gd name="T16" fmla="*/ 338 w 371"/>
              <a:gd name="T17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" h="139">
                <a:moveTo>
                  <a:pt x="338" y="139"/>
                </a:moveTo>
                <a:lnTo>
                  <a:pt x="34" y="139"/>
                </a:lnTo>
                <a:cubicBezTo>
                  <a:pt x="15" y="139"/>
                  <a:pt x="0" y="124"/>
                  <a:pt x="0" y="106"/>
                </a:cubicBezTo>
                <a:lnTo>
                  <a:pt x="0" y="33"/>
                </a:lnTo>
                <a:cubicBezTo>
                  <a:pt x="0" y="15"/>
                  <a:pt x="15" y="0"/>
                  <a:pt x="34" y="0"/>
                </a:cubicBezTo>
                <a:lnTo>
                  <a:pt x="338" y="0"/>
                </a:lnTo>
                <a:cubicBezTo>
                  <a:pt x="356" y="0"/>
                  <a:pt x="371" y="15"/>
                  <a:pt x="371" y="33"/>
                </a:cubicBezTo>
                <a:lnTo>
                  <a:pt x="371" y="106"/>
                </a:lnTo>
                <a:cubicBezTo>
                  <a:pt x="371" y="124"/>
                  <a:pt x="356" y="139"/>
                  <a:pt x="338" y="139"/>
                </a:cubicBezTo>
                <a:close/>
              </a:path>
            </a:pathLst>
          </a:custGeom>
          <a:solidFill>
            <a:srgbClr val="F4A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 defTabSz="913122"/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3194506" y="137713"/>
            <a:ext cx="5908551" cy="1200110"/>
          </a:xfrm>
          <a:prstGeom prst="rect">
            <a:avLst/>
          </a:prstGeom>
          <a:noFill/>
        </p:spPr>
        <p:txBody>
          <a:bodyPr wrap="square" lIns="91224" tIns="45612" rIns="91224" bIns="45612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SENARIO PENGURUSAN &amp; PERKHIDMATAN PERPUSTAKAAN UiTM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95517" y="1689629"/>
            <a:ext cx="1836946" cy="2519690"/>
            <a:chOff x="3791035" y="3004122"/>
            <a:chExt cx="3673891" cy="5039380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AD0CD807-E65B-4E38-88E9-0F7791F58B29}"/>
                </a:ext>
              </a:extLst>
            </p:cNvPr>
            <p:cNvCxnSpPr>
              <a:cxnSpLocks/>
              <a:stCxn id="312" idx="5"/>
              <a:endCxn id="197" idx="1"/>
            </p:cNvCxnSpPr>
            <p:nvPr/>
          </p:nvCxnSpPr>
          <p:spPr>
            <a:xfrm flipH="1">
              <a:off x="4306817" y="5234484"/>
              <a:ext cx="1270722" cy="130326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4EBA1F97-DC5C-4399-94D1-F7593B7C38DF}"/>
                </a:ext>
              </a:extLst>
            </p:cNvPr>
            <p:cNvCxnSpPr>
              <a:cxnSpLocks/>
              <a:stCxn id="312" idx="5"/>
              <a:endCxn id="197" idx="3"/>
            </p:cNvCxnSpPr>
            <p:nvPr/>
          </p:nvCxnSpPr>
          <p:spPr>
            <a:xfrm>
              <a:off x="5577539" y="5234484"/>
              <a:ext cx="1310318" cy="130326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FCEA893A-A2D4-4253-84C8-50278E825408}"/>
                </a:ext>
              </a:extLst>
            </p:cNvPr>
            <p:cNvSpPr/>
            <p:nvPr/>
          </p:nvSpPr>
          <p:spPr>
            <a:xfrm>
              <a:off x="3791035" y="6208030"/>
              <a:ext cx="3673891" cy="1555096"/>
            </a:xfrm>
            <a:prstGeom prst="rect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lIns="91332" tIns="45666" rIns="91332" bIns="45666" rtlCol="0" anchor="ctr"/>
            <a:lstStyle/>
            <a:p>
              <a:pPr algn="ctr" defTabSz="913122"/>
              <a:endParaRPr lang="en-US" sz="9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C84A78CB-CBC4-44A1-AC6A-9CFF49BF5DC1}"/>
                </a:ext>
              </a:extLst>
            </p:cNvPr>
            <p:cNvSpPr txBox="1"/>
            <p:nvPr/>
          </p:nvSpPr>
          <p:spPr>
            <a:xfrm>
              <a:off x="4306817" y="6230078"/>
              <a:ext cx="2581039" cy="615336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91332" tIns="45666" rIns="91332" bIns="45666" rtlCol="0" anchor="ctr">
              <a:spAutoFit/>
            </a:bodyPr>
            <a:lstStyle/>
            <a:p>
              <a:pPr algn="ctr" defTabSz="913122"/>
              <a:r>
                <a:rPr lang="en-US" b="1" cap="all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FASA MCO 2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3CAB5A87-2AF6-4531-BC1C-962369FC0151}"/>
                </a:ext>
              </a:extLst>
            </p:cNvPr>
            <p:cNvSpPr txBox="1"/>
            <p:nvPr/>
          </p:nvSpPr>
          <p:spPr>
            <a:xfrm>
              <a:off x="4277967" y="7428166"/>
              <a:ext cx="2638747" cy="61533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lIns="91332" tIns="45666" rIns="91332" bIns="45666" rtlCol="0" anchor="ctr">
              <a:spAutoFit/>
            </a:bodyPr>
            <a:lstStyle>
              <a:defPPr>
                <a:defRPr lang="en-US"/>
              </a:defPPr>
              <a:lvl1pPr algn="ctr">
                <a:defRPr sz="2400" b="1" cap="all">
                  <a:solidFill>
                    <a:schemeClr val="bg1"/>
                  </a:solidFill>
                </a:defRPr>
              </a:lvl1pPr>
            </a:lstStyle>
            <a:p>
              <a:pPr defTabSz="913122"/>
              <a:r>
                <a:rPr 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April 2020</a:t>
              </a:r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40A29CFE-0F52-4C1D-9B4C-7FBA7EFD5E18}"/>
                </a:ext>
              </a:extLst>
            </p:cNvPr>
            <p:cNvGrpSpPr/>
            <p:nvPr/>
          </p:nvGrpSpPr>
          <p:grpSpPr>
            <a:xfrm>
              <a:off x="5049840" y="3004122"/>
              <a:ext cx="1061190" cy="1882488"/>
              <a:chOff x="2802958" y="1974545"/>
              <a:chExt cx="530733" cy="941244"/>
            </a:xfrm>
          </p:grpSpPr>
          <p:sp>
            <p:nvSpPr>
              <p:cNvPr id="291" name="Freeform 109">
                <a:extLst>
                  <a:ext uri="{FF2B5EF4-FFF2-40B4-BE49-F238E27FC236}">
                    <a16:creationId xmlns:a16="http://schemas.microsoft.com/office/drawing/2014/main" id="{12F7FE29-F79A-4C7C-A574-67D7E8F9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187" y="2027325"/>
                <a:ext cx="134882" cy="755048"/>
              </a:xfrm>
              <a:custGeom>
                <a:avLst/>
                <a:gdLst>
                  <a:gd name="T0" fmla="*/ 267 w 286"/>
                  <a:gd name="T1" fmla="*/ 1594 h 1594"/>
                  <a:gd name="T2" fmla="*/ 250 w 286"/>
                  <a:gd name="T3" fmla="*/ 1579 h 1594"/>
                  <a:gd name="T4" fmla="*/ 1 w 286"/>
                  <a:gd name="T5" fmla="*/ 21 h 1594"/>
                  <a:gd name="T6" fmla="*/ 16 w 286"/>
                  <a:gd name="T7" fmla="*/ 1 h 1594"/>
                  <a:gd name="T8" fmla="*/ 36 w 286"/>
                  <a:gd name="T9" fmla="*/ 15 h 1594"/>
                  <a:gd name="T10" fmla="*/ 285 w 286"/>
                  <a:gd name="T11" fmla="*/ 1574 h 1594"/>
                  <a:gd name="T12" fmla="*/ 270 w 286"/>
                  <a:gd name="T13" fmla="*/ 1594 h 1594"/>
                  <a:gd name="T14" fmla="*/ 267 w 286"/>
                  <a:gd name="T15" fmla="*/ 1594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1594">
                    <a:moveTo>
                      <a:pt x="267" y="1594"/>
                    </a:moveTo>
                    <a:cubicBezTo>
                      <a:pt x="259" y="1594"/>
                      <a:pt x="251" y="1588"/>
                      <a:pt x="250" y="1579"/>
                    </a:cubicBezTo>
                    <a:lnTo>
                      <a:pt x="1" y="21"/>
                    </a:lnTo>
                    <a:cubicBezTo>
                      <a:pt x="0" y="11"/>
                      <a:pt x="6" y="2"/>
                      <a:pt x="16" y="1"/>
                    </a:cubicBezTo>
                    <a:cubicBezTo>
                      <a:pt x="25" y="0"/>
                      <a:pt x="34" y="6"/>
                      <a:pt x="36" y="15"/>
                    </a:cubicBezTo>
                    <a:lnTo>
                      <a:pt x="285" y="1574"/>
                    </a:lnTo>
                    <a:cubicBezTo>
                      <a:pt x="286" y="1583"/>
                      <a:pt x="280" y="1592"/>
                      <a:pt x="270" y="1594"/>
                    </a:cubicBezTo>
                    <a:cubicBezTo>
                      <a:pt x="269" y="1594"/>
                      <a:pt x="268" y="1594"/>
                      <a:pt x="267" y="1594"/>
                    </a:cubicBezTo>
                    <a:close/>
                  </a:path>
                </a:pathLst>
              </a:custGeom>
              <a:solidFill>
                <a:srgbClr val="D3D3D3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2" name="Freeform 110">
                <a:extLst>
                  <a:ext uri="{FF2B5EF4-FFF2-40B4-BE49-F238E27FC236}">
                    <a16:creationId xmlns:a16="http://schemas.microsoft.com/office/drawing/2014/main" id="{54E90301-B190-437E-A74D-E533BF1E6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578" y="2027325"/>
                <a:ext cx="136349" cy="755048"/>
              </a:xfrm>
              <a:custGeom>
                <a:avLst/>
                <a:gdLst>
                  <a:gd name="T0" fmla="*/ 19 w 286"/>
                  <a:gd name="T1" fmla="*/ 1594 h 1594"/>
                  <a:gd name="T2" fmla="*/ 16 w 286"/>
                  <a:gd name="T3" fmla="*/ 1594 h 1594"/>
                  <a:gd name="T4" fmla="*/ 1 w 286"/>
                  <a:gd name="T5" fmla="*/ 1574 h 1594"/>
                  <a:gd name="T6" fmla="*/ 250 w 286"/>
                  <a:gd name="T7" fmla="*/ 15 h 1594"/>
                  <a:gd name="T8" fmla="*/ 270 w 286"/>
                  <a:gd name="T9" fmla="*/ 1 h 1594"/>
                  <a:gd name="T10" fmla="*/ 285 w 286"/>
                  <a:gd name="T11" fmla="*/ 21 h 1594"/>
                  <a:gd name="T12" fmla="*/ 36 w 286"/>
                  <a:gd name="T13" fmla="*/ 1579 h 1594"/>
                  <a:gd name="T14" fmla="*/ 19 w 286"/>
                  <a:gd name="T15" fmla="*/ 1594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1594">
                    <a:moveTo>
                      <a:pt x="19" y="1594"/>
                    </a:moveTo>
                    <a:cubicBezTo>
                      <a:pt x="18" y="1594"/>
                      <a:pt x="17" y="1594"/>
                      <a:pt x="16" y="1594"/>
                    </a:cubicBezTo>
                    <a:cubicBezTo>
                      <a:pt x="6" y="1592"/>
                      <a:pt x="0" y="1583"/>
                      <a:pt x="1" y="1574"/>
                    </a:cubicBezTo>
                    <a:lnTo>
                      <a:pt x="250" y="15"/>
                    </a:lnTo>
                    <a:cubicBezTo>
                      <a:pt x="252" y="6"/>
                      <a:pt x="261" y="0"/>
                      <a:pt x="270" y="1"/>
                    </a:cubicBezTo>
                    <a:cubicBezTo>
                      <a:pt x="280" y="2"/>
                      <a:pt x="286" y="11"/>
                      <a:pt x="285" y="21"/>
                    </a:cubicBezTo>
                    <a:lnTo>
                      <a:pt x="36" y="1579"/>
                    </a:lnTo>
                    <a:cubicBezTo>
                      <a:pt x="35" y="1588"/>
                      <a:pt x="27" y="1594"/>
                      <a:pt x="19" y="1594"/>
                    </a:cubicBezTo>
                    <a:close/>
                  </a:path>
                </a:pathLst>
              </a:custGeom>
              <a:solidFill>
                <a:srgbClr val="D3D3D3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3" name="Freeform 111">
                <a:extLst>
                  <a:ext uri="{FF2B5EF4-FFF2-40B4-BE49-F238E27FC236}">
                    <a16:creationId xmlns:a16="http://schemas.microsoft.com/office/drawing/2014/main" id="{5A4892FD-30ED-4C19-A329-C833F01AF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458" y="2767711"/>
                <a:ext cx="356266" cy="82102"/>
              </a:xfrm>
              <a:custGeom>
                <a:avLst/>
                <a:gdLst>
                  <a:gd name="T0" fmla="*/ 711 w 753"/>
                  <a:gd name="T1" fmla="*/ 174 h 174"/>
                  <a:gd name="T2" fmla="*/ 42 w 753"/>
                  <a:gd name="T3" fmla="*/ 174 h 174"/>
                  <a:gd name="T4" fmla="*/ 0 w 753"/>
                  <a:gd name="T5" fmla="*/ 132 h 174"/>
                  <a:gd name="T6" fmla="*/ 0 w 753"/>
                  <a:gd name="T7" fmla="*/ 42 h 174"/>
                  <a:gd name="T8" fmla="*/ 42 w 753"/>
                  <a:gd name="T9" fmla="*/ 0 h 174"/>
                  <a:gd name="T10" fmla="*/ 711 w 753"/>
                  <a:gd name="T11" fmla="*/ 0 h 174"/>
                  <a:gd name="T12" fmla="*/ 753 w 753"/>
                  <a:gd name="T13" fmla="*/ 42 h 174"/>
                  <a:gd name="T14" fmla="*/ 753 w 753"/>
                  <a:gd name="T15" fmla="*/ 132 h 174"/>
                  <a:gd name="T16" fmla="*/ 711 w 753"/>
                  <a:gd name="T1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3" h="174">
                    <a:moveTo>
                      <a:pt x="711" y="174"/>
                    </a:moveTo>
                    <a:lnTo>
                      <a:pt x="42" y="174"/>
                    </a:lnTo>
                    <a:cubicBezTo>
                      <a:pt x="19" y="174"/>
                      <a:pt x="0" y="155"/>
                      <a:pt x="0" y="132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lnTo>
                      <a:pt x="711" y="0"/>
                    </a:lnTo>
                    <a:cubicBezTo>
                      <a:pt x="734" y="0"/>
                      <a:pt x="753" y="19"/>
                      <a:pt x="753" y="42"/>
                    </a:cubicBezTo>
                    <a:lnTo>
                      <a:pt x="753" y="132"/>
                    </a:lnTo>
                    <a:cubicBezTo>
                      <a:pt x="753" y="155"/>
                      <a:pt x="734" y="174"/>
                      <a:pt x="711" y="174"/>
                    </a:cubicBezTo>
                    <a:close/>
                  </a:path>
                </a:pathLst>
              </a:custGeom>
              <a:solidFill>
                <a:srgbClr val="F9AD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4" name="Freeform 112">
                <a:extLst>
                  <a:ext uri="{FF2B5EF4-FFF2-40B4-BE49-F238E27FC236}">
                    <a16:creationId xmlns:a16="http://schemas.microsoft.com/office/drawing/2014/main" id="{CB10BFE4-11A5-4175-8EEB-1049A5116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223" y="2777974"/>
                <a:ext cx="86501" cy="71840"/>
              </a:xfrm>
              <a:custGeom>
                <a:avLst/>
                <a:gdLst>
                  <a:gd name="T0" fmla="*/ 182 w 182"/>
                  <a:gd name="T1" fmla="*/ 54 h 152"/>
                  <a:gd name="T2" fmla="*/ 152 w 182"/>
                  <a:gd name="T3" fmla="*/ 0 h 152"/>
                  <a:gd name="T4" fmla="*/ 0 w 182"/>
                  <a:gd name="T5" fmla="*/ 152 h 152"/>
                  <a:gd name="T6" fmla="*/ 84 w 182"/>
                  <a:gd name="T7" fmla="*/ 152 h 152"/>
                  <a:gd name="T8" fmla="*/ 182 w 182"/>
                  <a:gd name="T9" fmla="*/ 5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52">
                    <a:moveTo>
                      <a:pt x="182" y="54"/>
                    </a:moveTo>
                    <a:cubicBezTo>
                      <a:pt x="179" y="32"/>
                      <a:pt x="168" y="13"/>
                      <a:pt x="152" y="0"/>
                    </a:cubicBezTo>
                    <a:lnTo>
                      <a:pt x="0" y="152"/>
                    </a:lnTo>
                    <a:lnTo>
                      <a:pt x="84" y="152"/>
                    </a:lnTo>
                    <a:lnTo>
                      <a:pt x="182" y="54"/>
                    </a:ln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5" name="Freeform 113">
                <a:extLst>
                  <a:ext uri="{FF2B5EF4-FFF2-40B4-BE49-F238E27FC236}">
                    <a16:creationId xmlns:a16="http://schemas.microsoft.com/office/drawing/2014/main" id="{776C3E09-713D-4B29-B954-A59FF4DE8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112" y="2767711"/>
                <a:ext cx="121688" cy="82102"/>
              </a:xfrm>
              <a:custGeom>
                <a:avLst/>
                <a:gdLst>
                  <a:gd name="T0" fmla="*/ 7 w 256"/>
                  <a:gd name="T1" fmla="*/ 174 h 174"/>
                  <a:gd name="T2" fmla="*/ 82 w 256"/>
                  <a:gd name="T3" fmla="*/ 174 h 174"/>
                  <a:gd name="T4" fmla="*/ 256 w 256"/>
                  <a:gd name="T5" fmla="*/ 0 h 174"/>
                  <a:gd name="T6" fmla="*/ 172 w 256"/>
                  <a:gd name="T7" fmla="*/ 0 h 174"/>
                  <a:gd name="T8" fmla="*/ 0 w 256"/>
                  <a:gd name="T9" fmla="*/ 173 h 174"/>
                  <a:gd name="T10" fmla="*/ 7 w 256"/>
                  <a:gd name="T1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174">
                    <a:moveTo>
                      <a:pt x="7" y="174"/>
                    </a:moveTo>
                    <a:lnTo>
                      <a:pt x="82" y="174"/>
                    </a:lnTo>
                    <a:lnTo>
                      <a:pt x="256" y="0"/>
                    </a:lnTo>
                    <a:lnTo>
                      <a:pt x="172" y="0"/>
                    </a:lnTo>
                    <a:lnTo>
                      <a:pt x="0" y="173"/>
                    </a:lnTo>
                    <a:cubicBezTo>
                      <a:pt x="2" y="173"/>
                      <a:pt x="5" y="174"/>
                      <a:pt x="7" y="174"/>
                    </a:cubicBez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6" name="Freeform 114">
                <a:extLst>
                  <a:ext uri="{FF2B5EF4-FFF2-40B4-BE49-F238E27FC236}">
                    <a16:creationId xmlns:a16="http://schemas.microsoft.com/office/drawing/2014/main" id="{58D9E991-7B13-4AD5-9766-382975BCC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458" y="2767711"/>
                <a:ext cx="80637" cy="70373"/>
              </a:xfrm>
              <a:custGeom>
                <a:avLst/>
                <a:gdLst>
                  <a:gd name="T0" fmla="*/ 25 w 172"/>
                  <a:gd name="T1" fmla="*/ 147 h 147"/>
                  <a:gd name="T2" fmla="*/ 172 w 172"/>
                  <a:gd name="T3" fmla="*/ 0 h 147"/>
                  <a:gd name="T4" fmla="*/ 89 w 172"/>
                  <a:gd name="T5" fmla="*/ 0 h 147"/>
                  <a:gd name="T6" fmla="*/ 0 w 172"/>
                  <a:gd name="T7" fmla="*/ 89 h 147"/>
                  <a:gd name="T8" fmla="*/ 25 w 172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47">
                    <a:moveTo>
                      <a:pt x="25" y="147"/>
                    </a:moveTo>
                    <a:lnTo>
                      <a:pt x="172" y="0"/>
                    </a:lnTo>
                    <a:lnTo>
                      <a:pt x="89" y="0"/>
                    </a:lnTo>
                    <a:lnTo>
                      <a:pt x="0" y="89"/>
                    </a:lnTo>
                    <a:cubicBezTo>
                      <a:pt x="1" y="111"/>
                      <a:pt x="10" y="132"/>
                      <a:pt x="25" y="147"/>
                    </a:cubicBez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7" name="Freeform 115">
                <a:extLst>
                  <a:ext uri="{FF2B5EF4-FFF2-40B4-BE49-F238E27FC236}">
                    <a16:creationId xmlns:a16="http://schemas.microsoft.com/office/drawing/2014/main" id="{A0A420A2-C00B-4AEB-862C-4125EF244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815" y="2767711"/>
                <a:ext cx="121688" cy="82102"/>
              </a:xfrm>
              <a:custGeom>
                <a:avLst/>
                <a:gdLst>
                  <a:gd name="T0" fmla="*/ 256 w 256"/>
                  <a:gd name="T1" fmla="*/ 0 h 174"/>
                  <a:gd name="T2" fmla="*/ 173 w 256"/>
                  <a:gd name="T3" fmla="*/ 0 h 174"/>
                  <a:gd name="T4" fmla="*/ 0 w 256"/>
                  <a:gd name="T5" fmla="*/ 174 h 174"/>
                  <a:gd name="T6" fmla="*/ 83 w 256"/>
                  <a:gd name="T7" fmla="*/ 174 h 174"/>
                  <a:gd name="T8" fmla="*/ 256 w 256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74">
                    <a:moveTo>
                      <a:pt x="256" y="0"/>
                    </a:moveTo>
                    <a:lnTo>
                      <a:pt x="173" y="0"/>
                    </a:lnTo>
                    <a:lnTo>
                      <a:pt x="0" y="174"/>
                    </a:lnTo>
                    <a:lnTo>
                      <a:pt x="83" y="174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8" name="Freeform 116">
                <a:extLst>
                  <a:ext uri="{FF2B5EF4-FFF2-40B4-BE49-F238E27FC236}">
                    <a16:creationId xmlns:a16="http://schemas.microsoft.com/office/drawing/2014/main" id="{6C8E291D-B27E-4F68-B220-97A6A990E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519" y="2767711"/>
                <a:ext cx="121688" cy="82102"/>
              </a:xfrm>
              <a:custGeom>
                <a:avLst/>
                <a:gdLst>
                  <a:gd name="T0" fmla="*/ 256 w 256"/>
                  <a:gd name="T1" fmla="*/ 0 h 174"/>
                  <a:gd name="T2" fmla="*/ 173 w 256"/>
                  <a:gd name="T3" fmla="*/ 0 h 174"/>
                  <a:gd name="T4" fmla="*/ 0 w 256"/>
                  <a:gd name="T5" fmla="*/ 174 h 174"/>
                  <a:gd name="T6" fmla="*/ 83 w 256"/>
                  <a:gd name="T7" fmla="*/ 174 h 174"/>
                  <a:gd name="T8" fmla="*/ 256 w 256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74">
                    <a:moveTo>
                      <a:pt x="256" y="0"/>
                    </a:moveTo>
                    <a:lnTo>
                      <a:pt x="173" y="0"/>
                    </a:lnTo>
                    <a:lnTo>
                      <a:pt x="0" y="174"/>
                    </a:lnTo>
                    <a:lnTo>
                      <a:pt x="83" y="174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9" name="Rectangle 117">
                <a:extLst>
                  <a:ext uri="{FF2B5EF4-FFF2-40B4-BE49-F238E27FC236}">
                    <a16:creationId xmlns:a16="http://schemas.microsoft.com/office/drawing/2014/main" id="{84C55F23-9C3D-4018-BAEE-2EE1B48EE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0509" y="2849813"/>
                <a:ext cx="268299" cy="65976"/>
              </a:xfrm>
              <a:prstGeom prst="rect">
                <a:avLst/>
              </a:prstGeom>
              <a:solidFill>
                <a:srgbClr val="D3D3D3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0" name="Freeform 121">
                <a:extLst>
                  <a:ext uri="{FF2B5EF4-FFF2-40B4-BE49-F238E27FC236}">
                    <a16:creationId xmlns:a16="http://schemas.microsoft.com/office/drawing/2014/main" id="{99BA7D50-60C2-4DB6-9ABB-959C108FF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958" y="1974545"/>
                <a:ext cx="530733" cy="85035"/>
              </a:xfrm>
              <a:custGeom>
                <a:avLst/>
                <a:gdLst>
                  <a:gd name="T0" fmla="*/ 1023 w 1120"/>
                  <a:gd name="T1" fmla="*/ 179 h 179"/>
                  <a:gd name="T2" fmla="*/ 97 w 1120"/>
                  <a:gd name="T3" fmla="*/ 179 h 179"/>
                  <a:gd name="T4" fmla="*/ 0 w 1120"/>
                  <a:gd name="T5" fmla="*/ 0 h 179"/>
                  <a:gd name="T6" fmla="*/ 1120 w 1120"/>
                  <a:gd name="T7" fmla="*/ 0 h 179"/>
                  <a:gd name="T8" fmla="*/ 1023 w 1120"/>
                  <a:gd name="T9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0" h="179">
                    <a:moveTo>
                      <a:pt x="1023" y="179"/>
                    </a:moveTo>
                    <a:lnTo>
                      <a:pt x="97" y="179"/>
                    </a:lnTo>
                    <a:lnTo>
                      <a:pt x="0" y="0"/>
                    </a:lnTo>
                    <a:lnTo>
                      <a:pt x="1120" y="0"/>
                    </a:lnTo>
                    <a:lnTo>
                      <a:pt x="1023" y="179"/>
                    </a:lnTo>
                    <a:close/>
                  </a:path>
                </a:pathLst>
              </a:custGeom>
              <a:solidFill>
                <a:srgbClr val="D884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12" name="Freeform: Shape 319">
              <a:extLst>
                <a:ext uri="{FF2B5EF4-FFF2-40B4-BE49-F238E27FC236}">
                  <a16:creationId xmlns:a16="http://schemas.microsoft.com/office/drawing/2014/main" id="{E0EEAE29-CB08-44DB-A7B6-ECE4AB024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404" y="4804508"/>
              <a:ext cx="337118" cy="483816"/>
            </a:xfrm>
            <a:custGeom>
              <a:avLst/>
              <a:gdLst>
                <a:gd name="connsiteX0" fmla="*/ 83589 w 168603"/>
                <a:gd name="connsiteY0" fmla="*/ 73305 h 241908"/>
                <a:gd name="connsiteX1" fmla="*/ 168603 w 168603"/>
                <a:gd name="connsiteY1" fmla="*/ 157370 h 241908"/>
                <a:gd name="connsiteX2" fmla="*/ 83589 w 168603"/>
                <a:gd name="connsiteY2" fmla="*/ 241908 h 241908"/>
                <a:gd name="connsiteX3" fmla="*/ 0 w 168603"/>
                <a:gd name="connsiteY3" fmla="*/ 170122 h 241908"/>
                <a:gd name="connsiteX4" fmla="*/ 27546 w 168603"/>
                <a:gd name="connsiteY4" fmla="*/ 170122 h 241908"/>
                <a:gd name="connsiteX5" fmla="*/ 83589 w 168603"/>
                <a:gd name="connsiteY5" fmla="*/ 214988 h 241908"/>
                <a:gd name="connsiteX6" fmla="*/ 141532 w 168603"/>
                <a:gd name="connsiteY6" fmla="*/ 157370 h 241908"/>
                <a:gd name="connsiteX7" fmla="*/ 83589 w 168603"/>
                <a:gd name="connsiteY7" fmla="*/ 99753 h 241908"/>
                <a:gd name="connsiteX8" fmla="*/ 63044 w 168603"/>
                <a:gd name="connsiteY8" fmla="*/ 0 h 241908"/>
                <a:gd name="connsiteX9" fmla="*/ 83570 w 168603"/>
                <a:gd name="connsiteY9" fmla="*/ 0 h 241908"/>
                <a:gd name="connsiteX10" fmla="*/ 83570 w 168603"/>
                <a:gd name="connsiteY10" fmla="*/ 99696 h 241908"/>
                <a:gd name="connsiteX11" fmla="*/ 63044 w 168603"/>
                <a:gd name="connsiteY11" fmla="*/ 99696 h 24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603" h="241908">
                  <a:moveTo>
                    <a:pt x="83589" y="73305"/>
                  </a:moveTo>
                  <a:cubicBezTo>
                    <a:pt x="130608" y="73305"/>
                    <a:pt x="168603" y="111087"/>
                    <a:pt x="168603" y="157370"/>
                  </a:cubicBezTo>
                  <a:cubicBezTo>
                    <a:pt x="168603" y="204126"/>
                    <a:pt x="130608" y="241908"/>
                    <a:pt x="83589" y="241908"/>
                  </a:cubicBezTo>
                  <a:cubicBezTo>
                    <a:pt x="41319" y="241908"/>
                    <a:pt x="6174" y="210738"/>
                    <a:pt x="0" y="170122"/>
                  </a:cubicBezTo>
                  <a:lnTo>
                    <a:pt x="27546" y="170122"/>
                  </a:lnTo>
                  <a:cubicBezTo>
                    <a:pt x="33246" y="195625"/>
                    <a:pt x="56043" y="214988"/>
                    <a:pt x="83589" y="214988"/>
                  </a:cubicBezTo>
                  <a:cubicBezTo>
                    <a:pt x="115885" y="214988"/>
                    <a:pt x="141532" y="189485"/>
                    <a:pt x="141532" y="157370"/>
                  </a:cubicBezTo>
                  <a:cubicBezTo>
                    <a:pt x="141532" y="125728"/>
                    <a:pt x="115885" y="99753"/>
                    <a:pt x="83589" y="99753"/>
                  </a:cubicBezTo>
                  <a:close/>
                  <a:moveTo>
                    <a:pt x="63044" y="0"/>
                  </a:moveTo>
                  <a:lnTo>
                    <a:pt x="83570" y="0"/>
                  </a:lnTo>
                  <a:lnTo>
                    <a:pt x="83570" y="99696"/>
                  </a:lnTo>
                  <a:lnTo>
                    <a:pt x="63044" y="99696"/>
                  </a:lnTo>
                  <a:close/>
                </a:path>
              </a:pathLst>
            </a:custGeom>
            <a:solidFill>
              <a:srgbClr val="D3D3D3">
                <a:lumMod val="50000"/>
              </a:srgbClr>
            </a:solidFill>
            <a:ln>
              <a:noFill/>
            </a:ln>
          </p:spPr>
          <p:txBody>
            <a:bodyPr vert="horz" wrap="square" lIns="91332" tIns="45666" rIns="91332" bIns="4566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122"/>
              <a:endParaRPr lang="en-US" sz="9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11260" y="1688348"/>
            <a:ext cx="1836946" cy="2519689"/>
            <a:chOff x="7622519" y="3001558"/>
            <a:chExt cx="3673891" cy="5039378"/>
          </a:xfrm>
        </p:grpSpPr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AD0CD807-E65B-4E38-88E9-0F7791F58B29}"/>
                </a:ext>
              </a:extLst>
            </p:cNvPr>
            <p:cNvCxnSpPr>
              <a:cxnSpLocks/>
              <a:stCxn id="438" idx="5"/>
              <a:endCxn id="425" idx="1"/>
            </p:cNvCxnSpPr>
            <p:nvPr/>
          </p:nvCxnSpPr>
          <p:spPr>
            <a:xfrm flipH="1">
              <a:off x="8138301" y="5231920"/>
              <a:ext cx="1270722" cy="130326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4EBA1F97-DC5C-4399-94D1-F7593B7C38DF}"/>
                </a:ext>
              </a:extLst>
            </p:cNvPr>
            <p:cNvCxnSpPr>
              <a:cxnSpLocks/>
              <a:stCxn id="438" idx="5"/>
              <a:endCxn id="425" idx="3"/>
            </p:cNvCxnSpPr>
            <p:nvPr/>
          </p:nvCxnSpPr>
          <p:spPr>
            <a:xfrm>
              <a:off x="9409023" y="5231920"/>
              <a:ext cx="1310318" cy="130326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FCEA893A-A2D4-4253-84C8-50278E825408}"/>
                </a:ext>
              </a:extLst>
            </p:cNvPr>
            <p:cNvSpPr/>
            <p:nvPr/>
          </p:nvSpPr>
          <p:spPr>
            <a:xfrm>
              <a:off x="7622519" y="6205464"/>
              <a:ext cx="3673891" cy="1555096"/>
            </a:xfrm>
            <a:prstGeom prst="rect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lIns="91332" tIns="45666" rIns="91332" bIns="45666" rtlCol="0" anchor="ctr"/>
            <a:lstStyle/>
            <a:p>
              <a:pPr algn="ctr" defTabSz="913122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5" name="TextBox 424">
              <a:extLst>
                <a:ext uri="{FF2B5EF4-FFF2-40B4-BE49-F238E27FC236}">
                  <a16:creationId xmlns:a16="http://schemas.microsoft.com/office/drawing/2014/main" id="{C84A78CB-CBC4-44A1-AC6A-9CFF49BF5DC1}"/>
                </a:ext>
              </a:extLst>
            </p:cNvPr>
            <p:cNvSpPr txBox="1"/>
            <p:nvPr/>
          </p:nvSpPr>
          <p:spPr>
            <a:xfrm>
              <a:off x="8138301" y="6227512"/>
              <a:ext cx="2581039" cy="615336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91332" tIns="45666" rIns="91332" bIns="45666" rtlCol="0" anchor="ctr">
              <a:spAutoFit/>
            </a:bodyPr>
            <a:lstStyle/>
            <a:p>
              <a:pPr algn="ctr" defTabSz="913122"/>
              <a:r>
                <a:rPr lang="en-US" b="1" cap="all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FASA MCO 3</a:t>
              </a:r>
            </a:p>
          </p:txBody>
        </p:sp>
        <p:sp>
          <p:nvSpPr>
            <p:cNvPr id="426" name="TextBox 425">
              <a:extLst>
                <a:ext uri="{FF2B5EF4-FFF2-40B4-BE49-F238E27FC236}">
                  <a16:creationId xmlns:a16="http://schemas.microsoft.com/office/drawing/2014/main" id="{3CAB5A87-2AF6-4531-BC1C-962369FC0151}"/>
                </a:ext>
              </a:extLst>
            </p:cNvPr>
            <p:cNvSpPr txBox="1"/>
            <p:nvPr/>
          </p:nvSpPr>
          <p:spPr>
            <a:xfrm>
              <a:off x="8010059" y="7425600"/>
              <a:ext cx="2837521" cy="61533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lIns="91332" tIns="45666" rIns="91332" bIns="45666" rtlCol="0" anchor="ctr">
              <a:spAutoFit/>
            </a:bodyPr>
            <a:lstStyle>
              <a:defPPr>
                <a:defRPr lang="en-US"/>
              </a:defPPr>
              <a:lvl1pPr algn="ctr">
                <a:defRPr sz="2400" b="1" cap="all">
                  <a:solidFill>
                    <a:schemeClr val="bg1"/>
                  </a:solidFill>
                </a:defRPr>
              </a:lvl1pPr>
            </a:lstStyle>
            <a:p>
              <a:pPr defTabSz="913122"/>
              <a:r>
                <a:rPr 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April 2020</a:t>
              </a:r>
            </a:p>
          </p:txBody>
        </p:sp>
        <p:grpSp>
          <p:nvGrpSpPr>
            <p:cNvPr id="427" name="Group 426">
              <a:extLst>
                <a:ext uri="{FF2B5EF4-FFF2-40B4-BE49-F238E27FC236}">
                  <a16:creationId xmlns:a16="http://schemas.microsoft.com/office/drawing/2014/main" id="{40A29CFE-0F52-4C1D-9B4C-7FBA7EFD5E18}"/>
                </a:ext>
              </a:extLst>
            </p:cNvPr>
            <p:cNvGrpSpPr/>
            <p:nvPr/>
          </p:nvGrpSpPr>
          <p:grpSpPr>
            <a:xfrm>
              <a:off x="8881324" y="3001558"/>
              <a:ext cx="1061190" cy="1882488"/>
              <a:chOff x="2802958" y="1974545"/>
              <a:chExt cx="530733" cy="941244"/>
            </a:xfrm>
          </p:grpSpPr>
          <p:sp>
            <p:nvSpPr>
              <p:cNvPr id="428" name="Freeform 109">
                <a:extLst>
                  <a:ext uri="{FF2B5EF4-FFF2-40B4-BE49-F238E27FC236}">
                    <a16:creationId xmlns:a16="http://schemas.microsoft.com/office/drawing/2014/main" id="{12F7FE29-F79A-4C7C-A574-67D7E8F9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187" y="2027325"/>
                <a:ext cx="134882" cy="755048"/>
              </a:xfrm>
              <a:custGeom>
                <a:avLst/>
                <a:gdLst>
                  <a:gd name="T0" fmla="*/ 267 w 286"/>
                  <a:gd name="T1" fmla="*/ 1594 h 1594"/>
                  <a:gd name="T2" fmla="*/ 250 w 286"/>
                  <a:gd name="T3" fmla="*/ 1579 h 1594"/>
                  <a:gd name="T4" fmla="*/ 1 w 286"/>
                  <a:gd name="T5" fmla="*/ 21 h 1594"/>
                  <a:gd name="T6" fmla="*/ 16 w 286"/>
                  <a:gd name="T7" fmla="*/ 1 h 1594"/>
                  <a:gd name="T8" fmla="*/ 36 w 286"/>
                  <a:gd name="T9" fmla="*/ 15 h 1594"/>
                  <a:gd name="T10" fmla="*/ 285 w 286"/>
                  <a:gd name="T11" fmla="*/ 1574 h 1594"/>
                  <a:gd name="T12" fmla="*/ 270 w 286"/>
                  <a:gd name="T13" fmla="*/ 1594 h 1594"/>
                  <a:gd name="T14" fmla="*/ 267 w 286"/>
                  <a:gd name="T15" fmla="*/ 1594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1594">
                    <a:moveTo>
                      <a:pt x="267" y="1594"/>
                    </a:moveTo>
                    <a:cubicBezTo>
                      <a:pt x="259" y="1594"/>
                      <a:pt x="251" y="1588"/>
                      <a:pt x="250" y="1579"/>
                    </a:cubicBezTo>
                    <a:lnTo>
                      <a:pt x="1" y="21"/>
                    </a:lnTo>
                    <a:cubicBezTo>
                      <a:pt x="0" y="11"/>
                      <a:pt x="6" y="2"/>
                      <a:pt x="16" y="1"/>
                    </a:cubicBezTo>
                    <a:cubicBezTo>
                      <a:pt x="25" y="0"/>
                      <a:pt x="34" y="6"/>
                      <a:pt x="36" y="15"/>
                    </a:cubicBezTo>
                    <a:lnTo>
                      <a:pt x="285" y="1574"/>
                    </a:lnTo>
                    <a:cubicBezTo>
                      <a:pt x="286" y="1583"/>
                      <a:pt x="280" y="1592"/>
                      <a:pt x="270" y="1594"/>
                    </a:cubicBezTo>
                    <a:cubicBezTo>
                      <a:pt x="269" y="1594"/>
                      <a:pt x="268" y="1594"/>
                      <a:pt x="267" y="1594"/>
                    </a:cubicBezTo>
                    <a:close/>
                  </a:path>
                </a:pathLst>
              </a:custGeom>
              <a:solidFill>
                <a:srgbClr val="D3D3D3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9" name="Freeform 110">
                <a:extLst>
                  <a:ext uri="{FF2B5EF4-FFF2-40B4-BE49-F238E27FC236}">
                    <a16:creationId xmlns:a16="http://schemas.microsoft.com/office/drawing/2014/main" id="{54E90301-B190-437E-A74D-E533BF1E6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578" y="2027325"/>
                <a:ext cx="136349" cy="755048"/>
              </a:xfrm>
              <a:custGeom>
                <a:avLst/>
                <a:gdLst>
                  <a:gd name="T0" fmla="*/ 19 w 286"/>
                  <a:gd name="T1" fmla="*/ 1594 h 1594"/>
                  <a:gd name="T2" fmla="*/ 16 w 286"/>
                  <a:gd name="T3" fmla="*/ 1594 h 1594"/>
                  <a:gd name="T4" fmla="*/ 1 w 286"/>
                  <a:gd name="T5" fmla="*/ 1574 h 1594"/>
                  <a:gd name="T6" fmla="*/ 250 w 286"/>
                  <a:gd name="T7" fmla="*/ 15 h 1594"/>
                  <a:gd name="T8" fmla="*/ 270 w 286"/>
                  <a:gd name="T9" fmla="*/ 1 h 1594"/>
                  <a:gd name="T10" fmla="*/ 285 w 286"/>
                  <a:gd name="T11" fmla="*/ 21 h 1594"/>
                  <a:gd name="T12" fmla="*/ 36 w 286"/>
                  <a:gd name="T13" fmla="*/ 1579 h 1594"/>
                  <a:gd name="T14" fmla="*/ 19 w 286"/>
                  <a:gd name="T15" fmla="*/ 1594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1594">
                    <a:moveTo>
                      <a:pt x="19" y="1594"/>
                    </a:moveTo>
                    <a:cubicBezTo>
                      <a:pt x="18" y="1594"/>
                      <a:pt x="17" y="1594"/>
                      <a:pt x="16" y="1594"/>
                    </a:cubicBezTo>
                    <a:cubicBezTo>
                      <a:pt x="6" y="1592"/>
                      <a:pt x="0" y="1583"/>
                      <a:pt x="1" y="1574"/>
                    </a:cubicBezTo>
                    <a:lnTo>
                      <a:pt x="250" y="15"/>
                    </a:lnTo>
                    <a:cubicBezTo>
                      <a:pt x="252" y="6"/>
                      <a:pt x="261" y="0"/>
                      <a:pt x="270" y="1"/>
                    </a:cubicBezTo>
                    <a:cubicBezTo>
                      <a:pt x="280" y="2"/>
                      <a:pt x="286" y="11"/>
                      <a:pt x="285" y="21"/>
                    </a:cubicBezTo>
                    <a:lnTo>
                      <a:pt x="36" y="1579"/>
                    </a:lnTo>
                    <a:cubicBezTo>
                      <a:pt x="35" y="1588"/>
                      <a:pt x="27" y="1594"/>
                      <a:pt x="19" y="1594"/>
                    </a:cubicBezTo>
                    <a:close/>
                  </a:path>
                </a:pathLst>
              </a:custGeom>
              <a:solidFill>
                <a:srgbClr val="D3D3D3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0" name="Freeform 111">
                <a:extLst>
                  <a:ext uri="{FF2B5EF4-FFF2-40B4-BE49-F238E27FC236}">
                    <a16:creationId xmlns:a16="http://schemas.microsoft.com/office/drawing/2014/main" id="{5A4892FD-30ED-4C19-A329-C833F01AF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458" y="2767711"/>
                <a:ext cx="356266" cy="82102"/>
              </a:xfrm>
              <a:custGeom>
                <a:avLst/>
                <a:gdLst>
                  <a:gd name="T0" fmla="*/ 711 w 753"/>
                  <a:gd name="T1" fmla="*/ 174 h 174"/>
                  <a:gd name="T2" fmla="*/ 42 w 753"/>
                  <a:gd name="T3" fmla="*/ 174 h 174"/>
                  <a:gd name="T4" fmla="*/ 0 w 753"/>
                  <a:gd name="T5" fmla="*/ 132 h 174"/>
                  <a:gd name="T6" fmla="*/ 0 w 753"/>
                  <a:gd name="T7" fmla="*/ 42 h 174"/>
                  <a:gd name="T8" fmla="*/ 42 w 753"/>
                  <a:gd name="T9" fmla="*/ 0 h 174"/>
                  <a:gd name="T10" fmla="*/ 711 w 753"/>
                  <a:gd name="T11" fmla="*/ 0 h 174"/>
                  <a:gd name="T12" fmla="*/ 753 w 753"/>
                  <a:gd name="T13" fmla="*/ 42 h 174"/>
                  <a:gd name="T14" fmla="*/ 753 w 753"/>
                  <a:gd name="T15" fmla="*/ 132 h 174"/>
                  <a:gd name="T16" fmla="*/ 711 w 753"/>
                  <a:gd name="T1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3" h="174">
                    <a:moveTo>
                      <a:pt x="711" y="174"/>
                    </a:moveTo>
                    <a:lnTo>
                      <a:pt x="42" y="174"/>
                    </a:lnTo>
                    <a:cubicBezTo>
                      <a:pt x="19" y="174"/>
                      <a:pt x="0" y="155"/>
                      <a:pt x="0" y="132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lnTo>
                      <a:pt x="711" y="0"/>
                    </a:lnTo>
                    <a:cubicBezTo>
                      <a:pt x="734" y="0"/>
                      <a:pt x="753" y="19"/>
                      <a:pt x="753" y="42"/>
                    </a:cubicBezTo>
                    <a:lnTo>
                      <a:pt x="753" y="132"/>
                    </a:lnTo>
                    <a:cubicBezTo>
                      <a:pt x="753" y="155"/>
                      <a:pt x="734" y="174"/>
                      <a:pt x="711" y="174"/>
                    </a:cubicBezTo>
                    <a:close/>
                  </a:path>
                </a:pathLst>
              </a:custGeom>
              <a:solidFill>
                <a:srgbClr val="F9AD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1" name="Freeform 112">
                <a:extLst>
                  <a:ext uri="{FF2B5EF4-FFF2-40B4-BE49-F238E27FC236}">
                    <a16:creationId xmlns:a16="http://schemas.microsoft.com/office/drawing/2014/main" id="{CB10BFE4-11A5-4175-8EEB-1049A5116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223" y="2777974"/>
                <a:ext cx="86501" cy="71840"/>
              </a:xfrm>
              <a:custGeom>
                <a:avLst/>
                <a:gdLst>
                  <a:gd name="T0" fmla="*/ 182 w 182"/>
                  <a:gd name="T1" fmla="*/ 54 h 152"/>
                  <a:gd name="T2" fmla="*/ 152 w 182"/>
                  <a:gd name="T3" fmla="*/ 0 h 152"/>
                  <a:gd name="T4" fmla="*/ 0 w 182"/>
                  <a:gd name="T5" fmla="*/ 152 h 152"/>
                  <a:gd name="T6" fmla="*/ 84 w 182"/>
                  <a:gd name="T7" fmla="*/ 152 h 152"/>
                  <a:gd name="T8" fmla="*/ 182 w 182"/>
                  <a:gd name="T9" fmla="*/ 5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52">
                    <a:moveTo>
                      <a:pt x="182" y="54"/>
                    </a:moveTo>
                    <a:cubicBezTo>
                      <a:pt x="179" y="32"/>
                      <a:pt x="168" y="13"/>
                      <a:pt x="152" y="0"/>
                    </a:cubicBezTo>
                    <a:lnTo>
                      <a:pt x="0" y="152"/>
                    </a:lnTo>
                    <a:lnTo>
                      <a:pt x="84" y="152"/>
                    </a:lnTo>
                    <a:lnTo>
                      <a:pt x="182" y="54"/>
                    </a:ln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2" name="Freeform 113">
                <a:extLst>
                  <a:ext uri="{FF2B5EF4-FFF2-40B4-BE49-F238E27FC236}">
                    <a16:creationId xmlns:a16="http://schemas.microsoft.com/office/drawing/2014/main" id="{776C3E09-713D-4B29-B954-A59FF4DE8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112" y="2767711"/>
                <a:ext cx="121688" cy="82102"/>
              </a:xfrm>
              <a:custGeom>
                <a:avLst/>
                <a:gdLst>
                  <a:gd name="T0" fmla="*/ 7 w 256"/>
                  <a:gd name="T1" fmla="*/ 174 h 174"/>
                  <a:gd name="T2" fmla="*/ 82 w 256"/>
                  <a:gd name="T3" fmla="*/ 174 h 174"/>
                  <a:gd name="T4" fmla="*/ 256 w 256"/>
                  <a:gd name="T5" fmla="*/ 0 h 174"/>
                  <a:gd name="T6" fmla="*/ 172 w 256"/>
                  <a:gd name="T7" fmla="*/ 0 h 174"/>
                  <a:gd name="T8" fmla="*/ 0 w 256"/>
                  <a:gd name="T9" fmla="*/ 173 h 174"/>
                  <a:gd name="T10" fmla="*/ 7 w 256"/>
                  <a:gd name="T1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174">
                    <a:moveTo>
                      <a:pt x="7" y="174"/>
                    </a:moveTo>
                    <a:lnTo>
                      <a:pt x="82" y="174"/>
                    </a:lnTo>
                    <a:lnTo>
                      <a:pt x="256" y="0"/>
                    </a:lnTo>
                    <a:lnTo>
                      <a:pt x="172" y="0"/>
                    </a:lnTo>
                    <a:lnTo>
                      <a:pt x="0" y="173"/>
                    </a:lnTo>
                    <a:cubicBezTo>
                      <a:pt x="2" y="173"/>
                      <a:pt x="5" y="174"/>
                      <a:pt x="7" y="174"/>
                    </a:cubicBez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3" name="Freeform 114">
                <a:extLst>
                  <a:ext uri="{FF2B5EF4-FFF2-40B4-BE49-F238E27FC236}">
                    <a16:creationId xmlns:a16="http://schemas.microsoft.com/office/drawing/2014/main" id="{58D9E991-7B13-4AD5-9766-382975BCC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458" y="2767711"/>
                <a:ext cx="80637" cy="70373"/>
              </a:xfrm>
              <a:custGeom>
                <a:avLst/>
                <a:gdLst>
                  <a:gd name="T0" fmla="*/ 25 w 172"/>
                  <a:gd name="T1" fmla="*/ 147 h 147"/>
                  <a:gd name="T2" fmla="*/ 172 w 172"/>
                  <a:gd name="T3" fmla="*/ 0 h 147"/>
                  <a:gd name="T4" fmla="*/ 89 w 172"/>
                  <a:gd name="T5" fmla="*/ 0 h 147"/>
                  <a:gd name="T6" fmla="*/ 0 w 172"/>
                  <a:gd name="T7" fmla="*/ 89 h 147"/>
                  <a:gd name="T8" fmla="*/ 25 w 172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47">
                    <a:moveTo>
                      <a:pt x="25" y="147"/>
                    </a:moveTo>
                    <a:lnTo>
                      <a:pt x="172" y="0"/>
                    </a:lnTo>
                    <a:lnTo>
                      <a:pt x="89" y="0"/>
                    </a:lnTo>
                    <a:lnTo>
                      <a:pt x="0" y="89"/>
                    </a:lnTo>
                    <a:cubicBezTo>
                      <a:pt x="1" y="111"/>
                      <a:pt x="10" y="132"/>
                      <a:pt x="25" y="147"/>
                    </a:cubicBez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4" name="Freeform 115">
                <a:extLst>
                  <a:ext uri="{FF2B5EF4-FFF2-40B4-BE49-F238E27FC236}">
                    <a16:creationId xmlns:a16="http://schemas.microsoft.com/office/drawing/2014/main" id="{A0A420A2-C00B-4AEB-862C-4125EF244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815" y="2767711"/>
                <a:ext cx="121688" cy="82102"/>
              </a:xfrm>
              <a:custGeom>
                <a:avLst/>
                <a:gdLst>
                  <a:gd name="T0" fmla="*/ 256 w 256"/>
                  <a:gd name="T1" fmla="*/ 0 h 174"/>
                  <a:gd name="T2" fmla="*/ 173 w 256"/>
                  <a:gd name="T3" fmla="*/ 0 h 174"/>
                  <a:gd name="T4" fmla="*/ 0 w 256"/>
                  <a:gd name="T5" fmla="*/ 174 h 174"/>
                  <a:gd name="T6" fmla="*/ 83 w 256"/>
                  <a:gd name="T7" fmla="*/ 174 h 174"/>
                  <a:gd name="T8" fmla="*/ 256 w 256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74">
                    <a:moveTo>
                      <a:pt x="256" y="0"/>
                    </a:moveTo>
                    <a:lnTo>
                      <a:pt x="173" y="0"/>
                    </a:lnTo>
                    <a:lnTo>
                      <a:pt x="0" y="174"/>
                    </a:lnTo>
                    <a:lnTo>
                      <a:pt x="83" y="174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5" name="Freeform 116">
                <a:extLst>
                  <a:ext uri="{FF2B5EF4-FFF2-40B4-BE49-F238E27FC236}">
                    <a16:creationId xmlns:a16="http://schemas.microsoft.com/office/drawing/2014/main" id="{6C8E291D-B27E-4F68-B220-97A6A990E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519" y="2767711"/>
                <a:ext cx="121688" cy="82102"/>
              </a:xfrm>
              <a:custGeom>
                <a:avLst/>
                <a:gdLst>
                  <a:gd name="T0" fmla="*/ 256 w 256"/>
                  <a:gd name="T1" fmla="*/ 0 h 174"/>
                  <a:gd name="T2" fmla="*/ 173 w 256"/>
                  <a:gd name="T3" fmla="*/ 0 h 174"/>
                  <a:gd name="T4" fmla="*/ 0 w 256"/>
                  <a:gd name="T5" fmla="*/ 174 h 174"/>
                  <a:gd name="T6" fmla="*/ 83 w 256"/>
                  <a:gd name="T7" fmla="*/ 174 h 174"/>
                  <a:gd name="T8" fmla="*/ 256 w 256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74">
                    <a:moveTo>
                      <a:pt x="256" y="0"/>
                    </a:moveTo>
                    <a:lnTo>
                      <a:pt x="173" y="0"/>
                    </a:lnTo>
                    <a:lnTo>
                      <a:pt x="0" y="174"/>
                    </a:lnTo>
                    <a:lnTo>
                      <a:pt x="83" y="174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6" name="Rectangle 117">
                <a:extLst>
                  <a:ext uri="{FF2B5EF4-FFF2-40B4-BE49-F238E27FC236}">
                    <a16:creationId xmlns:a16="http://schemas.microsoft.com/office/drawing/2014/main" id="{84C55F23-9C3D-4018-BAEE-2EE1B48EE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0509" y="2849813"/>
                <a:ext cx="268299" cy="65976"/>
              </a:xfrm>
              <a:prstGeom prst="rect">
                <a:avLst/>
              </a:prstGeom>
              <a:solidFill>
                <a:srgbClr val="D3D3D3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7" name="Freeform 121">
                <a:extLst>
                  <a:ext uri="{FF2B5EF4-FFF2-40B4-BE49-F238E27FC236}">
                    <a16:creationId xmlns:a16="http://schemas.microsoft.com/office/drawing/2014/main" id="{99BA7D50-60C2-4DB6-9ABB-959C108FF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958" y="1974545"/>
                <a:ext cx="530733" cy="85035"/>
              </a:xfrm>
              <a:custGeom>
                <a:avLst/>
                <a:gdLst>
                  <a:gd name="T0" fmla="*/ 1023 w 1120"/>
                  <a:gd name="T1" fmla="*/ 179 h 179"/>
                  <a:gd name="T2" fmla="*/ 97 w 1120"/>
                  <a:gd name="T3" fmla="*/ 179 h 179"/>
                  <a:gd name="T4" fmla="*/ 0 w 1120"/>
                  <a:gd name="T5" fmla="*/ 0 h 179"/>
                  <a:gd name="T6" fmla="*/ 1120 w 1120"/>
                  <a:gd name="T7" fmla="*/ 0 h 179"/>
                  <a:gd name="T8" fmla="*/ 1023 w 1120"/>
                  <a:gd name="T9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0" h="179">
                    <a:moveTo>
                      <a:pt x="1023" y="179"/>
                    </a:moveTo>
                    <a:lnTo>
                      <a:pt x="97" y="179"/>
                    </a:lnTo>
                    <a:lnTo>
                      <a:pt x="0" y="0"/>
                    </a:lnTo>
                    <a:lnTo>
                      <a:pt x="1120" y="0"/>
                    </a:lnTo>
                    <a:lnTo>
                      <a:pt x="1023" y="179"/>
                    </a:lnTo>
                    <a:close/>
                  </a:path>
                </a:pathLst>
              </a:custGeom>
              <a:solidFill>
                <a:srgbClr val="D884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38" name="Freeform: Shape 319">
              <a:extLst>
                <a:ext uri="{FF2B5EF4-FFF2-40B4-BE49-F238E27FC236}">
                  <a16:creationId xmlns:a16="http://schemas.microsoft.com/office/drawing/2014/main" id="{E0EEAE29-CB08-44DB-A7B6-ECE4AB024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1888" y="4801944"/>
              <a:ext cx="337118" cy="483816"/>
            </a:xfrm>
            <a:custGeom>
              <a:avLst/>
              <a:gdLst>
                <a:gd name="connsiteX0" fmla="*/ 83589 w 168603"/>
                <a:gd name="connsiteY0" fmla="*/ 73305 h 241908"/>
                <a:gd name="connsiteX1" fmla="*/ 168603 w 168603"/>
                <a:gd name="connsiteY1" fmla="*/ 157370 h 241908"/>
                <a:gd name="connsiteX2" fmla="*/ 83589 w 168603"/>
                <a:gd name="connsiteY2" fmla="*/ 241908 h 241908"/>
                <a:gd name="connsiteX3" fmla="*/ 0 w 168603"/>
                <a:gd name="connsiteY3" fmla="*/ 170122 h 241908"/>
                <a:gd name="connsiteX4" fmla="*/ 27546 w 168603"/>
                <a:gd name="connsiteY4" fmla="*/ 170122 h 241908"/>
                <a:gd name="connsiteX5" fmla="*/ 83589 w 168603"/>
                <a:gd name="connsiteY5" fmla="*/ 214988 h 241908"/>
                <a:gd name="connsiteX6" fmla="*/ 141532 w 168603"/>
                <a:gd name="connsiteY6" fmla="*/ 157370 h 241908"/>
                <a:gd name="connsiteX7" fmla="*/ 83589 w 168603"/>
                <a:gd name="connsiteY7" fmla="*/ 99753 h 241908"/>
                <a:gd name="connsiteX8" fmla="*/ 63044 w 168603"/>
                <a:gd name="connsiteY8" fmla="*/ 0 h 241908"/>
                <a:gd name="connsiteX9" fmla="*/ 83570 w 168603"/>
                <a:gd name="connsiteY9" fmla="*/ 0 h 241908"/>
                <a:gd name="connsiteX10" fmla="*/ 83570 w 168603"/>
                <a:gd name="connsiteY10" fmla="*/ 99696 h 241908"/>
                <a:gd name="connsiteX11" fmla="*/ 63044 w 168603"/>
                <a:gd name="connsiteY11" fmla="*/ 99696 h 24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603" h="241908">
                  <a:moveTo>
                    <a:pt x="83589" y="73305"/>
                  </a:moveTo>
                  <a:cubicBezTo>
                    <a:pt x="130608" y="73305"/>
                    <a:pt x="168603" y="111087"/>
                    <a:pt x="168603" y="157370"/>
                  </a:cubicBezTo>
                  <a:cubicBezTo>
                    <a:pt x="168603" y="204126"/>
                    <a:pt x="130608" y="241908"/>
                    <a:pt x="83589" y="241908"/>
                  </a:cubicBezTo>
                  <a:cubicBezTo>
                    <a:pt x="41319" y="241908"/>
                    <a:pt x="6174" y="210738"/>
                    <a:pt x="0" y="170122"/>
                  </a:cubicBezTo>
                  <a:lnTo>
                    <a:pt x="27546" y="170122"/>
                  </a:lnTo>
                  <a:cubicBezTo>
                    <a:pt x="33246" y="195625"/>
                    <a:pt x="56043" y="214988"/>
                    <a:pt x="83589" y="214988"/>
                  </a:cubicBezTo>
                  <a:cubicBezTo>
                    <a:pt x="115885" y="214988"/>
                    <a:pt x="141532" y="189485"/>
                    <a:pt x="141532" y="157370"/>
                  </a:cubicBezTo>
                  <a:cubicBezTo>
                    <a:pt x="141532" y="125728"/>
                    <a:pt x="115885" y="99753"/>
                    <a:pt x="83589" y="99753"/>
                  </a:cubicBezTo>
                  <a:close/>
                  <a:moveTo>
                    <a:pt x="63044" y="0"/>
                  </a:moveTo>
                  <a:lnTo>
                    <a:pt x="83570" y="0"/>
                  </a:lnTo>
                  <a:lnTo>
                    <a:pt x="83570" y="99696"/>
                  </a:lnTo>
                  <a:lnTo>
                    <a:pt x="63044" y="99696"/>
                  </a:lnTo>
                  <a:close/>
                </a:path>
              </a:pathLst>
            </a:custGeom>
            <a:solidFill>
              <a:srgbClr val="D3D3D3">
                <a:lumMod val="50000"/>
              </a:srgbClr>
            </a:solidFill>
            <a:ln>
              <a:noFill/>
            </a:ln>
          </p:spPr>
          <p:txBody>
            <a:bodyPr vert="horz" wrap="square" lIns="91332" tIns="45666" rIns="91332" bIns="4566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122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13995" y="1682825"/>
            <a:ext cx="1836946" cy="2519689"/>
            <a:chOff x="11427990" y="2990512"/>
            <a:chExt cx="3673891" cy="5039378"/>
          </a:xfrm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AD0CD807-E65B-4E38-88E9-0F7791F58B29}"/>
                </a:ext>
              </a:extLst>
            </p:cNvPr>
            <p:cNvCxnSpPr>
              <a:cxnSpLocks/>
              <a:stCxn id="472" idx="5"/>
              <a:endCxn id="459" idx="1"/>
            </p:cNvCxnSpPr>
            <p:nvPr/>
          </p:nvCxnSpPr>
          <p:spPr>
            <a:xfrm flipH="1">
              <a:off x="11943772" y="5220874"/>
              <a:ext cx="1270728" cy="130326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4EBA1F97-DC5C-4399-94D1-F7593B7C38DF}"/>
                </a:ext>
              </a:extLst>
            </p:cNvPr>
            <p:cNvCxnSpPr>
              <a:cxnSpLocks/>
              <a:stCxn id="472" idx="5"/>
              <a:endCxn id="459" idx="3"/>
            </p:cNvCxnSpPr>
            <p:nvPr/>
          </p:nvCxnSpPr>
          <p:spPr>
            <a:xfrm>
              <a:off x="13214500" y="5220874"/>
              <a:ext cx="1310312" cy="130326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FCEA893A-A2D4-4253-84C8-50278E825408}"/>
                </a:ext>
              </a:extLst>
            </p:cNvPr>
            <p:cNvSpPr/>
            <p:nvPr/>
          </p:nvSpPr>
          <p:spPr>
            <a:xfrm>
              <a:off x="11427990" y="6194418"/>
              <a:ext cx="3673891" cy="1555096"/>
            </a:xfrm>
            <a:prstGeom prst="rect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lIns="91332" tIns="45666" rIns="91332" bIns="45666" rtlCol="0" anchor="ctr"/>
            <a:lstStyle/>
            <a:p>
              <a:pPr algn="ctr" defTabSz="913122"/>
              <a:endParaRPr lang="en-US" sz="9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9" name="TextBox 458">
              <a:extLst>
                <a:ext uri="{FF2B5EF4-FFF2-40B4-BE49-F238E27FC236}">
                  <a16:creationId xmlns:a16="http://schemas.microsoft.com/office/drawing/2014/main" id="{C84A78CB-CBC4-44A1-AC6A-9CFF49BF5DC1}"/>
                </a:ext>
              </a:extLst>
            </p:cNvPr>
            <p:cNvSpPr txBox="1"/>
            <p:nvPr/>
          </p:nvSpPr>
          <p:spPr>
            <a:xfrm>
              <a:off x="11943772" y="6216466"/>
              <a:ext cx="2581039" cy="615336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91332" tIns="45666" rIns="91332" bIns="45666" rtlCol="0" anchor="ctr">
              <a:spAutoFit/>
            </a:bodyPr>
            <a:lstStyle/>
            <a:p>
              <a:pPr algn="ctr" defTabSz="913122"/>
              <a:r>
                <a:rPr lang="en-US" b="1" cap="all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FASA MCO 4</a:t>
              </a:r>
            </a:p>
          </p:txBody>
        </p:sp>
        <p:sp>
          <p:nvSpPr>
            <p:cNvPr id="460" name="TextBox 459">
              <a:extLst>
                <a:ext uri="{FF2B5EF4-FFF2-40B4-BE49-F238E27FC236}">
                  <a16:creationId xmlns:a16="http://schemas.microsoft.com/office/drawing/2014/main" id="{3CAB5A87-2AF6-4531-BC1C-962369FC0151}"/>
                </a:ext>
              </a:extLst>
            </p:cNvPr>
            <p:cNvSpPr txBox="1"/>
            <p:nvPr/>
          </p:nvSpPr>
          <p:spPr>
            <a:xfrm>
              <a:off x="11815532" y="7414554"/>
              <a:ext cx="2837519" cy="61533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lIns="91332" tIns="45666" rIns="91332" bIns="45666" rtlCol="0" anchor="ctr">
              <a:spAutoFit/>
            </a:bodyPr>
            <a:lstStyle>
              <a:defPPr>
                <a:defRPr lang="en-US"/>
              </a:defPPr>
              <a:lvl1pPr algn="ctr">
                <a:defRPr sz="2400" b="1" cap="all">
                  <a:solidFill>
                    <a:schemeClr val="bg1"/>
                  </a:solidFill>
                </a:defRPr>
              </a:lvl1pPr>
            </a:lstStyle>
            <a:p>
              <a:pPr defTabSz="913122"/>
              <a:r>
                <a:rPr 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 April 2020</a:t>
              </a:r>
            </a:p>
          </p:txBody>
        </p: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40A29CFE-0F52-4C1D-9B4C-7FBA7EFD5E18}"/>
                </a:ext>
              </a:extLst>
            </p:cNvPr>
            <p:cNvGrpSpPr/>
            <p:nvPr/>
          </p:nvGrpSpPr>
          <p:grpSpPr>
            <a:xfrm>
              <a:off x="12686795" y="2990512"/>
              <a:ext cx="1061190" cy="1882488"/>
              <a:chOff x="2802958" y="1974545"/>
              <a:chExt cx="530733" cy="941244"/>
            </a:xfrm>
          </p:grpSpPr>
          <p:sp>
            <p:nvSpPr>
              <p:cNvPr id="462" name="Freeform 109">
                <a:extLst>
                  <a:ext uri="{FF2B5EF4-FFF2-40B4-BE49-F238E27FC236}">
                    <a16:creationId xmlns:a16="http://schemas.microsoft.com/office/drawing/2014/main" id="{12F7FE29-F79A-4C7C-A574-67D7E8F9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187" y="2027325"/>
                <a:ext cx="134882" cy="755048"/>
              </a:xfrm>
              <a:custGeom>
                <a:avLst/>
                <a:gdLst>
                  <a:gd name="T0" fmla="*/ 267 w 286"/>
                  <a:gd name="T1" fmla="*/ 1594 h 1594"/>
                  <a:gd name="T2" fmla="*/ 250 w 286"/>
                  <a:gd name="T3" fmla="*/ 1579 h 1594"/>
                  <a:gd name="T4" fmla="*/ 1 w 286"/>
                  <a:gd name="T5" fmla="*/ 21 h 1594"/>
                  <a:gd name="T6" fmla="*/ 16 w 286"/>
                  <a:gd name="T7" fmla="*/ 1 h 1594"/>
                  <a:gd name="T8" fmla="*/ 36 w 286"/>
                  <a:gd name="T9" fmla="*/ 15 h 1594"/>
                  <a:gd name="T10" fmla="*/ 285 w 286"/>
                  <a:gd name="T11" fmla="*/ 1574 h 1594"/>
                  <a:gd name="T12" fmla="*/ 270 w 286"/>
                  <a:gd name="T13" fmla="*/ 1594 h 1594"/>
                  <a:gd name="T14" fmla="*/ 267 w 286"/>
                  <a:gd name="T15" fmla="*/ 1594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1594">
                    <a:moveTo>
                      <a:pt x="267" y="1594"/>
                    </a:moveTo>
                    <a:cubicBezTo>
                      <a:pt x="259" y="1594"/>
                      <a:pt x="251" y="1588"/>
                      <a:pt x="250" y="1579"/>
                    </a:cubicBezTo>
                    <a:lnTo>
                      <a:pt x="1" y="21"/>
                    </a:lnTo>
                    <a:cubicBezTo>
                      <a:pt x="0" y="11"/>
                      <a:pt x="6" y="2"/>
                      <a:pt x="16" y="1"/>
                    </a:cubicBezTo>
                    <a:cubicBezTo>
                      <a:pt x="25" y="0"/>
                      <a:pt x="34" y="6"/>
                      <a:pt x="36" y="15"/>
                    </a:cubicBezTo>
                    <a:lnTo>
                      <a:pt x="285" y="1574"/>
                    </a:lnTo>
                    <a:cubicBezTo>
                      <a:pt x="286" y="1583"/>
                      <a:pt x="280" y="1592"/>
                      <a:pt x="270" y="1594"/>
                    </a:cubicBezTo>
                    <a:cubicBezTo>
                      <a:pt x="269" y="1594"/>
                      <a:pt x="268" y="1594"/>
                      <a:pt x="267" y="1594"/>
                    </a:cubicBezTo>
                    <a:close/>
                  </a:path>
                </a:pathLst>
              </a:custGeom>
              <a:solidFill>
                <a:srgbClr val="D3D3D3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3" name="Freeform 110">
                <a:extLst>
                  <a:ext uri="{FF2B5EF4-FFF2-40B4-BE49-F238E27FC236}">
                    <a16:creationId xmlns:a16="http://schemas.microsoft.com/office/drawing/2014/main" id="{54E90301-B190-437E-A74D-E533BF1E6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578" y="2027325"/>
                <a:ext cx="136349" cy="755048"/>
              </a:xfrm>
              <a:custGeom>
                <a:avLst/>
                <a:gdLst>
                  <a:gd name="T0" fmla="*/ 19 w 286"/>
                  <a:gd name="T1" fmla="*/ 1594 h 1594"/>
                  <a:gd name="T2" fmla="*/ 16 w 286"/>
                  <a:gd name="T3" fmla="*/ 1594 h 1594"/>
                  <a:gd name="T4" fmla="*/ 1 w 286"/>
                  <a:gd name="T5" fmla="*/ 1574 h 1594"/>
                  <a:gd name="T6" fmla="*/ 250 w 286"/>
                  <a:gd name="T7" fmla="*/ 15 h 1594"/>
                  <a:gd name="T8" fmla="*/ 270 w 286"/>
                  <a:gd name="T9" fmla="*/ 1 h 1594"/>
                  <a:gd name="T10" fmla="*/ 285 w 286"/>
                  <a:gd name="T11" fmla="*/ 21 h 1594"/>
                  <a:gd name="T12" fmla="*/ 36 w 286"/>
                  <a:gd name="T13" fmla="*/ 1579 h 1594"/>
                  <a:gd name="T14" fmla="*/ 19 w 286"/>
                  <a:gd name="T15" fmla="*/ 1594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1594">
                    <a:moveTo>
                      <a:pt x="19" y="1594"/>
                    </a:moveTo>
                    <a:cubicBezTo>
                      <a:pt x="18" y="1594"/>
                      <a:pt x="17" y="1594"/>
                      <a:pt x="16" y="1594"/>
                    </a:cubicBezTo>
                    <a:cubicBezTo>
                      <a:pt x="6" y="1592"/>
                      <a:pt x="0" y="1583"/>
                      <a:pt x="1" y="1574"/>
                    </a:cubicBezTo>
                    <a:lnTo>
                      <a:pt x="250" y="15"/>
                    </a:lnTo>
                    <a:cubicBezTo>
                      <a:pt x="252" y="6"/>
                      <a:pt x="261" y="0"/>
                      <a:pt x="270" y="1"/>
                    </a:cubicBezTo>
                    <a:cubicBezTo>
                      <a:pt x="280" y="2"/>
                      <a:pt x="286" y="11"/>
                      <a:pt x="285" y="21"/>
                    </a:cubicBezTo>
                    <a:lnTo>
                      <a:pt x="36" y="1579"/>
                    </a:lnTo>
                    <a:cubicBezTo>
                      <a:pt x="35" y="1588"/>
                      <a:pt x="27" y="1594"/>
                      <a:pt x="19" y="1594"/>
                    </a:cubicBezTo>
                    <a:close/>
                  </a:path>
                </a:pathLst>
              </a:custGeom>
              <a:solidFill>
                <a:srgbClr val="D3D3D3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4" name="Freeform 111">
                <a:extLst>
                  <a:ext uri="{FF2B5EF4-FFF2-40B4-BE49-F238E27FC236}">
                    <a16:creationId xmlns:a16="http://schemas.microsoft.com/office/drawing/2014/main" id="{5A4892FD-30ED-4C19-A329-C833F01AF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458" y="2767711"/>
                <a:ext cx="356266" cy="82102"/>
              </a:xfrm>
              <a:custGeom>
                <a:avLst/>
                <a:gdLst>
                  <a:gd name="T0" fmla="*/ 711 w 753"/>
                  <a:gd name="T1" fmla="*/ 174 h 174"/>
                  <a:gd name="T2" fmla="*/ 42 w 753"/>
                  <a:gd name="T3" fmla="*/ 174 h 174"/>
                  <a:gd name="T4" fmla="*/ 0 w 753"/>
                  <a:gd name="T5" fmla="*/ 132 h 174"/>
                  <a:gd name="T6" fmla="*/ 0 w 753"/>
                  <a:gd name="T7" fmla="*/ 42 h 174"/>
                  <a:gd name="T8" fmla="*/ 42 w 753"/>
                  <a:gd name="T9" fmla="*/ 0 h 174"/>
                  <a:gd name="T10" fmla="*/ 711 w 753"/>
                  <a:gd name="T11" fmla="*/ 0 h 174"/>
                  <a:gd name="T12" fmla="*/ 753 w 753"/>
                  <a:gd name="T13" fmla="*/ 42 h 174"/>
                  <a:gd name="T14" fmla="*/ 753 w 753"/>
                  <a:gd name="T15" fmla="*/ 132 h 174"/>
                  <a:gd name="T16" fmla="*/ 711 w 753"/>
                  <a:gd name="T1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3" h="174">
                    <a:moveTo>
                      <a:pt x="711" y="174"/>
                    </a:moveTo>
                    <a:lnTo>
                      <a:pt x="42" y="174"/>
                    </a:lnTo>
                    <a:cubicBezTo>
                      <a:pt x="19" y="174"/>
                      <a:pt x="0" y="155"/>
                      <a:pt x="0" y="132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lnTo>
                      <a:pt x="711" y="0"/>
                    </a:lnTo>
                    <a:cubicBezTo>
                      <a:pt x="734" y="0"/>
                      <a:pt x="753" y="19"/>
                      <a:pt x="753" y="42"/>
                    </a:cubicBezTo>
                    <a:lnTo>
                      <a:pt x="753" y="132"/>
                    </a:lnTo>
                    <a:cubicBezTo>
                      <a:pt x="753" y="155"/>
                      <a:pt x="734" y="174"/>
                      <a:pt x="711" y="174"/>
                    </a:cubicBezTo>
                    <a:close/>
                  </a:path>
                </a:pathLst>
              </a:custGeom>
              <a:solidFill>
                <a:srgbClr val="F9AD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5" name="Freeform 112">
                <a:extLst>
                  <a:ext uri="{FF2B5EF4-FFF2-40B4-BE49-F238E27FC236}">
                    <a16:creationId xmlns:a16="http://schemas.microsoft.com/office/drawing/2014/main" id="{CB10BFE4-11A5-4175-8EEB-1049A5116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223" y="2777974"/>
                <a:ext cx="86501" cy="71840"/>
              </a:xfrm>
              <a:custGeom>
                <a:avLst/>
                <a:gdLst>
                  <a:gd name="T0" fmla="*/ 182 w 182"/>
                  <a:gd name="T1" fmla="*/ 54 h 152"/>
                  <a:gd name="T2" fmla="*/ 152 w 182"/>
                  <a:gd name="T3" fmla="*/ 0 h 152"/>
                  <a:gd name="T4" fmla="*/ 0 w 182"/>
                  <a:gd name="T5" fmla="*/ 152 h 152"/>
                  <a:gd name="T6" fmla="*/ 84 w 182"/>
                  <a:gd name="T7" fmla="*/ 152 h 152"/>
                  <a:gd name="T8" fmla="*/ 182 w 182"/>
                  <a:gd name="T9" fmla="*/ 5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52">
                    <a:moveTo>
                      <a:pt x="182" y="54"/>
                    </a:moveTo>
                    <a:cubicBezTo>
                      <a:pt x="179" y="32"/>
                      <a:pt x="168" y="13"/>
                      <a:pt x="152" y="0"/>
                    </a:cubicBezTo>
                    <a:lnTo>
                      <a:pt x="0" y="152"/>
                    </a:lnTo>
                    <a:lnTo>
                      <a:pt x="84" y="152"/>
                    </a:lnTo>
                    <a:lnTo>
                      <a:pt x="182" y="54"/>
                    </a:ln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6" name="Freeform 113">
                <a:extLst>
                  <a:ext uri="{FF2B5EF4-FFF2-40B4-BE49-F238E27FC236}">
                    <a16:creationId xmlns:a16="http://schemas.microsoft.com/office/drawing/2014/main" id="{776C3E09-713D-4B29-B954-A59FF4DE8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112" y="2767711"/>
                <a:ext cx="121688" cy="82102"/>
              </a:xfrm>
              <a:custGeom>
                <a:avLst/>
                <a:gdLst>
                  <a:gd name="T0" fmla="*/ 7 w 256"/>
                  <a:gd name="T1" fmla="*/ 174 h 174"/>
                  <a:gd name="T2" fmla="*/ 82 w 256"/>
                  <a:gd name="T3" fmla="*/ 174 h 174"/>
                  <a:gd name="T4" fmla="*/ 256 w 256"/>
                  <a:gd name="T5" fmla="*/ 0 h 174"/>
                  <a:gd name="T6" fmla="*/ 172 w 256"/>
                  <a:gd name="T7" fmla="*/ 0 h 174"/>
                  <a:gd name="T8" fmla="*/ 0 w 256"/>
                  <a:gd name="T9" fmla="*/ 173 h 174"/>
                  <a:gd name="T10" fmla="*/ 7 w 256"/>
                  <a:gd name="T1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174">
                    <a:moveTo>
                      <a:pt x="7" y="174"/>
                    </a:moveTo>
                    <a:lnTo>
                      <a:pt x="82" y="174"/>
                    </a:lnTo>
                    <a:lnTo>
                      <a:pt x="256" y="0"/>
                    </a:lnTo>
                    <a:lnTo>
                      <a:pt x="172" y="0"/>
                    </a:lnTo>
                    <a:lnTo>
                      <a:pt x="0" y="173"/>
                    </a:lnTo>
                    <a:cubicBezTo>
                      <a:pt x="2" y="173"/>
                      <a:pt x="5" y="174"/>
                      <a:pt x="7" y="174"/>
                    </a:cubicBez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7" name="Freeform 114">
                <a:extLst>
                  <a:ext uri="{FF2B5EF4-FFF2-40B4-BE49-F238E27FC236}">
                    <a16:creationId xmlns:a16="http://schemas.microsoft.com/office/drawing/2014/main" id="{58D9E991-7B13-4AD5-9766-382975BCC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458" y="2767711"/>
                <a:ext cx="80637" cy="70373"/>
              </a:xfrm>
              <a:custGeom>
                <a:avLst/>
                <a:gdLst>
                  <a:gd name="T0" fmla="*/ 25 w 172"/>
                  <a:gd name="T1" fmla="*/ 147 h 147"/>
                  <a:gd name="T2" fmla="*/ 172 w 172"/>
                  <a:gd name="T3" fmla="*/ 0 h 147"/>
                  <a:gd name="T4" fmla="*/ 89 w 172"/>
                  <a:gd name="T5" fmla="*/ 0 h 147"/>
                  <a:gd name="T6" fmla="*/ 0 w 172"/>
                  <a:gd name="T7" fmla="*/ 89 h 147"/>
                  <a:gd name="T8" fmla="*/ 25 w 172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47">
                    <a:moveTo>
                      <a:pt x="25" y="147"/>
                    </a:moveTo>
                    <a:lnTo>
                      <a:pt x="172" y="0"/>
                    </a:lnTo>
                    <a:lnTo>
                      <a:pt x="89" y="0"/>
                    </a:lnTo>
                    <a:lnTo>
                      <a:pt x="0" y="89"/>
                    </a:lnTo>
                    <a:cubicBezTo>
                      <a:pt x="1" y="111"/>
                      <a:pt x="10" y="132"/>
                      <a:pt x="25" y="147"/>
                    </a:cubicBez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8" name="Freeform 115">
                <a:extLst>
                  <a:ext uri="{FF2B5EF4-FFF2-40B4-BE49-F238E27FC236}">
                    <a16:creationId xmlns:a16="http://schemas.microsoft.com/office/drawing/2014/main" id="{A0A420A2-C00B-4AEB-862C-4125EF244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815" y="2767711"/>
                <a:ext cx="121688" cy="82102"/>
              </a:xfrm>
              <a:custGeom>
                <a:avLst/>
                <a:gdLst>
                  <a:gd name="T0" fmla="*/ 256 w 256"/>
                  <a:gd name="T1" fmla="*/ 0 h 174"/>
                  <a:gd name="T2" fmla="*/ 173 w 256"/>
                  <a:gd name="T3" fmla="*/ 0 h 174"/>
                  <a:gd name="T4" fmla="*/ 0 w 256"/>
                  <a:gd name="T5" fmla="*/ 174 h 174"/>
                  <a:gd name="T6" fmla="*/ 83 w 256"/>
                  <a:gd name="T7" fmla="*/ 174 h 174"/>
                  <a:gd name="T8" fmla="*/ 256 w 256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74">
                    <a:moveTo>
                      <a:pt x="256" y="0"/>
                    </a:moveTo>
                    <a:lnTo>
                      <a:pt x="173" y="0"/>
                    </a:lnTo>
                    <a:lnTo>
                      <a:pt x="0" y="174"/>
                    </a:lnTo>
                    <a:lnTo>
                      <a:pt x="83" y="174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9" name="Freeform 116">
                <a:extLst>
                  <a:ext uri="{FF2B5EF4-FFF2-40B4-BE49-F238E27FC236}">
                    <a16:creationId xmlns:a16="http://schemas.microsoft.com/office/drawing/2014/main" id="{6C8E291D-B27E-4F68-B220-97A6A990E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519" y="2767711"/>
                <a:ext cx="121688" cy="82102"/>
              </a:xfrm>
              <a:custGeom>
                <a:avLst/>
                <a:gdLst>
                  <a:gd name="T0" fmla="*/ 256 w 256"/>
                  <a:gd name="T1" fmla="*/ 0 h 174"/>
                  <a:gd name="T2" fmla="*/ 173 w 256"/>
                  <a:gd name="T3" fmla="*/ 0 h 174"/>
                  <a:gd name="T4" fmla="*/ 0 w 256"/>
                  <a:gd name="T5" fmla="*/ 174 h 174"/>
                  <a:gd name="T6" fmla="*/ 83 w 256"/>
                  <a:gd name="T7" fmla="*/ 174 h 174"/>
                  <a:gd name="T8" fmla="*/ 256 w 256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74">
                    <a:moveTo>
                      <a:pt x="256" y="0"/>
                    </a:moveTo>
                    <a:lnTo>
                      <a:pt x="173" y="0"/>
                    </a:lnTo>
                    <a:lnTo>
                      <a:pt x="0" y="174"/>
                    </a:lnTo>
                    <a:lnTo>
                      <a:pt x="83" y="174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0" name="Rectangle 117">
                <a:extLst>
                  <a:ext uri="{FF2B5EF4-FFF2-40B4-BE49-F238E27FC236}">
                    <a16:creationId xmlns:a16="http://schemas.microsoft.com/office/drawing/2014/main" id="{84C55F23-9C3D-4018-BAEE-2EE1B48EE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0509" y="2849813"/>
                <a:ext cx="268299" cy="65976"/>
              </a:xfrm>
              <a:prstGeom prst="rect">
                <a:avLst/>
              </a:prstGeom>
              <a:solidFill>
                <a:srgbClr val="D3D3D3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1" name="Freeform 121">
                <a:extLst>
                  <a:ext uri="{FF2B5EF4-FFF2-40B4-BE49-F238E27FC236}">
                    <a16:creationId xmlns:a16="http://schemas.microsoft.com/office/drawing/2014/main" id="{99BA7D50-60C2-4DB6-9ABB-959C108FF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958" y="1974545"/>
                <a:ext cx="530733" cy="85035"/>
              </a:xfrm>
              <a:custGeom>
                <a:avLst/>
                <a:gdLst>
                  <a:gd name="T0" fmla="*/ 1023 w 1120"/>
                  <a:gd name="T1" fmla="*/ 179 h 179"/>
                  <a:gd name="T2" fmla="*/ 97 w 1120"/>
                  <a:gd name="T3" fmla="*/ 179 h 179"/>
                  <a:gd name="T4" fmla="*/ 0 w 1120"/>
                  <a:gd name="T5" fmla="*/ 0 h 179"/>
                  <a:gd name="T6" fmla="*/ 1120 w 1120"/>
                  <a:gd name="T7" fmla="*/ 0 h 179"/>
                  <a:gd name="T8" fmla="*/ 1023 w 1120"/>
                  <a:gd name="T9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0" h="179">
                    <a:moveTo>
                      <a:pt x="1023" y="179"/>
                    </a:moveTo>
                    <a:lnTo>
                      <a:pt x="97" y="179"/>
                    </a:lnTo>
                    <a:lnTo>
                      <a:pt x="0" y="0"/>
                    </a:lnTo>
                    <a:lnTo>
                      <a:pt x="1120" y="0"/>
                    </a:lnTo>
                    <a:lnTo>
                      <a:pt x="1023" y="179"/>
                    </a:lnTo>
                    <a:close/>
                  </a:path>
                </a:pathLst>
              </a:custGeom>
              <a:solidFill>
                <a:srgbClr val="D884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72" name="Freeform: Shape 319">
              <a:extLst>
                <a:ext uri="{FF2B5EF4-FFF2-40B4-BE49-F238E27FC236}">
                  <a16:creationId xmlns:a16="http://schemas.microsoft.com/office/drawing/2014/main" id="{E0EEAE29-CB08-44DB-A7B6-ECE4AB024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7365" y="4790898"/>
              <a:ext cx="337118" cy="483816"/>
            </a:xfrm>
            <a:custGeom>
              <a:avLst/>
              <a:gdLst>
                <a:gd name="connsiteX0" fmla="*/ 83589 w 168603"/>
                <a:gd name="connsiteY0" fmla="*/ 73305 h 241908"/>
                <a:gd name="connsiteX1" fmla="*/ 168603 w 168603"/>
                <a:gd name="connsiteY1" fmla="*/ 157370 h 241908"/>
                <a:gd name="connsiteX2" fmla="*/ 83589 w 168603"/>
                <a:gd name="connsiteY2" fmla="*/ 241908 h 241908"/>
                <a:gd name="connsiteX3" fmla="*/ 0 w 168603"/>
                <a:gd name="connsiteY3" fmla="*/ 170122 h 241908"/>
                <a:gd name="connsiteX4" fmla="*/ 27546 w 168603"/>
                <a:gd name="connsiteY4" fmla="*/ 170122 h 241908"/>
                <a:gd name="connsiteX5" fmla="*/ 83589 w 168603"/>
                <a:gd name="connsiteY5" fmla="*/ 214988 h 241908"/>
                <a:gd name="connsiteX6" fmla="*/ 141532 w 168603"/>
                <a:gd name="connsiteY6" fmla="*/ 157370 h 241908"/>
                <a:gd name="connsiteX7" fmla="*/ 83589 w 168603"/>
                <a:gd name="connsiteY7" fmla="*/ 99753 h 241908"/>
                <a:gd name="connsiteX8" fmla="*/ 63044 w 168603"/>
                <a:gd name="connsiteY8" fmla="*/ 0 h 241908"/>
                <a:gd name="connsiteX9" fmla="*/ 83570 w 168603"/>
                <a:gd name="connsiteY9" fmla="*/ 0 h 241908"/>
                <a:gd name="connsiteX10" fmla="*/ 83570 w 168603"/>
                <a:gd name="connsiteY10" fmla="*/ 99696 h 241908"/>
                <a:gd name="connsiteX11" fmla="*/ 63044 w 168603"/>
                <a:gd name="connsiteY11" fmla="*/ 99696 h 24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603" h="241908">
                  <a:moveTo>
                    <a:pt x="83589" y="73305"/>
                  </a:moveTo>
                  <a:cubicBezTo>
                    <a:pt x="130608" y="73305"/>
                    <a:pt x="168603" y="111087"/>
                    <a:pt x="168603" y="157370"/>
                  </a:cubicBezTo>
                  <a:cubicBezTo>
                    <a:pt x="168603" y="204126"/>
                    <a:pt x="130608" y="241908"/>
                    <a:pt x="83589" y="241908"/>
                  </a:cubicBezTo>
                  <a:cubicBezTo>
                    <a:pt x="41319" y="241908"/>
                    <a:pt x="6174" y="210738"/>
                    <a:pt x="0" y="170122"/>
                  </a:cubicBezTo>
                  <a:lnTo>
                    <a:pt x="27546" y="170122"/>
                  </a:lnTo>
                  <a:cubicBezTo>
                    <a:pt x="33246" y="195625"/>
                    <a:pt x="56043" y="214988"/>
                    <a:pt x="83589" y="214988"/>
                  </a:cubicBezTo>
                  <a:cubicBezTo>
                    <a:pt x="115885" y="214988"/>
                    <a:pt x="141532" y="189485"/>
                    <a:pt x="141532" y="157370"/>
                  </a:cubicBezTo>
                  <a:cubicBezTo>
                    <a:pt x="141532" y="125728"/>
                    <a:pt x="115885" y="99753"/>
                    <a:pt x="83589" y="99753"/>
                  </a:cubicBezTo>
                  <a:close/>
                  <a:moveTo>
                    <a:pt x="63044" y="0"/>
                  </a:moveTo>
                  <a:lnTo>
                    <a:pt x="83570" y="0"/>
                  </a:lnTo>
                  <a:lnTo>
                    <a:pt x="83570" y="99696"/>
                  </a:lnTo>
                  <a:lnTo>
                    <a:pt x="63044" y="99696"/>
                  </a:lnTo>
                  <a:close/>
                </a:path>
              </a:pathLst>
            </a:custGeom>
            <a:solidFill>
              <a:srgbClr val="D3D3D3">
                <a:lumMod val="50000"/>
              </a:srgbClr>
            </a:solidFill>
            <a:ln>
              <a:noFill/>
            </a:ln>
          </p:spPr>
          <p:txBody>
            <a:bodyPr vert="horz" wrap="square" lIns="91332" tIns="45666" rIns="91332" bIns="4566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122"/>
              <a:endParaRPr lang="en-US" sz="9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11305" y="1682825"/>
            <a:ext cx="1836946" cy="2519688"/>
            <a:chOff x="15222609" y="2990512"/>
            <a:chExt cx="3673891" cy="5039375"/>
          </a:xfrm>
        </p:grpSpPr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AD0CD807-E65B-4E38-88E9-0F7791F58B29}"/>
                </a:ext>
              </a:extLst>
            </p:cNvPr>
            <p:cNvCxnSpPr>
              <a:cxnSpLocks/>
              <a:stCxn id="489" idx="5"/>
              <a:endCxn id="476" idx="1"/>
            </p:cNvCxnSpPr>
            <p:nvPr/>
          </p:nvCxnSpPr>
          <p:spPr>
            <a:xfrm flipH="1">
              <a:off x="15757627" y="5220874"/>
              <a:ext cx="1251486" cy="130326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4EBA1F97-DC5C-4399-94D1-F7593B7C38DF}"/>
                </a:ext>
              </a:extLst>
            </p:cNvPr>
            <p:cNvCxnSpPr>
              <a:cxnSpLocks/>
              <a:stCxn id="489" idx="5"/>
              <a:endCxn id="476" idx="3"/>
            </p:cNvCxnSpPr>
            <p:nvPr/>
          </p:nvCxnSpPr>
          <p:spPr>
            <a:xfrm>
              <a:off x="17009113" y="5220874"/>
              <a:ext cx="1291082" cy="130326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FCEA893A-A2D4-4253-84C8-50278E825408}"/>
                </a:ext>
              </a:extLst>
            </p:cNvPr>
            <p:cNvSpPr/>
            <p:nvPr/>
          </p:nvSpPr>
          <p:spPr>
            <a:xfrm>
              <a:off x="15222609" y="6194418"/>
              <a:ext cx="3673891" cy="1555096"/>
            </a:xfrm>
            <a:prstGeom prst="rect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lIns="91332" tIns="45666" rIns="91332" bIns="45666" rtlCol="0" anchor="ctr"/>
            <a:lstStyle/>
            <a:p>
              <a:pPr algn="ctr" defTabSz="913122"/>
              <a:endParaRPr lang="en-US" sz="9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76" name="TextBox 475">
              <a:extLst>
                <a:ext uri="{FF2B5EF4-FFF2-40B4-BE49-F238E27FC236}">
                  <a16:creationId xmlns:a16="http://schemas.microsoft.com/office/drawing/2014/main" id="{C84A78CB-CBC4-44A1-AC6A-9CFF49BF5DC1}"/>
                </a:ext>
              </a:extLst>
            </p:cNvPr>
            <p:cNvSpPr txBox="1"/>
            <p:nvPr/>
          </p:nvSpPr>
          <p:spPr>
            <a:xfrm>
              <a:off x="15757627" y="6216465"/>
              <a:ext cx="2542567" cy="615336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lIns="91332" tIns="45666" rIns="91332" bIns="45666" rtlCol="0" anchor="ctr">
              <a:spAutoFit/>
            </a:bodyPr>
            <a:lstStyle/>
            <a:p>
              <a:pPr algn="ctr" defTabSz="913122"/>
              <a:r>
                <a:rPr lang="en-US" b="1" cap="all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FASA CMCO</a:t>
              </a:r>
            </a:p>
          </p:txBody>
        </p:sp>
        <p:sp>
          <p:nvSpPr>
            <p:cNvPr id="477" name="TextBox 476">
              <a:extLst>
                <a:ext uri="{FF2B5EF4-FFF2-40B4-BE49-F238E27FC236}">
                  <a16:creationId xmlns:a16="http://schemas.microsoft.com/office/drawing/2014/main" id="{3CAB5A87-2AF6-4531-BC1C-962369FC0151}"/>
                </a:ext>
              </a:extLst>
            </p:cNvPr>
            <p:cNvSpPr txBox="1"/>
            <p:nvPr/>
          </p:nvSpPr>
          <p:spPr>
            <a:xfrm>
              <a:off x="15829763" y="7414551"/>
              <a:ext cx="2398297" cy="61533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lIns="91332" tIns="45666" rIns="91332" bIns="45666" rtlCol="0" anchor="ctr">
              <a:spAutoFit/>
            </a:bodyPr>
            <a:lstStyle>
              <a:defPPr>
                <a:defRPr lang="en-US"/>
              </a:defPPr>
              <a:lvl1pPr algn="ctr">
                <a:defRPr sz="2400" b="1" cap="all">
                  <a:solidFill>
                    <a:schemeClr val="bg1"/>
                  </a:solidFill>
                </a:defRPr>
              </a:lvl1pPr>
            </a:lstStyle>
            <a:p>
              <a:pPr defTabSz="913122"/>
              <a:r>
                <a:rPr 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2020</a:t>
              </a:r>
            </a:p>
          </p:txBody>
        </p: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40A29CFE-0F52-4C1D-9B4C-7FBA7EFD5E18}"/>
                </a:ext>
              </a:extLst>
            </p:cNvPr>
            <p:cNvGrpSpPr/>
            <p:nvPr/>
          </p:nvGrpSpPr>
          <p:grpSpPr>
            <a:xfrm>
              <a:off x="16481406" y="2990512"/>
              <a:ext cx="1061190" cy="1882488"/>
              <a:chOff x="2802958" y="1974545"/>
              <a:chExt cx="530733" cy="941244"/>
            </a:xfrm>
          </p:grpSpPr>
          <p:sp>
            <p:nvSpPr>
              <p:cNvPr id="479" name="Freeform 109">
                <a:extLst>
                  <a:ext uri="{FF2B5EF4-FFF2-40B4-BE49-F238E27FC236}">
                    <a16:creationId xmlns:a16="http://schemas.microsoft.com/office/drawing/2014/main" id="{12F7FE29-F79A-4C7C-A574-67D7E8F9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187" y="2027325"/>
                <a:ext cx="134882" cy="755048"/>
              </a:xfrm>
              <a:custGeom>
                <a:avLst/>
                <a:gdLst>
                  <a:gd name="T0" fmla="*/ 267 w 286"/>
                  <a:gd name="T1" fmla="*/ 1594 h 1594"/>
                  <a:gd name="T2" fmla="*/ 250 w 286"/>
                  <a:gd name="T3" fmla="*/ 1579 h 1594"/>
                  <a:gd name="T4" fmla="*/ 1 w 286"/>
                  <a:gd name="T5" fmla="*/ 21 h 1594"/>
                  <a:gd name="T6" fmla="*/ 16 w 286"/>
                  <a:gd name="T7" fmla="*/ 1 h 1594"/>
                  <a:gd name="T8" fmla="*/ 36 w 286"/>
                  <a:gd name="T9" fmla="*/ 15 h 1594"/>
                  <a:gd name="T10" fmla="*/ 285 w 286"/>
                  <a:gd name="T11" fmla="*/ 1574 h 1594"/>
                  <a:gd name="T12" fmla="*/ 270 w 286"/>
                  <a:gd name="T13" fmla="*/ 1594 h 1594"/>
                  <a:gd name="T14" fmla="*/ 267 w 286"/>
                  <a:gd name="T15" fmla="*/ 1594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1594">
                    <a:moveTo>
                      <a:pt x="267" y="1594"/>
                    </a:moveTo>
                    <a:cubicBezTo>
                      <a:pt x="259" y="1594"/>
                      <a:pt x="251" y="1588"/>
                      <a:pt x="250" y="1579"/>
                    </a:cubicBezTo>
                    <a:lnTo>
                      <a:pt x="1" y="21"/>
                    </a:lnTo>
                    <a:cubicBezTo>
                      <a:pt x="0" y="11"/>
                      <a:pt x="6" y="2"/>
                      <a:pt x="16" y="1"/>
                    </a:cubicBezTo>
                    <a:cubicBezTo>
                      <a:pt x="25" y="0"/>
                      <a:pt x="34" y="6"/>
                      <a:pt x="36" y="15"/>
                    </a:cubicBezTo>
                    <a:lnTo>
                      <a:pt x="285" y="1574"/>
                    </a:lnTo>
                    <a:cubicBezTo>
                      <a:pt x="286" y="1583"/>
                      <a:pt x="280" y="1592"/>
                      <a:pt x="270" y="1594"/>
                    </a:cubicBezTo>
                    <a:cubicBezTo>
                      <a:pt x="269" y="1594"/>
                      <a:pt x="268" y="1594"/>
                      <a:pt x="267" y="1594"/>
                    </a:cubicBezTo>
                    <a:close/>
                  </a:path>
                </a:pathLst>
              </a:custGeom>
              <a:solidFill>
                <a:srgbClr val="D3D3D3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0" name="Freeform 110">
                <a:extLst>
                  <a:ext uri="{FF2B5EF4-FFF2-40B4-BE49-F238E27FC236}">
                    <a16:creationId xmlns:a16="http://schemas.microsoft.com/office/drawing/2014/main" id="{54E90301-B190-437E-A74D-E533BF1E6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578" y="2027325"/>
                <a:ext cx="136349" cy="755048"/>
              </a:xfrm>
              <a:custGeom>
                <a:avLst/>
                <a:gdLst>
                  <a:gd name="T0" fmla="*/ 19 w 286"/>
                  <a:gd name="T1" fmla="*/ 1594 h 1594"/>
                  <a:gd name="T2" fmla="*/ 16 w 286"/>
                  <a:gd name="T3" fmla="*/ 1594 h 1594"/>
                  <a:gd name="T4" fmla="*/ 1 w 286"/>
                  <a:gd name="T5" fmla="*/ 1574 h 1594"/>
                  <a:gd name="T6" fmla="*/ 250 w 286"/>
                  <a:gd name="T7" fmla="*/ 15 h 1594"/>
                  <a:gd name="T8" fmla="*/ 270 w 286"/>
                  <a:gd name="T9" fmla="*/ 1 h 1594"/>
                  <a:gd name="T10" fmla="*/ 285 w 286"/>
                  <a:gd name="T11" fmla="*/ 21 h 1594"/>
                  <a:gd name="T12" fmla="*/ 36 w 286"/>
                  <a:gd name="T13" fmla="*/ 1579 h 1594"/>
                  <a:gd name="T14" fmla="*/ 19 w 286"/>
                  <a:gd name="T15" fmla="*/ 1594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1594">
                    <a:moveTo>
                      <a:pt x="19" y="1594"/>
                    </a:moveTo>
                    <a:cubicBezTo>
                      <a:pt x="18" y="1594"/>
                      <a:pt x="17" y="1594"/>
                      <a:pt x="16" y="1594"/>
                    </a:cubicBezTo>
                    <a:cubicBezTo>
                      <a:pt x="6" y="1592"/>
                      <a:pt x="0" y="1583"/>
                      <a:pt x="1" y="1574"/>
                    </a:cubicBezTo>
                    <a:lnTo>
                      <a:pt x="250" y="15"/>
                    </a:lnTo>
                    <a:cubicBezTo>
                      <a:pt x="252" y="6"/>
                      <a:pt x="261" y="0"/>
                      <a:pt x="270" y="1"/>
                    </a:cubicBezTo>
                    <a:cubicBezTo>
                      <a:pt x="280" y="2"/>
                      <a:pt x="286" y="11"/>
                      <a:pt x="285" y="21"/>
                    </a:cubicBezTo>
                    <a:lnTo>
                      <a:pt x="36" y="1579"/>
                    </a:lnTo>
                    <a:cubicBezTo>
                      <a:pt x="35" y="1588"/>
                      <a:pt x="27" y="1594"/>
                      <a:pt x="19" y="1594"/>
                    </a:cubicBezTo>
                    <a:close/>
                  </a:path>
                </a:pathLst>
              </a:custGeom>
              <a:solidFill>
                <a:srgbClr val="D3D3D3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1" name="Freeform 111">
                <a:extLst>
                  <a:ext uri="{FF2B5EF4-FFF2-40B4-BE49-F238E27FC236}">
                    <a16:creationId xmlns:a16="http://schemas.microsoft.com/office/drawing/2014/main" id="{5A4892FD-30ED-4C19-A329-C833F01AF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458" y="2767711"/>
                <a:ext cx="356266" cy="82102"/>
              </a:xfrm>
              <a:custGeom>
                <a:avLst/>
                <a:gdLst>
                  <a:gd name="T0" fmla="*/ 711 w 753"/>
                  <a:gd name="T1" fmla="*/ 174 h 174"/>
                  <a:gd name="T2" fmla="*/ 42 w 753"/>
                  <a:gd name="T3" fmla="*/ 174 h 174"/>
                  <a:gd name="T4" fmla="*/ 0 w 753"/>
                  <a:gd name="T5" fmla="*/ 132 h 174"/>
                  <a:gd name="T6" fmla="*/ 0 w 753"/>
                  <a:gd name="T7" fmla="*/ 42 h 174"/>
                  <a:gd name="T8" fmla="*/ 42 w 753"/>
                  <a:gd name="T9" fmla="*/ 0 h 174"/>
                  <a:gd name="T10" fmla="*/ 711 w 753"/>
                  <a:gd name="T11" fmla="*/ 0 h 174"/>
                  <a:gd name="T12" fmla="*/ 753 w 753"/>
                  <a:gd name="T13" fmla="*/ 42 h 174"/>
                  <a:gd name="T14" fmla="*/ 753 w 753"/>
                  <a:gd name="T15" fmla="*/ 132 h 174"/>
                  <a:gd name="T16" fmla="*/ 711 w 753"/>
                  <a:gd name="T1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3" h="174">
                    <a:moveTo>
                      <a:pt x="711" y="174"/>
                    </a:moveTo>
                    <a:lnTo>
                      <a:pt x="42" y="174"/>
                    </a:lnTo>
                    <a:cubicBezTo>
                      <a:pt x="19" y="174"/>
                      <a:pt x="0" y="155"/>
                      <a:pt x="0" y="132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lnTo>
                      <a:pt x="711" y="0"/>
                    </a:lnTo>
                    <a:cubicBezTo>
                      <a:pt x="734" y="0"/>
                      <a:pt x="753" y="19"/>
                      <a:pt x="753" y="42"/>
                    </a:cubicBezTo>
                    <a:lnTo>
                      <a:pt x="753" y="132"/>
                    </a:lnTo>
                    <a:cubicBezTo>
                      <a:pt x="753" y="155"/>
                      <a:pt x="734" y="174"/>
                      <a:pt x="711" y="174"/>
                    </a:cubicBezTo>
                    <a:close/>
                  </a:path>
                </a:pathLst>
              </a:custGeom>
              <a:solidFill>
                <a:srgbClr val="F9AD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2" name="Freeform 112">
                <a:extLst>
                  <a:ext uri="{FF2B5EF4-FFF2-40B4-BE49-F238E27FC236}">
                    <a16:creationId xmlns:a16="http://schemas.microsoft.com/office/drawing/2014/main" id="{CB10BFE4-11A5-4175-8EEB-1049A5116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223" y="2777974"/>
                <a:ext cx="86501" cy="71840"/>
              </a:xfrm>
              <a:custGeom>
                <a:avLst/>
                <a:gdLst>
                  <a:gd name="T0" fmla="*/ 182 w 182"/>
                  <a:gd name="T1" fmla="*/ 54 h 152"/>
                  <a:gd name="T2" fmla="*/ 152 w 182"/>
                  <a:gd name="T3" fmla="*/ 0 h 152"/>
                  <a:gd name="T4" fmla="*/ 0 w 182"/>
                  <a:gd name="T5" fmla="*/ 152 h 152"/>
                  <a:gd name="T6" fmla="*/ 84 w 182"/>
                  <a:gd name="T7" fmla="*/ 152 h 152"/>
                  <a:gd name="T8" fmla="*/ 182 w 182"/>
                  <a:gd name="T9" fmla="*/ 5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52">
                    <a:moveTo>
                      <a:pt x="182" y="54"/>
                    </a:moveTo>
                    <a:cubicBezTo>
                      <a:pt x="179" y="32"/>
                      <a:pt x="168" y="13"/>
                      <a:pt x="152" y="0"/>
                    </a:cubicBezTo>
                    <a:lnTo>
                      <a:pt x="0" y="152"/>
                    </a:lnTo>
                    <a:lnTo>
                      <a:pt x="84" y="152"/>
                    </a:lnTo>
                    <a:lnTo>
                      <a:pt x="182" y="54"/>
                    </a:ln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3" name="Freeform 113">
                <a:extLst>
                  <a:ext uri="{FF2B5EF4-FFF2-40B4-BE49-F238E27FC236}">
                    <a16:creationId xmlns:a16="http://schemas.microsoft.com/office/drawing/2014/main" id="{776C3E09-713D-4B29-B954-A59FF4DE8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112" y="2767711"/>
                <a:ext cx="121688" cy="82102"/>
              </a:xfrm>
              <a:custGeom>
                <a:avLst/>
                <a:gdLst>
                  <a:gd name="T0" fmla="*/ 7 w 256"/>
                  <a:gd name="T1" fmla="*/ 174 h 174"/>
                  <a:gd name="T2" fmla="*/ 82 w 256"/>
                  <a:gd name="T3" fmla="*/ 174 h 174"/>
                  <a:gd name="T4" fmla="*/ 256 w 256"/>
                  <a:gd name="T5" fmla="*/ 0 h 174"/>
                  <a:gd name="T6" fmla="*/ 172 w 256"/>
                  <a:gd name="T7" fmla="*/ 0 h 174"/>
                  <a:gd name="T8" fmla="*/ 0 w 256"/>
                  <a:gd name="T9" fmla="*/ 173 h 174"/>
                  <a:gd name="T10" fmla="*/ 7 w 256"/>
                  <a:gd name="T1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174">
                    <a:moveTo>
                      <a:pt x="7" y="174"/>
                    </a:moveTo>
                    <a:lnTo>
                      <a:pt x="82" y="174"/>
                    </a:lnTo>
                    <a:lnTo>
                      <a:pt x="256" y="0"/>
                    </a:lnTo>
                    <a:lnTo>
                      <a:pt x="172" y="0"/>
                    </a:lnTo>
                    <a:lnTo>
                      <a:pt x="0" y="173"/>
                    </a:lnTo>
                    <a:cubicBezTo>
                      <a:pt x="2" y="173"/>
                      <a:pt x="5" y="174"/>
                      <a:pt x="7" y="174"/>
                    </a:cubicBez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4" name="Freeform 114">
                <a:extLst>
                  <a:ext uri="{FF2B5EF4-FFF2-40B4-BE49-F238E27FC236}">
                    <a16:creationId xmlns:a16="http://schemas.microsoft.com/office/drawing/2014/main" id="{58D9E991-7B13-4AD5-9766-382975BCC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458" y="2767711"/>
                <a:ext cx="80637" cy="70373"/>
              </a:xfrm>
              <a:custGeom>
                <a:avLst/>
                <a:gdLst>
                  <a:gd name="T0" fmla="*/ 25 w 172"/>
                  <a:gd name="T1" fmla="*/ 147 h 147"/>
                  <a:gd name="T2" fmla="*/ 172 w 172"/>
                  <a:gd name="T3" fmla="*/ 0 h 147"/>
                  <a:gd name="T4" fmla="*/ 89 w 172"/>
                  <a:gd name="T5" fmla="*/ 0 h 147"/>
                  <a:gd name="T6" fmla="*/ 0 w 172"/>
                  <a:gd name="T7" fmla="*/ 89 h 147"/>
                  <a:gd name="T8" fmla="*/ 25 w 172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47">
                    <a:moveTo>
                      <a:pt x="25" y="147"/>
                    </a:moveTo>
                    <a:lnTo>
                      <a:pt x="172" y="0"/>
                    </a:lnTo>
                    <a:lnTo>
                      <a:pt x="89" y="0"/>
                    </a:lnTo>
                    <a:lnTo>
                      <a:pt x="0" y="89"/>
                    </a:lnTo>
                    <a:cubicBezTo>
                      <a:pt x="1" y="111"/>
                      <a:pt x="10" y="132"/>
                      <a:pt x="25" y="147"/>
                    </a:cubicBez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5" name="Freeform 115">
                <a:extLst>
                  <a:ext uri="{FF2B5EF4-FFF2-40B4-BE49-F238E27FC236}">
                    <a16:creationId xmlns:a16="http://schemas.microsoft.com/office/drawing/2014/main" id="{A0A420A2-C00B-4AEB-862C-4125EF244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815" y="2767711"/>
                <a:ext cx="121688" cy="82102"/>
              </a:xfrm>
              <a:custGeom>
                <a:avLst/>
                <a:gdLst>
                  <a:gd name="T0" fmla="*/ 256 w 256"/>
                  <a:gd name="T1" fmla="*/ 0 h 174"/>
                  <a:gd name="T2" fmla="*/ 173 w 256"/>
                  <a:gd name="T3" fmla="*/ 0 h 174"/>
                  <a:gd name="T4" fmla="*/ 0 w 256"/>
                  <a:gd name="T5" fmla="*/ 174 h 174"/>
                  <a:gd name="T6" fmla="*/ 83 w 256"/>
                  <a:gd name="T7" fmla="*/ 174 h 174"/>
                  <a:gd name="T8" fmla="*/ 256 w 256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74">
                    <a:moveTo>
                      <a:pt x="256" y="0"/>
                    </a:moveTo>
                    <a:lnTo>
                      <a:pt x="173" y="0"/>
                    </a:lnTo>
                    <a:lnTo>
                      <a:pt x="0" y="174"/>
                    </a:lnTo>
                    <a:lnTo>
                      <a:pt x="83" y="174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6" name="Freeform 116">
                <a:extLst>
                  <a:ext uri="{FF2B5EF4-FFF2-40B4-BE49-F238E27FC236}">
                    <a16:creationId xmlns:a16="http://schemas.microsoft.com/office/drawing/2014/main" id="{6C8E291D-B27E-4F68-B220-97A6A990E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519" y="2767711"/>
                <a:ext cx="121688" cy="82102"/>
              </a:xfrm>
              <a:custGeom>
                <a:avLst/>
                <a:gdLst>
                  <a:gd name="T0" fmla="*/ 256 w 256"/>
                  <a:gd name="T1" fmla="*/ 0 h 174"/>
                  <a:gd name="T2" fmla="*/ 173 w 256"/>
                  <a:gd name="T3" fmla="*/ 0 h 174"/>
                  <a:gd name="T4" fmla="*/ 0 w 256"/>
                  <a:gd name="T5" fmla="*/ 174 h 174"/>
                  <a:gd name="T6" fmla="*/ 83 w 256"/>
                  <a:gd name="T7" fmla="*/ 174 h 174"/>
                  <a:gd name="T8" fmla="*/ 256 w 256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74">
                    <a:moveTo>
                      <a:pt x="256" y="0"/>
                    </a:moveTo>
                    <a:lnTo>
                      <a:pt x="173" y="0"/>
                    </a:lnTo>
                    <a:lnTo>
                      <a:pt x="0" y="174"/>
                    </a:lnTo>
                    <a:lnTo>
                      <a:pt x="83" y="174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7" name="Rectangle 117">
                <a:extLst>
                  <a:ext uri="{FF2B5EF4-FFF2-40B4-BE49-F238E27FC236}">
                    <a16:creationId xmlns:a16="http://schemas.microsoft.com/office/drawing/2014/main" id="{84C55F23-9C3D-4018-BAEE-2EE1B48EE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0509" y="2849813"/>
                <a:ext cx="268299" cy="65976"/>
              </a:xfrm>
              <a:prstGeom prst="rect">
                <a:avLst/>
              </a:prstGeom>
              <a:solidFill>
                <a:srgbClr val="D3D3D3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8" name="Freeform 121">
                <a:extLst>
                  <a:ext uri="{FF2B5EF4-FFF2-40B4-BE49-F238E27FC236}">
                    <a16:creationId xmlns:a16="http://schemas.microsoft.com/office/drawing/2014/main" id="{99BA7D50-60C2-4DB6-9ABB-959C108FF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958" y="1974545"/>
                <a:ext cx="530733" cy="85035"/>
              </a:xfrm>
              <a:custGeom>
                <a:avLst/>
                <a:gdLst>
                  <a:gd name="T0" fmla="*/ 1023 w 1120"/>
                  <a:gd name="T1" fmla="*/ 179 h 179"/>
                  <a:gd name="T2" fmla="*/ 97 w 1120"/>
                  <a:gd name="T3" fmla="*/ 179 h 179"/>
                  <a:gd name="T4" fmla="*/ 0 w 1120"/>
                  <a:gd name="T5" fmla="*/ 0 h 179"/>
                  <a:gd name="T6" fmla="*/ 1120 w 1120"/>
                  <a:gd name="T7" fmla="*/ 0 h 179"/>
                  <a:gd name="T8" fmla="*/ 1023 w 1120"/>
                  <a:gd name="T9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0" h="179">
                    <a:moveTo>
                      <a:pt x="1023" y="179"/>
                    </a:moveTo>
                    <a:lnTo>
                      <a:pt x="97" y="179"/>
                    </a:lnTo>
                    <a:lnTo>
                      <a:pt x="0" y="0"/>
                    </a:lnTo>
                    <a:lnTo>
                      <a:pt x="1120" y="0"/>
                    </a:lnTo>
                    <a:lnTo>
                      <a:pt x="1023" y="179"/>
                    </a:lnTo>
                    <a:close/>
                  </a:path>
                </a:pathLst>
              </a:custGeom>
              <a:solidFill>
                <a:srgbClr val="D884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89" name="Freeform: Shape 319">
              <a:extLst>
                <a:ext uri="{FF2B5EF4-FFF2-40B4-BE49-F238E27FC236}">
                  <a16:creationId xmlns:a16="http://schemas.microsoft.com/office/drawing/2014/main" id="{E0EEAE29-CB08-44DB-A7B6-ECE4AB024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1978" y="4790898"/>
              <a:ext cx="337118" cy="483816"/>
            </a:xfrm>
            <a:custGeom>
              <a:avLst/>
              <a:gdLst>
                <a:gd name="connsiteX0" fmla="*/ 83589 w 168603"/>
                <a:gd name="connsiteY0" fmla="*/ 73305 h 241908"/>
                <a:gd name="connsiteX1" fmla="*/ 168603 w 168603"/>
                <a:gd name="connsiteY1" fmla="*/ 157370 h 241908"/>
                <a:gd name="connsiteX2" fmla="*/ 83589 w 168603"/>
                <a:gd name="connsiteY2" fmla="*/ 241908 h 241908"/>
                <a:gd name="connsiteX3" fmla="*/ 0 w 168603"/>
                <a:gd name="connsiteY3" fmla="*/ 170122 h 241908"/>
                <a:gd name="connsiteX4" fmla="*/ 27546 w 168603"/>
                <a:gd name="connsiteY4" fmla="*/ 170122 h 241908"/>
                <a:gd name="connsiteX5" fmla="*/ 83589 w 168603"/>
                <a:gd name="connsiteY5" fmla="*/ 214988 h 241908"/>
                <a:gd name="connsiteX6" fmla="*/ 141532 w 168603"/>
                <a:gd name="connsiteY6" fmla="*/ 157370 h 241908"/>
                <a:gd name="connsiteX7" fmla="*/ 83589 w 168603"/>
                <a:gd name="connsiteY7" fmla="*/ 99753 h 241908"/>
                <a:gd name="connsiteX8" fmla="*/ 63044 w 168603"/>
                <a:gd name="connsiteY8" fmla="*/ 0 h 241908"/>
                <a:gd name="connsiteX9" fmla="*/ 83570 w 168603"/>
                <a:gd name="connsiteY9" fmla="*/ 0 h 241908"/>
                <a:gd name="connsiteX10" fmla="*/ 83570 w 168603"/>
                <a:gd name="connsiteY10" fmla="*/ 99696 h 241908"/>
                <a:gd name="connsiteX11" fmla="*/ 63044 w 168603"/>
                <a:gd name="connsiteY11" fmla="*/ 99696 h 24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603" h="241908">
                  <a:moveTo>
                    <a:pt x="83589" y="73305"/>
                  </a:moveTo>
                  <a:cubicBezTo>
                    <a:pt x="130608" y="73305"/>
                    <a:pt x="168603" y="111087"/>
                    <a:pt x="168603" y="157370"/>
                  </a:cubicBezTo>
                  <a:cubicBezTo>
                    <a:pt x="168603" y="204126"/>
                    <a:pt x="130608" y="241908"/>
                    <a:pt x="83589" y="241908"/>
                  </a:cubicBezTo>
                  <a:cubicBezTo>
                    <a:pt x="41319" y="241908"/>
                    <a:pt x="6174" y="210738"/>
                    <a:pt x="0" y="170122"/>
                  </a:cubicBezTo>
                  <a:lnTo>
                    <a:pt x="27546" y="170122"/>
                  </a:lnTo>
                  <a:cubicBezTo>
                    <a:pt x="33246" y="195625"/>
                    <a:pt x="56043" y="214988"/>
                    <a:pt x="83589" y="214988"/>
                  </a:cubicBezTo>
                  <a:cubicBezTo>
                    <a:pt x="115885" y="214988"/>
                    <a:pt x="141532" y="189485"/>
                    <a:pt x="141532" y="157370"/>
                  </a:cubicBezTo>
                  <a:cubicBezTo>
                    <a:pt x="141532" y="125728"/>
                    <a:pt x="115885" y="99753"/>
                    <a:pt x="83589" y="99753"/>
                  </a:cubicBezTo>
                  <a:close/>
                  <a:moveTo>
                    <a:pt x="63044" y="0"/>
                  </a:moveTo>
                  <a:lnTo>
                    <a:pt x="83570" y="0"/>
                  </a:lnTo>
                  <a:lnTo>
                    <a:pt x="83570" y="99696"/>
                  </a:lnTo>
                  <a:lnTo>
                    <a:pt x="63044" y="99696"/>
                  </a:lnTo>
                  <a:close/>
                </a:path>
              </a:pathLst>
            </a:custGeom>
            <a:solidFill>
              <a:srgbClr val="D3D3D3">
                <a:lumMod val="50000"/>
              </a:srgbClr>
            </a:solidFill>
            <a:ln>
              <a:noFill/>
            </a:ln>
          </p:spPr>
          <p:txBody>
            <a:bodyPr vert="horz" wrap="square" lIns="91332" tIns="45666" rIns="91332" bIns="4566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122"/>
              <a:endParaRPr lang="en-US" sz="9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555973" y="1681136"/>
            <a:ext cx="1836946" cy="2379502"/>
            <a:chOff x="19111944" y="2987134"/>
            <a:chExt cx="3673891" cy="4759002"/>
          </a:xfrm>
        </p:grpSpPr>
        <p:grpSp>
          <p:nvGrpSpPr>
            <p:cNvPr id="495" name="Group 494">
              <a:extLst>
                <a:ext uri="{FF2B5EF4-FFF2-40B4-BE49-F238E27FC236}">
                  <a16:creationId xmlns:a16="http://schemas.microsoft.com/office/drawing/2014/main" id="{40A29CFE-0F52-4C1D-9B4C-7FBA7EFD5E18}"/>
                </a:ext>
              </a:extLst>
            </p:cNvPr>
            <p:cNvGrpSpPr/>
            <p:nvPr/>
          </p:nvGrpSpPr>
          <p:grpSpPr>
            <a:xfrm>
              <a:off x="20370747" y="2987134"/>
              <a:ext cx="1061190" cy="1882488"/>
              <a:chOff x="2802958" y="1974545"/>
              <a:chExt cx="530733" cy="941244"/>
            </a:xfrm>
          </p:grpSpPr>
          <p:sp>
            <p:nvSpPr>
              <p:cNvPr id="496" name="Freeform 109">
                <a:extLst>
                  <a:ext uri="{FF2B5EF4-FFF2-40B4-BE49-F238E27FC236}">
                    <a16:creationId xmlns:a16="http://schemas.microsoft.com/office/drawing/2014/main" id="{12F7FE29-F79A-4C7C-A574-67D7E8F9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187" y="2027325"/>
                <a:ext cx="134882" cy="755048"/>
              </a:xfrm>
              <a:custGeom>
                <a:avLst/>
                <a:gdLst>
                  <a:gd name="T0" fmla="*/ 267 w 286"/>
                  <a:gd name="T1" fmla="*/ 1594 h 1594"/>
                  <a:gd name="T2" fmla="*/ 250 w 286"/>
                  <a:gd name="T3" fmla="*/ 1579 h 1594"/>
                  <a:gd name="T4" fmla="*/ 1 w 286"/>
                  <a:gd name="T5" fmla="*/ 21 h 1594"/>
                  <a:gd name="T6" fmla="*/ 16 w 286"/>
                  <a:gd name="T7" fmla="*/ 1 h 1594"/>
                  <a:gd name="T8" fmla="*/ 36 w 286"/>
                  <a:gd name="T9" fmla="*/ 15 h 1594"/>
                  <a:gd name="T10" fmla="*/ 285 w 286"/>
                  <a:gd name="T11" fmla="*/ 1574 h 1594"/>
                  <a:gd name="T12" fmla="*/ 270 w 286"/>
                  <a:gd name="T13" fmla="*/ 1594 h 1594"/>
                  <a:gd name="T14" fmla="*/ 267 w 286"/>
                  <a:gd name="T15" fmla="*/ 1594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1594">
                    <a:moveTo>
                      <a:pt x="267" y="1594"/>
                    </a:moveTo>
                    <a:cubicBezTo>
                      <a:pt x="259" y="1594"/>
                      <a:pt x="251" y="1588"/>
                      <a:pt x="250" y="1579"/>
                    </a:cubicBezTo>
                    <a:lnTo>
                      <a:pt x="1" y="21"/>
                    </a:lnTo>
                    <a:cubicBezTo>
                      <a:pt x="0" y="11"/>
                      <a:pt x="6" y="2"/>
                      <a:pt x="16" y="1"/>
                    </a:cubicBezTo>
                    <a:cubicBezTo>
                      <a:pt x="25" y="0"/>
                      <a:pt x="34" y="6"/>
                      <a:pt x="36" y="15"/>
                    </a:cubicBezTo>
                    <a:lnTo>
                      <a:pt x="285" y="1574"/>
                    </a:lnTo>
                    <a:cubicBezTo>
                      <a:pt x="286" y="1583"/>
                      <a:pt x="280" y="1592"/>
                      <a:pt x="270" y="1594"/>
                    </a:cubicBezTo>
                    <a:cubicBezTo>
                      <a:pt x="269" y="1594"/>
                      <a:pt x="268" y="1594"/>
                      <a:pt x="267" y="1594"/>
                    </a:cubicBezTo>
                    <a:close/>
                  </a:path>
                </a:pathLst>
              </a:custGeom>
              <a:solidFill>
                <a:srgbClr val="D3D3D3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7" name="Freeform 110">
                <a:extLst>
                  <a:ext uri="{FF2B5EF4-FFF2-40B4-BE49-F238E27FC236}">
                    <a16:creationId xmlns:a16="http://schemas.microsoft.com/office/drawing/2014/main" id="{54E90301-B190-437E-A74D-E533BF1E6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578" y="2027325"/>
                <a:ext cx="136349" cy="755048"/>
              </a:xfrm>
              <a:custGeom>
                <a:avLst/>
                <a:gdLst>
                  <a:gd name="T0" fmla="*/ 19 w 286"/>
                  <a:gd name="T1" fmla="*/ 1594 h 1594"/>
                  <a:gd name="T2" fmla="*/ 16 w 286"/>
                  <a:gd name="T3" fmla="*/ 1594 h 1594"/>
                  <a:gd name="T4" fmla="*/ 1 w 286"/>
                  <a:gd name="T5" fmla="*/ 1574 h 1594"/>
                  <a:gd name="T6" fmla="*/ 250 w 286"/>
                  <a:gd name="T7" fmla="*/ 15 h 1594"/>
                  <a:gd name="T8" fmla="*/ 270 w 286"/>
                  <a:gd name="T9" fmla="*/ 1 h 1594"/>
                  <a:gd name="T10" fmla="*/ 285 w 286"/>
                  <a:gd name="T11" fmla="*/ 21 h 1594"/>
                  <a:gd name="T12" fmla="*/ 36 w 286"/>
                  <a:gd name="T13" fmla="*/ 1579 h 1594"/>
                  <a:gd name="T14" fmla="*/ 19 w 286"/>
                  <a:gd name="T15" fmla="*/ 1594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1594">
                    <a:moveTo>
                      <a:pt x="19" y="1594"/>
                    </a:moveTo>
                    <a:cubicBezTo>
                      <a:pt x="18" y="1594"/>
                      <a:pt x="17" y="1594"/>
                      <a:pt x="16" y="1594"/>
                    </a:cubicBezTo>
                    <a:cubicBezTo>
                      <a:pt x="6" y="1592"/>
                      <a:pt x="0" y="1583"/>
                      <a:pt x="1" y="1574"/>
                    </a:cubicBezTo>
                    <a:lnTo>
                      <a:pt x="250" y="15"/>
                    </a:lnTo>
                    <a:cubicBezTo>
                      <a:pt x="252" y="6"/>
                      <a:pt x="261" y="0"/>
                      <a:pt x="270" y="1"/>
                    </a:cubicBezTo>
                    <a:cubicBezTo>
                      <a:pt x="280" y="2"/>
                      <a:pt x="286" y="11"/>
                      <a:pt x="285" y="21"/>
                    </a:cubicBezTo>
                    <a:lnTo>
                      <a:pt x="36" y="1579"/>
                    </a:lnTo>
                    <a:cubicBezTo>
                      <a:pt x="35" y="1588"/>
                      <a:pt x="27" y="1594"/>
                      <a:pt x="19" y="1594"/>
                    </a:cubicBezTo>
                    <a:close/>
                  </a:path>
                </a:pathLst>
              </a:custGeom>
              <a:solidFill>
                <a:srgbClr val="D3D3D3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8" name="Freeform 111">
                <a:extLst>
                  <a:ext uri="{FF2B5EF4-FFF2-40B4-BE49-F238E27FC236}">
                    <a16:creationId xmlns:a16="http://schemas.microsoft.com/office/drawing/2014/main" id="{5A4892FD-30ED-4C19-A329-C833F01AF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458" y="2767711"/>
                <a:ext cx="356266" cy="82102"/>
              </a:xfrm>
              <a:custGeom>
                <a:avLst/>
                <a:gdLst>
                  <a:gd name="T0" fmla="*/ 711 w 753"/>
                  <a:gd name="T1" fmla="*/ 174 h 174"/>
                  <a:gd name="T2" fmla="*/ 42 w 753"/>
                  <a:gd name="T3" fmla="*/ 174 h 174"/>
                  <a:gd name="T4" fmla="*/ 0 w 753"/>
                  <a:gd name="T5" fmla="*/ 132 h 174"/>
                  <a:gd name="T6" fmla="*/ 0 w 753"/>
                  <a:gd name="T7" fmla="*/ 42 h 174"/>
                  <a:gd name="T8" fmla="*/ 42 w 753"/>
                  <a:gd name="T9" fmla="*/ 0 h 174"/>
                  <a:gd name="T10" fmla="*/ 711 w 753"/>
                  <a:gd name="T11" fmla="*/ 0 h 174"/>
                  <a:gd name="T12" fmla="*/ 753 w 753"/>
                  <a:gd name="T13" fmla="*/ 42 h 174"/>
                  <a:gd name="T14" fmla="*/ 753 w 753"/>
                  <a:gd name="T15" fmla="*/ 132 h 174"/>
                  <a:gd name="T16" fmla="*/ 711 w 753"/>
                  <a:gd name="T1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3" h="174">
                    <a:moveTo>
                      <a:pt x="711" y="174"/>
                    </a:moveTo>
                    <a:lnTo>
                      <a:pt x="42" y="174"/>
                    </a:lnTo>
                    <a:cubicBezTo>
                      <a:pt x="19" y="174"/>
                      <a:pt x="0" y="155"/>
                      <a:pt x="0" y="132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lnTo>
                      <a:pt x="711" y="0"/>
                    </a:lnTo>
                    <a:cubicBezTo>
                      <a:pt x="734" y="0"/>
                      <a:pt x="753" y="19"/>
                      <a:pt x="753" y="42"/>
                    </a:cubicBezTo>
                    <a:lnTo>
                      <a:pt x="753" y="132"/>
                    </a:lnTo>
                    <a:cubicBezTo>
                      <a:pt x="753" y="155"/>
                      <a:pt x="734" y="174"/>
                      <a:pt x="711" y="174"/>
                    </a:cubicBezTo>
                    <a:close/>
                  </a:path>
                </a:pathLst>
              </a:custGeom>
              <a:solidFill>
                <a:srgbClr val="F9AD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9" name="Freeform 112">
                <a:extLst>
                  <a:ext uri="{FF2B5EF4-FFF2-40B4-BE49-F238E27FC236}">
                    <a16:creationId xmlns:a16="http://schemas.microsoft.com/office/drawing/2014/main" id="{CB10BFE4-11A5-4175-8EEB-1049A5116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223" y="2777974"/>
                <a:ext cx="86501" cy="71840"/>
              </a:xfrm>
              <a:custGeom>
                <a:avLst/>
                <a:gdLst>
                  <a:gd name="T0" fmla="*/ 182 w 182"/>
                  <a:gd name="T1" fmla="*/ 54 h 152"/>
                  <a:gd name="T2" fmla="*/ 152 w 182"/>
                  <a:gd name="T3" fmla="*/ 0 h 152"/>
                  <a:gd name="T4" fmla="*/ 0 w 182"/>
                  <a:gd name="T5" fmla="*/ 152 h 152"/>
                  <a:gd name="T6" fmla="*/ 84 w 182"/>
                  <a:gd name="T7" fmla="*/ 152 h 152"/>
                  <a:gd name="T8" fmla="*/ 182 w 182"/>
                  <a:gd name="T9" fmla="*/ 5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52">
                    <a:moveTo>
                      <a:pt x="182" y="54"/>
                    </a:moveTo>
                    <a:cubicBezTo>
                      <a:pt x="179" y="32"/>
                      <a:pt x="168" y="13"/>
                      <a:pt x="152" y="0"/>
                    </a:cubicBezTo>
                    <a:lnTo>
                      <a:pt x="0" y="152"/>
                    </a:lnTo>
                    <a:lnTo>
                      <a:pt x="84" y="152"/>
                    </a:lnTo>
                    <a:lnTo>
                      <a:pt x="182" y="54"/>
                    </a:ln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0" name="Freeform 113">
                <a:extLst>
                  <a:ext uri="{FF2B5EF4-FFF2-40B4-BE49-F238E27FC236}">
                    <a16:creationId xmlns:a16="http://schemas.microsoft.com/office/drawing/2014/main" id="{776C3E09-713D-4B29-B954-A59FF4DE8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112" y="2767711"/>
                <a:ext cx="121688" cy="82102"/>
              </a:xfrm>
              <a:custGeom>
                <a:avLst/>
                <a:gdLst>
                  <a:gd name="T0" fmla="*/ 7 w 256"/>
                  <a:gd name="T1" fmla="*/ 174 h 174"/>
                  <a:gd name="T2" fmla="*/ 82 w 256"/>
                  <a:gd name="T3" fmla="*/ 174 h 174"/>
                  <a:gd name="T4" fmla="*/ 256 w 256"/>
                  <a:gd name="T5" fmla="*/ 0 h 174"/>
                  <a:gd name="T6" fmla="*/ 172 w 256"/>
                  <a:gd name="T7" fmla="*/ 0 h 174"/>
                  <a:gd name="T8" fmla="*/ 0 w 256"/>
                  <a:gd name="T9" fmla="*/ 173 h 174"/>
                  <a:gd name="T10" fmla="*/ 7 w 256"/>
                  <a:gd name="T1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174">
                    <a:moveTo>
                      <a:pt x="7" y="174"/>
                    </a:moveTo>
                    <a:lnTo>
                      <a:pt x="82" y="174"/>
                    </a:lnTo>
                    <a:lnTo>
                      <a:pt x="256" y="0"/>
                    </a:lnTo>
                    <a:lnTo>
                      <a:pt x="172" y="0"/>
                    </a:lnTo>
                    <a:lnTo>
                      <a:pt x="0" y="173"/>
                    </a:lnTo>
                    <a:cubicBezTo>
                      <a:pt x="2" y="173"/>
                      <a:pt x="5" y="174"/>
                      <a:pt x="7" y="174"/>
                    </a:cubicBez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1" name="Freeform 114">
                <a:extLst>
                  <a:ext uri="{FF2B5EF4-FFF2-40B4-BE49-F238E27FC236}">
                    <a16:creationId xmlns:a16="http://schemas.microsoft.com/office/drawing/2014/main" id="{58D9E991-7B13-4AD5-9766-382975BCC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458" y="2767711"/>
                <a:ext cx="80637" cy="70373"/>
              </a:xfrm>
              <a:custGeom>
                <a:avLst/>
                <a:gdLst>
                  <a:gd name="T0" fmla="*/ 25 w 172"/>
                  <a:gd name="T1" fmla="*/ 147 h 147"/>
                  <a:gd name="T2" fmla="*/ 172 w 172"/>
                  <a:gd name="T3" fmla="*/ 0 h 147"/>
                  <a:gd name="T4" fmla="*/ 89 w 172"/>
                  <a:gd name="T5" fmla="*/ 0 h 147"/>
                  <a:gd name="T6" fmla="*/ 0 w 172"/>
                  <a:gd name="T7" fmla="*/ 89 h 147"/>
                  <a:gd name="T8" fmla="*/ 25 w 172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47">
                    <a:moveTo>
                      <a:pt x="25" y="147"/>
                    </a:moveTo>
                    <a:lnTo>
                      <a:pt x="172" y="0"/>
                    </a:lnTo>
                    <a:lnTo>
                      <a:pt x="89" y="0"/>
                    </a:lnTo>
                    <a:lnTo>
                      <a:pt x="0" y="89"/>
                    </a:lnTo>
                    <a:cubicBezTo>
                      <a:pt x="1" y="111"/>
                      <a:pt x="10" y="132"/>
                      <a:pt x="25" y="147"/>
                    </a:cubicBez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2" name="Freeform 115">
                <a:extLst>
                  <a:ext uri="{FF2B5EF4-FFF2-40B4-BE49-F238E27FC236}">
                    <a16:creationId xmlns:a16="http://schemas.microsoft.com/office/drawing/2014/main" id="{A0A420A2-C00B-4AEB-862C-4125EF244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815" y="2767711"/>
                <a:ext cx="121688" cy="82102"/>
              </a:xfrm>
              <a:custGeom>
                <a:avLst/>
                <a:gdLst>
                  <a:gd name="T0" fmla="*/ 256 w 256"/>
                  <a:gd name="T1" fmla="*/ 0 h 174"/>
                  <a:gd name="T2" fmla="*/ 173 w 256"/>
                  <a:gd name="T3" fmla="*/ 0 h 174"/>
                  <a:gd name="T4" fmla="*/ 0 w 256"/>
                  <a:gd name="T5" fmla="*/ 174 h 174"/>
                  <a:gd name="T6" fmla="*/ 83 w 256"/>
                  <a:gd name="T7" fmla="*/ 174 h 174"/>
                  <a:gd name="T8" fmla="*/ 256 w 256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74">
                    <a:moveTo>
                      <a:pt x="256" y="0"/>
                    </a:moveTo>
                    <a:lnTo>
                      <a:pt x="173" y="0"/>
                    </a:lnTo>
                    <a:lnTo>
                      <a:pt x="0" y="174"/>
                    </a:lnTo>
                    <a:lnTo>
                      <a:pt x="83" y="174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3" name="Freeform 116">
                <a:extLst>
                  <a:ext uri="{FF2B5EF4-FFF2-40B4-BE49-F238E27FC236}">
                    <a16:creationId xmlns:a16="http://schemas.microsoft.com/office/drawing/2014/main" id="{6C8E291D-B27E-4F68-B220-97A6A990E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519" y="2767711"/>
                <a:ext cx="121688" cy="82102"/>
              </a:xfrm>
              <a:custGeom>
                <a:avLst/>
                <a:gdLst>
                  <a:gd name="T0" fmla="*/ 256 w 256"/>
                  <a:gd name="T1" fmla="*/ 0 h 174"/>
                  <a:gd name="T2" fmla="*/ 173 w 256"/>
                  <a:gd name="T3" fmla="*/ 0 h 174"/>
                  <a:gd name="T4" fmla="*/ 0 w 256"/>
                  <a:gd name="T5" fmla="*/ 174 h 174"/>
                  <a:gd name="T6" fmla="*/ 83 w 256"/>
                  <a:gd name="T7" fmla="*/ 174 h 174"/>
                  <a:gd name="T8" fmla="*/ 256 w 256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74">
                    <a:moveTo>
                      <a:pt x="256" y="0"/>
                    </a:moveTo>
                    <a:lnTo>
                      <a:pt x="173" y="0"/>
                    </a:lnTo>
                    <a:lnTo>
                      <a:pt x="0" y="174"/>
                    </a:lnTo>
                    <a:lnTo>
                      <a:pt x="83" y="174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4" name="Rectangle 117">
                <a:extLst>
                  <a:ext uri="{FF2B5EF4-FFF2-40B4-BE49-F238E27FC236}">
                    <a16:creationId xmlns:a16="http://schemas.microsoft.com/office/drawing/2014/main" id="{84C55F23-9C3D-4018-BAEE-2EE1B48EE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0509" y="2849813"/>
                <a:ext cx="268299" cy="65976"/>
              </a:xfrm>
              <a:prstGeom prst="rect">
                <a:avLst/>
              </a:prstGeom>
              <a:solidFill>
                <a:srgbClr val="D3D3D3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5" name="Freeform 121">
                <a:extLst>
                  <a:ext uri="{FF2B5EF4-FFF2-40B4-BE49-F238E27FC236}">
                    <a16:creationId xmlns:a16="http://schemas.microsoft.com/office/drawing/2014/main" id="{99BA7D50-60C2-4DB6-9ABB-959C108FF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958" y="1974545"/>
                <a:ext cx="530733" cy="85035"/>
              </a:xfrm>
              <a:custGeom>
                <a:avLst/>
                <a:gdLst>
                  <a:gd name="T0" fmla="*/ 1023 w 1120"/>
                  <a:gd name="T1" fmla="*/ 179 h 179"/>
                  <a:gd name="T2" fmla="*/ 97 w 1120"/>
                  <a:gd name="T3" fmla="*/ 179 h 179"/>
                  <a:gd name="T4" fmla="*/ 0 w 1120"/>
                  <a:gd name="T5" fmla="*/ 0 h 179"/>
                  <a:gd name="T6" fmla="*/ 1120 w 1120"/>
                  <a:gd name="T7" fmla="*/ 0 h 179"/>
                  <a:gd name="T8" fmla="*/ 1023 w 1120"/>
                  <a:gd name="T9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0" h="179">
                    <a:moveTo>
                      <a:pt x="1023" y="179"/>
                    </a:moveTo>
                    <a:lnTo>
                      <a:pt x="97" y="179"/>
                    </a:lnTo>
                    <a:lnTo>
                      <a:pt x="0" y="0"/>
                    </a:lnTo>
                    <a:lnTo>
                      <a:pt x="1120" y="0"/>
                    </a:lnTo>
                    <a:lnTo>
                      <a:pt x="1023" y="179"/>
                    </a:lnTo>
                    <a:close/>
                  </a:path>
                </a:pathLst>
              </a:custGeom>
              <a:solidFill>
                <a:srgbClr val="D884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9111944" y="4787520"/>
              <a:ext cx="3673891" cy="2958616"/>
              <a:chOff x="19111944" y="4787520"/>
              <a:chExt cx="3673891" cy="2958616"/>
            </a:xfrm>
          </p:grpSpPr>
          <p:cxnSp>
            <p:nvCxnSpPr>
              <p:cNvPr id="490" name="Straight Connector 489">
                <a:extLst>
                  <a:ext uri="{FF2B5EF4-FFF2-40B4-BE49-F238E27FC236}">
                    <a16:creationId xmlns:a16="http://schemas.microsoft.com/office/drawing/2014/main" id="{AD0CD807-E65B-4E38-88E9-0F7791F58B29}"/>
                  </a:ext>
                </a:extLst>
              </p:cNvPr>
              <p:cNvCxnSpPr>
                <a:cxnSpLocks/>
                <a:stCxn id="506" idx="5"/>
              </p:cNvCxnSpPr>
              <p:nvPr/>
            </p:nvCxnSpPr>
            <p:spPr>
              <a:xfrm flipH="1">
                <a:off x="19366436" y="5217496"/>
                <a:ext cx="1532010" cy="130326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1" name="Straight Connector 490">
                <a:extLst>
                  <a:ext uri="{FF2B5EF4-FFF2-40B4-BE49-F238E27FC236}">
                    <a16:creationId xmlns:a16="http://schemas.microsoft.com/office/drawing/2014/main" id="{4EBA1F97-DC5C-4399-94D1-F7593B7C38DF}"/>
                  </a:ext>
                </a:extLst>
              </p:cNvPr>
              <p:cNvCxnSpPr>
                <a:cxnSpLocks/>
                <a:stCxn id="506" idx="5"/>
              </p:cNvCxnSpPr>
              <p:nvPr/>
            </p:nvCxnSpPr>
            <p:spPr>
              <a:xfrm>
                <a:off x="20898446" y="5217496"/>
                <a:ext cx="1571610" cy="130326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FCEA893A-A2D4-4253-84C8-50278E825408}"/>
                  </a:ext>
                </a:extLst>
              </p:cNvPr>
              <p:cNvSpPr/>
              <p:nvPr/>
            </p:nvSpPr>
            <p:spPr>
              <a:xfrm>
                <a:off x="19111944" y="6191040"/>
                <a:ext cx="3673891" cy="1555096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lIns="91332" tIns="45666" rIns="91332" bIns="45666" rtlCol="0" anchor="ctr"/>
              <a:lstStyle/>
              <a:p>
                <a:pPr algn="ctr" defTabSz="913122"/>
                <a:endParaRPr lang="en-US" sz="9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06" name="Freeform: Shape 319">
                <a:extLst>
                  <a:ext uri="{FF2B5EF4-FFF2-40B4-BE49-F238E27FC236}">
                    <a16:creationId xmlns:a16="http://schemas.microsoft.com/office/drawing/2014/main" id="{E0EEAE29-CB08-44DB-A7B6-ECE4AB024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31311" y="4787520"/>
                <a:ext cx="337118" cy="483816"/>
              </a:xfrm>
              <a:custGeom>
                <a:avLst/>
                <a:gdLst>
                  <a:gd name="connsiteX0" fmla="*/ 83589 w 168603"/>
                  <a:gd name="connsiteY0" fmla="*/ 73305 h 241908"/>
                  <a:gd name="connsiteX1" fmla="*/ 168603 w 168603"/>
                  <a:gd name="connsiteY1" fmla="*/ 157370 h 241908"/>
                  <a:gd name="connsiteX2" fmla="*/ 83589 w 168603"/>
                  <a:gd name="connsiteY2" fmla="*/ 241908 h 241908"/>
                  <a:gd name="connsiteX3" fmla="*/ 0 w 168603"/>
                  <a:gd name="connsiteY3" fmla="*/ 170122 h 241908"/>
                  <a:gd name="connsiteX4" fmla="*/ 27546 w 168603"/>
                  <a:gd name="connsiteY4" fmla="*/ 170122 h 241908"/>
                  <a:gd name="connsiteX5" fmla="*/ 83589 w 168603"/>
                  <a:gd name="connsiteY5" fmla="*/ 214988 h 241908"/>
                  <a:gd name="connsiteX6" fmla="*/ 141532 w 168603"/>
                  <a:gd name="connsiteY6" fmla="*/ 157370 h 241908"/>
                  <a:gd name="connsiteX7" fmla="*/ 83589 w 168603"/>
                  <a:gd name="connsiteY7" fmla="*/ 99753 h 241908"/>
                  <a:gd name="connsiteX8" fmla="*/ 63044 w 168603"/>
                  <a:gd name="connsiteY8" fmla="*/ 0 h 241908"/>
                  <a:gd name="connsiteX9" fmla="*/ 83570 w 168603"/>
                  <a:gd name="connsiteY9" fmla="*/ 0 h 241908"/>
                  <a:gd name="connsiteX10" fmla="*/ 83570 w 168603"/>
                  <a:gd name="connsiteY10" fmla="*/ 99696 h 241908"/>
                  <a:gd name="connsiteX11" fmla="*/ 63044 w 168603"/>
                  <a:gd name="connsiteY11" fmla="*/ 99696 h 24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603" h="241908">
                    <a:moveTo>
                      <a:pt x="83589" y="73305"/>
                    </a:moveTo>
                    <a:cubicBezTo>
                      <a:pt x="130608" y="73305"/>
                      <a:pt x="168603" y="111087"/>
                      <a:pt x="168603" y="157370"/>
                    </a:cubicBezTo>
                    <a:cubicBezTo>
                      <a:pt x="168603" y="204126"/>
                      <a:pt x="130608" y="241908"/>
                      <a:pt x="83589" y="241908"/>
                    </a:cubicBezTo>
                    <a:cubicBezTo>
                      <a:pt x="41319" y="241908"/>
                      <a:pt x="6174" y="210738"/>
                      <a:pt x="0" y="170122"/>
                    </a:cubicBezTo>
                    <a:lnTo>
                      <a:pt x="27546" y="170122"/>
                    </a:lnTo>
                    <a:cubicBezTo>
                      <a:pt x="33246" y="195625"/>
                      <a:pt x="56043" y="214988"/>
                      <a:pt x="83589" y="214988"/>
                    </a:cubicBezTo>
                    <a:cubicBezTo>
                      <a:pt x="115885" y="214988"/>
                      <a:pt x="141532" y="189485"/>
                      <a:pt x="141532" y="157370"/>
                    </a:cubicBezTo>
                    <a:cubicBezTo>
                      <a:pt x="141532" y="125728"/>
                      <a:pt x="115885" y="99753"/>
                      <a:pt x="83589" y="99753"/>
                    </a:cubicBezTo>
                    <a:close/>
                    <a:moveTo>
                      <a:pt x="63044" y="0"/>
                    </a:moveTo>
                    <a:lnTo>
                      <a:pt x="83570" y="0"/>
                    </a:lnTo>
                    <a:lnTo>
                      <a:pt x="83570" y="99696"/>
                    </a:lnTo>
                    <a:lnTo>
                      <a:pt x="63044" y="99696"/>
                    </a:lnTo>
                    <a:close/>
                  </a:path>
                </a:pathLst>
              </a:custGeom>
              <a:solidFill>
                <a:srgbClr val="D3D3D3">
                  <a:lumMod val="50000"/>
                </a:srgbClr>
              </a:solidFill>
              <a:ln>
                <a:noFill/>
              </a:ln>
            </p:spPr>
            <p:txBody>
              <a:bodyPr vert="horz" wrap="square" lIns="91332" tIns="45666" rIns="91332" bIns="45666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9560686" y="1677389"/>
            <a:ext cx="1836946" cy="2509164"/>
            <a:chOff x="19111944" y="2987134"/>
            <a:chExt cx="3673891" cy="5018326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40A29CFE-0F52-4C1D-9B4C-7FBA7EFD5E18}"/>
                </a:ext>
              </a:extLst>
            </p:cNvPr>
            <p:cNvGrpSpPr/>
            <p:nvPr/>
          </p:nvGrpSpPr>
          <p:grpSpPr>
            <a:xfrm>
              <a:off x="20370747" y="2987134"/>
              <a:ext cx="1061190" cy="1882488"/>
              <a:chOff x="2802958" y="1974545"/>
              <a:chExt cx="530733" cy="941244"/>
            </a:xfrm>
          </p:grpSpPr>
          <p:sp>
            <p:nvSpPr>
              <p:cNvPr id="309" name="Freeform 109">
                <a:extLst>
                  <a:ext uri="{FF2B5EF4-FFF2-40B4-BE49-F238E27FC236}">
                    <a16:creationId xmlns:a16="http://schemas.microsoft.com/office/drawing/2014/main" id="{12F7FE29-F79A-4C7C-A574-67D7E8F9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187" y="2027325"/>
                <a:ext cx="134882" cy="755048"/>
              </a:xfrm>
              <a:custGeom>
                <a:avLst/>
                <a:gdLst>
                  <a:gd name="T0" fmla="*/ 267 w 286"/>
                  <a:gd name="T1" fmla="*/ 1594 h 1594"/>
                  <a:gd name="T2" fmla="*/ 250 w 286"/>
                  <a:gd name="T3" fmla="*/ 1579 h 1594"/>
                  <a:gd name="T4" fmla="*/ 1 w 286"/>
                  <a:gd name="T5" fmla="*/ 21 h 1594"/>
                  <a:gd name="T6" fmla="*/ 16 w 286"/>
                  <a:gd name="T7" fmla="*/ 1 h 1594"/>
                  <a:gd name="T8" fmla="*/ 36 w 286"/>
                  <a:gd name="T9" fmla="*/ 15 h 1594"/>
                  <a:gd name="T10" fmla="*/ 285 w 286"/>
                  <a:gd name="T11" fmla="*/ 1574 h 1594"/>
                  <a:gd name="T12" fmla="*/ 270 w 286"/>
                  <a:gd name="T13" fmla="*/ 1594 h 1594"/>
                  <a:gd name="T14" fmla="*/ 267 w 286"/>
                  <a:gd name="T15" fmla="*/ 1594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1594">
                    <a:moveTo>
                      <a:pt x="267" y="1594"/>
                    </a:moveTo>
                    <a:cubicBezTo>
                      <a:pt x="259" y="1594"/>
                      <a:pt x="251" y="1588"/>
                      <a:pt x="250" y="1579"/>
                    </a:cubicBezTo>
                    <a:lnTo>
                      <a:pt x="1" y="21"/>
                    </a:lnTo>
                    <a:cubicBezTo>
                      <a:pt x="0" y="11"/>
                      <a:pt x="6" y="2"/>
                      <a:pt x="16" y="1"/>
                    </a:cubicBezTo>
                    <a:cubicBezTo>
                      <a:pt x="25" y="0"/>
                      <a:pt x="34" y="6"/>
                      <a:pt x="36" y="15"/>
                    </a:cubicBezTo>
                    <a:lnTo>
                      <a:pt x="285" y="1574"/>
                    </a:lnTo>
                    <a:cubicBezTo>
                      <a:pt x="286" y="1583"/>
                      <a:pt x="280" y="1592"/>
                      <a:pt x="270" y="1594"/>
                    </a:cubicBezTo>
                    <a:cubicBezTo>
                      <a:pt x="269" y="1594"/>
                      <a:pt x="268" y="1594"/>
                      <a:pt x="267" y="1594"/>
                    </a:cubicBezTo>
                    <a:close/>
                  </a:path>
                </a:pathLst>
              </a:custGeom>
              <a:solidFill>
                <a:srgbClr val="D3D3D3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" name="Freeform 110">
                <a:extLst>
                  <a:ext uri="{FF2B5EF4-FFF2-40B4-BE49-F238E27FC236}">
                    <a16:creationId xmlns:a16="http://schemas.microsoft.com/office/drawing/2014/main" id="{54E90301-B190-437E-A74D-E533BF1E6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578" y="2027325"/>
                <a:ext cx="136349" cy="755048"/>
              </a:xfrm>
              <a:custGeom>
                <a:avLst/>
                <a:gdLst>
                  <a:gd name="T0" fmla="*/ 19 w 286"/>
                  <a:gd name="T1" fmla="*/ 1594 h 1594"/>
                  <a:gd name="T2" fmla="*/ 16 w 286"/>
                  <a:gd name="T3" fmla="*/ 1594 h 1594"/>
                  <a:gd name="T4" fmla="*/ 1 w 286"/>
                  <a:gd name="T5" fmla="*/ 1574 h 1594"/>
                  <a:gd name="T6" fmla="*/ 250 w 286"/>
                  <a:gd name="T7" fmla="*/ 15 h 1594"/>
                  <a:gd name="T8" fmla="*/ 270 w 286"/>
                  <a:gd name="T9" fmla="*/ 1 h 1594"/>
                  <a:gd name="T10" fmla="*/ 285 w 286"/>
                  <a:gd name="T11" fmla="*/ 21 h 1594"/>
                  <a:gd name="T12" fmla="*/ 36 w 286"/>
                  <a:gd name="T13" fmla="*/ 1579 h 1594"/>
                  <a:gd name="T14" fmla="*/ 19 w 286"/>
                  <a:gd name="T15" fmla="*/ 1594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1594">
                    <a:moveTo>
                      <a:pt x="19" y="1594"/>
                    </a:moveTo>
                    <a:cubicBezTo>
                      <a:pt x="18" y="1594"/>
                      <a:pt x="17" y="1594"/>
                      <a:pt x="16" y="1594"/>
                    </a:cubicBezTo>
                    <a:cubicBezTo>
                      <a:pt x="6" y="1592"/>
                      <a:pt x="0" y="1583"/>
                      <a:pt x="1" y="1574"/>
                    </a:cubicBezTo>
                    <a:lnTo>
                      <a:pt x="250" y="15"/>
                    </a:lnTo>
                    <a:cubicBezTo>
                      <a:pt x="252" y="6"/>
                      <a:pt x="261" y="0"/>
                      <a:pt x="270" y="1"/>
                    </a:cubicBezTo>
                    <a:cubicBezTo>
                      <a:pt x="280" y="2"/>
                      <a:pt x="286" y="11"/>
                      <a:pt x="285" y="21"/>
                    </a:cubicBezTo>
                    <a:lnTo>
                      <a:pt x="36" y="1579"/>
                    </a:lnTo>
                    <a:cubicBezTo>
                      <a:pt x="35" y="1588"/>
                      <a:pt x="27" y="1594"/>
                      <a:pt x="19" y="1594"/>
                    </a:cubicBezTo>
                    <a:close/>
                  </a:path>
                </a:pathLst>
              </a:custGeom>
              <a:solidFill>
                <a:srgbClr val="D3D3D3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1" name="Freeform 111">
                <a:extLst>
                  <a:ext uri="{FF2B5EF4-FFF2-40B4-BE49-F238E27FC236}">
                    <a16:creationId xmlns:a16="http://schemas.microsoft.com/office/drawing/2014/main" id="{5A4892FD-30ED-4C19-A329-C833F01AF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458" y="2767711"/>
                <a:ext cx="356266" cy="82102"/>
              </a:xfrm>
              <a:custGeom>
                <a:avLst/>
                <a:gdLst>
                  <a:gd name="T0" fmla="*/ 711 w 753"/>
                  <a:gd name="T1" fmla="*/ 174 h 174"/>
                  <a:gd name="T2" fmla="*/ 42 w 753"/>
                  <a:gd name="T3" fmla="*/ 174 h 174"/>
                  <a:gd name="T4" fmla="*/ 0 w 753"/>
                  <a:gd name="T5" fmla="*/ 132 h 174"/>
                  <a:gd name="T6" fmla="*/ 0 w 753"/>
                  <a:gd name="T7" fmla="*/ 42 h 174"/>
                  <a:gd name="T8" fmla="*/ 42 w 753"/>
                  <a:gd name="T9" fmla="*/ 0 h 174"/>
                  <a:gd name="T10" fmla="*/ 711 w 753"/>
                  <a:gd name="T11" fmla="*/ 0 h 174"/>
                  <a:gd name="T12" fmla="*/ 753 w 753"/>
                  <a:gd name="T13" fmla="*/ 42 h 174"/>
                  <a:gd name="T14" fmla="*/ 753 w 753"/>
                  <a:gd name="T15" fmla="*/ 132 h 174"/>
                  <a:gd name="T16" fmla="*/ 711 w 753"/>
                  <a:gd name="T1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3" h="174">
                    <a:moveTo>
                      <a:pt x="711" y="174"/>
                    </a:moveTo>
                    <a:lnTo>
                      <a:pt x="42" y="174"/>
                    </a:lnTo>
                    <a:cubicBezTo>
                      <a:pt x="19" y="174"/>
                      <a:pt x="0" y="155"/>
                      <a:pt x="0" y="132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lnTo>
                      <a:pt x="711" y="0"/>
                    </a:lnTo>
                    <a:cubicBezTo>
                      <a:pt x="734" y="0"/>
                      <a:pt x="753" y="19"/>
                      <a:pt x="753" y="42"/>
                    </a:cubicBezTo>
                    <a:lnTo>
                      <a:pt x="753" y="132"/>
                    </a:lnTo>
                    <a:cubicBezTo>
                      <a:pt x="753" y="155"/>
                      <a:pt x="734" y="174"/>
                      <a:pt x="711" y="174"/>
                    </a:cubicBezTo>
                    <a:close/>
                  </a:path>
                </a:pathLst>
              </a:custGeom>
              <a:solidFill>
                <a:srgbClr val="F9AD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3" name="Freeform 112">
                <a:extLst>
                  <a:ext uri="{FF2B5EF4-FFF2-40B4-BE49-F238E27FC236}">
                    <a16:creationId xmlns:a16="http://schemas.microsoft.com/office/drawing/2014/main" id="{CB10BFE4-11A5-4175-8EEB-1049A5116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223" y="2777974"/>
                <a:ext cx="86501" cy="71840"/>
              </a:xfrm>
              <a:custGeom>
                <a:avLst/>
                <a:gdLst>
                  <a:gd name="T0" fmla="*/ 182 w 182"/>
                  <a:gd name="T1" fmla="*/ 54 h 152"/>
                  <a:gd name="T2" fmla="*/ 152 w 182"/>
                  <a:gd name="T3" fmla="*/ 0 h 152"/>
                  <a:gd name="T4" fmla="*/ 0 w 182"/>
                  <a:gd name="T5" fmla="*/ 152 h 152"/>
                  <a:gd name="T6" fmla="*/ 84 w 182"/>
                  <a:gd name="T7" fmla="*/ 152 h 152"/>
                  <a:gd name="T8" fmla="*/ 182 w 182"/>
                  <a:gd name="T9" fmla="*/ 5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52">
                    <a:moveTo>
                      <a:pt x="182" y="54"/>
                    </a:moveTo>
                    <a:cubicBezTo>
                      <a:pt x="179" y="32"/>
                      <a:pt x="168" y="13"/>
                      <a:pt x="152" y="0"/>
                    </a:cubicBezTo>
                    <a:lnTo>
                      <a:pt x="0" y="152"/>
                    </a:lnTo>
                    <a:lnTo>
                      <a:pt x="84" y="152"/>
                    </a:lnTo>
                    <a:lnTo>
                      <a:pt x="182" y="54"/>
                    </a:ln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4" name="Freeform 113">
                <a:extLst>
                  <a:ext uri="{FF2B5EF4-FFF2-40B4-BE49-F238E27FC236}">
                    <a16:creationId xmlns:a16="http://schemas.microsoft.com/office/drawing/2014/main" id="{776C3E09-713D-4B29-B954-A59FF4DE8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112" y="2767711"/>
                <a:ext cx="121688" cy="82102"/>
              </a:xfrm>
              <a:custGeom>
                <a:avLst/>
                <a:gdLst>
                  <a:gd name="T0" fmla="*/ 7 w 256"/>
                  <a:gd name="T1" fmla="*/ 174 h 174"/>
                  <a:gd name="T2" fmla="*/ 82 w 256"/>
                  <a:gd name="T3" fmla="*/ 174 h 174"/>
                  <a:gd name="T4" fmla="*/ 256 w 256"/>
                  <a:gd name="T5" fmla="*/ 0 h 174"/>
                  <a:gd name="T6" fmla="*/ 172 w 256"/>
                  <a:gd name="T7" fmla="*/ 0 h 174"/>
                  <a:gd name="T8" fmla="*/ 0 w 256"/>
                  <a:gd name="T9" fmla="*/ 173 h 174"/>
                  <a:gd name="T10" fmla="*/ 7 w 256"/>
                  <a:gd name="T1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174">
                    <a:moveTo>
                      <a:pt x="7" y="174"/>
                    </a:moveTo>
                    <a:lnTo>
                      <a:pt x="82" y="174"/>
                    </a:lnTo>
                    <a:lnTo>
                      <a:pt x="256" y="0"/>
                    </a:lnTo>
                    <a:lnTo>
                      <a:pt x="172" y="0"/>
                    </a:lnTo>
                    <a:lnTo>
                      <a:pt x="0" y="173"/>
                    </a:lnTo>
                    <a:cubicBezTo>
                      <a:pt x="2" y="173"/>
                      <a:pt x="5" y="174"/>
                      <a:pt x="7" y="174"/>
                    </a:cubicBez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5" name="Freeform 114">
                <a:extLst>
                  <a:ext uri="{FF2B5EF4-FFF2-40B4-BE49-F238E27FC236}">
                    <a16:creationId xmlns:a16="http://schemas.microsoft.com/office/drawing/2014/main" id="{58D9E991-7B13-4AD5-9766-382975BCC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458" y="2767711"/>
                <a:ext cx="80637" cy="70373"/>
              </a:xfrm>
              <a:custGeom>
                <a:avLst/>
                <a:gdLst>
                  <a:gd name="T0" fmla="*/ 25 w 172"/>
                  <a:gd name="T1" fmla="*/ 147 h 147"/>
                  <a:gd name="T2" fmla="*/ 172 w 172"/>
                  <a:gd name="T3" fmla="*/ 0 h 147"/>
                  <a:gd name="T4" fmla="*/ 89 w 172"/>
                  <a:gd name="T5" fmla="*/ 0 h 147"/>
                  <a:gd name="T6" fmla="*/ 0 w 172"/>
                  <a:gd name="T7" fmla="*/ 89 h 147"/>
                  <a:gd name="T8" fmla="*/ 25 w 172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47">
                    <a:moveTo>
                      <a:pt x="25" y="147"/>
                    </a:moveTo>
                    <a:lnTo>
                      <a:pt x="172" y="0"/>
                    </a:lnTo>
                    <a:lnTo>
                      <a:pt x="89" y="0"/>
                    </a:lnTo>
                    <a:lnTo>
                      <a:pt x="0" y="89"/>
                    </a:lnTo>
                    <a:cubicBezTo>
                      <a:pt x="1" y="111"/>
                      <a:pt x="10" y="132"/>
                      <a:pt x="25" y="147"/>
                    </a:cubicBez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6" name="Freeform 115">
                <a:extLst>
                  <a:ext uri="{FF2B5EF4-FFF2-40B4-BE49-F238E27FC236}">
                    <a16:creationId xmlns:a16="http://schemas.microsoft.com/office/drawing/2014/main" id="{A0A420A2-C00B-4AEB-862C-4125EF244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815" y="2767711"/>
                <a:ext cx="121688" cy="82102"/>
              </a:xfrm>
              <a:custGeom>
                <a:avLst/>
                <a:gdLst>
                  <a:gd name="T0" fmla="*/ 256 w 256"/>
                  <a:gd name="T1" fmla="*/ 0 h 174"/>
                  <a:gd name="T2" fmla="*/ 173 w 256"/>
                  <a:gd name="T3" fmla="*/ 0 h 174"/>
                  <a:gd name="T4" fmla="*/ 0 w 256"/>
                  <a:gd name="T5" fmla="*/ 174 h 174"/>
                  <a:gd name="T6" fmla="*/ 83 w 256"/>
                  <a:gd name="T7" fmla="*/ 174 h 174"/>
                  <a:gd name="T8" fmla="*/ 256 w 256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74">
                    <a:moveTo>
                      <a:pt x="256" y="0"/>
                    </a:moveTo>
                    <a:lnTo>
                      <a:pt x="173" y="0"/>
                    </a:lnTo>
                    <a:lnTo>
                      <a:pt x="0" y="174"/>
                    </a:lnTo>
                    <a:lnTo>
                      <a:pt x="83" y="174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7" name="Freeform 116">
                <a:extLst>
                  <a:ext uri="{FF2B5EF4-FFF2-40B4-BE49-F238E27FC236}">
                    <a16:creationId xmlns:a16="http://schemas.microsoft.com/office/drawing/2014/main" id="{6C8E291D-B27E-4F68-B220-97A6A990E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519" y="2767711"/>
                <a:ext cx="121688" cy="82102"/>
              </a:xfrm>
              <a:custGeom>
                <a:avLst/>
                <a:gdLst>
                  <a:gd name="T0" fmla="*/ 256 w 256"/>
                  <a:gd name="T1" fmla="*/ 0 h 174"/>
                  <a:gd name="T2" fmla="*/ 173 w 256"/>
                  <a:gd name="T3" fmla="*/ 0 h 174"/>
                  <a:gd name="T4" fmla="*/ 0 w 256"/>
                  <a:gd name="T5" fmla="*/ 174 h 174"/>
                  <a:gd name="T6" fmla="*/ 83 w 256"/>
                  <a:gd name="T7" fmla="*/ 174 h 174"/>
                  <a:gd name="T8" fmla="*/ 256 w 256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74">
                    <a:moveTo>
                      <a:pt x="256" y="0"/>
                    </a:moveTo>
                    <a:lnTo>
                      <a:pt x="173" y="0"/>
                    </a:lnTo>
                    <a:lnTo>
                      <a:pt x="0" y="174"/>
                    </a:lnTo>
                    <a:lnTo>
                      <a:pt x="83" y="174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8" name="Rectangle 117">
                <a:extLst>
                  <a:ext uri="{FF2B5EF4-FFF2-40B4-BE49-F238E27FC236}">
                    <a16:creationId xmlns:a16="http://schemas.microsoft.com/office/drawing/2014/main" id="{84C55F23-9C3D-4018-BAEE-2EE1B48EE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0509" y="2849813"/>
                <a:ext cx="268299" cy="65976"/>
              </a:xfrm>
              <a:prstGeom prst="rect">
                <a:avLst/>
              </a:prstGeom>
              <a:solidFill>
                <a:srgbClr val="D3D3D3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9" name="Freeform 121">
                <a:extLst>
                  <a:ext uri="{FF2B5EF4-FFF2-40B4-BE49-F238E27FC236}">
                    <a16:creationId xmlns:a16="http://schemas.microsoft.com/office/drawing/2014/main" id="{99BA7D50-60C2-4DB6-9ABB-959C108FF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958" y="1974545"/>
                <a:ext cx="530733" cy="85035"/>
              </a:xfrm>
              <a:custGeom>
                <a:avLst/>
                <a:gdLst>
                  <a:gd name="T0" fmla="*/ 1023 w 1120"/>
                  <a:gd name="T1" fmla="*/ 179 h 179"/>
                  <a:gd name="T2" fmla="*/ 97 w 1120"/>
                  <a:gd name="T3" fmla="*/ 179 h 179"/>
                  <a:gd name="T4" fmla="*/ 0 w 1120"/>
                  <a:gd name="T5" fmla="*/ 0 h 179"/>
                  <a:gd name="T6" fmla="*/ 1120 w 1120"/>
                  <a:gd name="T7" fmla="*/ 0 h 179"/>
                  <a:gd name="T8" fmla="*/ 1023 w 1120"/>
                  <a:gd name="T9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0" h="179">
                    <a:moveTo>
                      <a:pt x="1023" y="179"/>
                    </a:moveTo>
                    <a:lnTo>
                      <a:pt x="97" y="179"/>
                    </a:lnTo>
                    <a:lnTo>
                      <a:pt x="0" y="0"/>
                    </a:lnTo>
                    <a:lnTo>
                      <a:pt x="1120" y="0"/>
                    </a:lnTo>
                    <a:lnTo>
                      <a:pt x="1023" y="179"/>
                    </a:lnTo>
                    <a:close/>
                  </a:path>
                </a:pathLst>
              </a:custGeom>
              <a:solidFill>
                <a:srgbClr val="D884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19111944" y="4787520"/>
              <a:ext cx="3673891" cy="3217940"/>
              <a:chOff x="19111944" y="4787520"/>
              <a:chExt cx="3673891" cy="3217940"/>
            </a:xfrm>
          </p:grpSpPr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AD0CD807-E65B-4E38-88E9-0F7791F58B29}"/>
                  </a:ext>
                </a:extLst>
              </p:cNvPr>
              <p:cNvCxnSpPr>
                <a:cxnSpLocks/>
                <a:stCxn id="307" idx="5"/>
                <a:endCxn id="305" idx="1"/>
              </p:cNvCxnSpPr>
              <p:nvPr/>
            </p:nvCxnSpPr>
            <p:spPr>
              <a:xfrm flipH="1">
                <a:off x="19646962" y="5217496"/>
                <a:ext cx="1251484" cy="1303259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4EBA1F97-DC5C-4399-94D1-F7593B7C38DF}"/>
                  </a:ext>
                </a:extLst>
              </p:cNvPr>
              <p:cNvCxnSpPr>
                <a:cxnSpLocks/>
                <a:stCxn id="307" idx="5"/>
                <a:endCxn id="305" idx="3"/>
              </p:cNvCxnSpPr>
              <p:nvPr/>
            </p:nvCxnSpPr>
            <p:spPr>
              <a:xfrm>
                <a:off x="20898446" y="5217496"/>
                <a:ext cx="1291084" cy="1303259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FCEA893A-A2D4-4253-84C8-50278E825408}"/>
                  </a:ext>
                </a:extLst>
              </p:cNvPr>
              <p:cNvSpPr/>
              <p:nvPr/>
            </p:nvSpPr>
            <p:spPr>
              <a:xfrm>
                <a:off x="19111944" y="6191040"/>
                <a:ext cx="3673891" cy="1555096"/>
              </a:xfrm>
              <a:prstGeom prst="rect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lIns="91332" tIns="45666" rIns="91332" bIns="45666" rtlCol="0" anchor="ctr"/>
              <a:lstStyle/>
              <a:p>
                <a:pPr algn="ctr" defTabSz="913122"/>
                <a:endParaRPr lang="en-US" sz="9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3CAB5A87-2AF6-4531-BC1C-962369FC0151}"/>
                  </a:ext>
                </a:extLst>
              </p:cNvPr>
              <p:cNvSpPr txBox="1"/>
              <p:nvPr/>
            </p:nvSpPr>
            <p:spPr>
              <a:xfrm>
                <a:off x="19611654" y="7390124"/>
                <a:ext cx="2478447" cy="61533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lIns="91332" tIns="45666" rIns="91332" bIns="45666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2400" b="1" cap="all">
                    <a:solidFill>
                      <a:schemeClr val="bg1"/>
                    </a:solidFill>
                  </a:defRPr>
                </a:lvl1pPr>
              </a:lstStyle>
              <a:p>
                <a:pPr defTabSz="913122"/>
                <a:r>
                  <a:rPr lang="en-US" sz="1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Jun 2020</a:t>
                </a:r>
              </a:p>
            </p:txBody>
          </p:sp>
          <p:sp>
            <p:nvSpPr>
              <p:cNvPr id="307" name="Freeform: Shape 319">
                <a:extLst>
                  <a:ext uri="{FF2B5EF4-FFF2-40B4-BE49-F238E27FC236}">
                    <a16:creationId xmlns:a16="http://schemas.microsoft.com/office/drawing/2014/main" id="{E0EEAE29-CB08-44DB-A7B6-ECE4AB024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31311" y="4787520"/>
                <a:ext cx="337118" cy="483816"/>
              </a:xfrm>
              <a:custGeom>
                <a:avLst/>
                <a:gdLst>
                  <a:gd name="connsiteX0" fmla="*/ 83589 w 168603"/>
                  <a:gd name="connsiteY0" fmla="*/ 73305 h 241908"/>
                  <a:gd name="connsiteX1" fmla="*/ 168603 w 168603"/>
                  <a:gd name="connsiteY1" fmla="*/ 157370 h 241908"/>
                  <a:gd name="connsiteX2" fmla="*/ 83589 w 168603"/>
                  <a:gd name="connsiteY2" fmla="*/ 241908 h 241908"/>
                  <a:gd name="connsiteX3" fmla="*/ 0 w 168603"/>
                  <a:gd name="connsiteY3" fmla="*/ 170122 h 241908"/>
                  <a:gd name="connsiteX4" fmla="*/ 27546 w 168603"/>
                  <a:gd name="connsiteY4" fmla="*/ 170122 h 241908"/>
                  <a:gd name="connsiteX5" fmla="*/ 83589 w 168603"/>
                  <a:gd name="connsiteY5" fmla="*/ 214988 h 241908"/>
                  <a:gd name="connsiteX6" fmla="*/ 141532 w 168603"/>
                  <a:gd name="connsiteY6" fmla="*/ 157370 h 241908"/>
                  <a:gd name="connsiteX7" fmla="*/ 83589 w 168603"/>
                  <a:gd name="connsiteY7" fmla="*/ 99753 h 241908"/>
                  <a:gd name="connsiteX8" fmla="*/ 63044 w 168603"/>
                  <a:gd name="connsiteY8" fmla="*/ 0 h 241908"/>
                  <a:gd name="connsiteX9" fmla="*/ 83570 w 168603"/>
                  <a:gd name="connsiteY9" fmla="*/ 0 h 241908"/>
                  <a:gd name="connsiteX10" fmla="*/ 83570 w 168603"/>
                  <a:gd name="connsiteY10" fmla="*/ 99696 h 241908"/>
                  <a:gd name="connsiteX11" fmla="*/ 63044 w 168603"/>
                  <a:gd name="connsiteY11" fmla="*/ 99696 h 24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603" h="241908">
                    <a:moveTo>
                      <a:pt x="83589" y="73305"/>
                    </a:moveTo>
                    <a:cubicBezTo>
                      <a:pt x="130608" y="73305"/>
                      <a:pt x="168603" y="111087"/>
                      <a:pt x="168603" y="157370"/>
                    </a:cubicBezTo>
                    <a:cubicBezTo>
                      <a:pt x="168603" y="204126"/>
                      <a:pt x="130608" y="241908"/>
                      <a:pt x="83589" y="241908"/>
                    </a:cubicBezTo>
                    <a:cubicBezTo>
                      <a:pt x="41319" y="241908"/>
                      <a:pt x="6174" y="210738"/>
                      <a:pt x="0" y="170122"/>
                    </a:cubicBezTo>
                    <a:lnTo>
                      <a:pt x="27546" y="170122"/>
                    </a:lnTo>
                    <a:cubicBezTo>
                      <a:pt x="33246" y="195625"/>
                      <a:pt x="56043" y="214988"/>
                      <a:pt x="83589" y="214988"/>
                    </a:cubicBezTo>
                    <a:cubicBezTo>
                      <a:pt x="115885" y="214988"/>
                      <a:pt x="141532" y="189485"/>
                      <a:pt x="141532" y="157370"/>
                    </a:cubicBezTo>
                    <a:cubicBezTo>
                      <a:pt x="141532" y="125728"/>
                      <a:pt x="115885" y="99753"/>
                      <a:pt x="83589" y="99753"/>
                    </a:cubicBezTo>
                    <a:close/>
                    <a:moveTo>
                      <a:pt x="63044" y="0"/>
                    </a:moveTo>
                    <a:lnTo>
                      <a:pt x="83570" y="0"/>
                    </a:lnTo>
                    <a:lnTo>
                      <a:pt x="83570" y="99696"/>
                    </a:lnTo>
                    <a:lnTo>
                      <a:pt x="63044" y="99696"/>
                    </a:lnTo>
                    <a:close/>
                  </a:path>
                </a:pathLst>
              </a:custGeom>
              <a:solidFill>
                <a:srgbClr val="D3D3D3">
                  <a:lumMod val="50000"/>
                </a:srgbClr>
              </a:solidFill>
              <a:ln>
                <a:noFill/>
              </a:ln>
            </p:spPr>
            <p:txBody>
              <a:bodyPr vert="horz" wrap="square" lIns="91332" tIns="45666" rIns="91332" bIns="45666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C84A78CB-CBC4-44A1-AC6A-9CFF49BF5DC1}"/>
                  </a:ext>
                </a:extLst>
              </p:cNvPr>
              <p:cNvSpPr txBox="1"/>
              <p:nvPr/>
            </p:nvSpPr>
            <p:spPr>
              <a:xfrm>
                <a:off x="19646962" y="6213087"/>
                <a:ext cx="2542567" cy="615336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</p:spPr>
            <p:txBody>
              <a:bodyPr wrap="none" lIns="91332" tIns="45666" rIns="91332" bIns="45666" rtlCol="0" anchor="ctr">
                <a:spAutoFit/>
              </a:bodyPr>
              <a:lstStyle/>
              <a:p>
                <a:pPr algn="ctr" defTabSz="913122"/>
                <a:r>
                  <a:rPr lang="en-US" b="1" cap="all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FASA RMCO</a:t>
                </a: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5713995" y="4372653"/>
            <a:ext cx="1836946" cy="1006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22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Perpustakaan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Tutup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7649067" y="4357939"/>
            <a:ext cx="1836946" cy="1006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22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Perpustakaan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Tutup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9589363" y="4362351"/>
            <a:ext cx="1836946" cy="1006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Perpustakaan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Buka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3795936" y="4357938"/>
            <a:ext cx="1836946" cy="1006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22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Perpustakaan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Tutup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1880195" y="4337161"/>
            <a:ext cx="1836946" cy="1006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22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Perpustakaan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Tutup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1DA002F0-B1F0-4C76-A78F-E1FF8255FDA8}"/>
              </a:ext>
            </a:extLst>
          </p:cNvPr>
          <p:cNvGrpSpPr/>
          <p:nvPr/>
        </p:nvGrpSpPr>
        <p:grpSpPr>
          <a:xfrm>
            <a:off x="108913" y="1688348"/>
            <a:ext cx="1724563" cy="2519690"/>
            <a:chOff x="4015799" y="3004122"/>
            <a:chExt cx="3449125" cy="5039380"/>
          </a:xfrm>
        </p:grpSpPr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9841EFD7-0AD5-43CA-BE79-1D058D3C8A1A}"/>
                </a:ext>
              </a:extLst>
            </p:cNvPr>
            <p:cNvCxnSpPr>
              <a:cxnSpLocks/>
              <a:stCxn id="332" idx="5"/>
              <a:endCxn id="329" idx="1"/>
            </p:cNvCxnSpPr>
            <p:nvPr/>
          </p:nvCxnSpPr>
          <p:spPr>
            <a:xfrm flipH="1">
              <a:off x="4306817" y="5234484"/>
              <a:ext cx="1270722" cy="130326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0D47AD2A-DDF1-4B17-A6AE-B7F196F295FF}"/>
                </a:ext>
              </a:extLst>
            </p:cNvPr>
            <p:cNvCxnSpPr>
              <a:cxnSpLocks/>
              <a:stCxn id="332" idx="5"/>
              <a:endCxn id="329" idx="3"/>
            </p:cNvCxnSpPr>
            <p:nvPr/>
          </p:nvCxnSpPr>
          <p:spPr>
            <a:xfrm>
              <a:off x="5577539" y="5234484"/>
              <a:ext cx="1310318" cy="130326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66B4F406-27EF-417D-BBAC-17532023408E}"/>
                </a:ext>
              </a:extLst>
            </p:cNvPr>
            <p:cNvSpPr/>
            <p:nvPr/>
          </p:nvSpPr>
          <p:spPr>
            <a:xfrm>
              <a:off x="4015799" y="6208030"/>
              <a:ext cx="3449125" cy="1555096"/>
            </a:xfrm>
            <a:prstGeom prst="rect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lIns="91332" tIns="45666" rIns="91332" bIns="45666" rtlCol="0" anchor="ctr"/>
            <a:lstStyle/>
            <a:p>
              <a:pPr algn="ctr" defTabSz="913122"/>
              <a:endParaRPr lang="en-US" sz="9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15D0A860-67C7-479B-A278-EB86DA6B7FED}"/>
                </a:ext>
              </a:extLst>
            </p:cNvPr>
            <p:cNvSpPr txBox="1"/>
            <p:nvPr/>
          </p:nvSpPr>
          <p:spPr>
            <a:xfrm>
              <a:off x="4306817" y="6230078"/>
              <a:ext cx="2581039" cy="615336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91332" tIns="45666" rIns="91332" bIns="45666" rtlCol="0" anchor="ctr">
              <a:spAutoFit/>
            </a:bodyPr>
            <a:lstStyle/>
            <a:p>
              <a:pPr algn="ctr" defTabSz="913122"/>
              <a:r>
                <a:rPr lang="en-US" b="1" cap="all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FASA MCO 1</a:t>
              </a: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AB61B59D-B51C-499B-BA9F-C9BFDB9AC384}"/>
                </a:ext>
              </a:extLst>
            </p:cNvPr>
            <p:cNvSpPr txBox="1"/>
            <p:nvPr/>
          </p:nvSpPr>
          <p:spPr>
            <a:xfrm>
              <a:off x="4308423" y="7428166"/>
              <a:ext cx="2577833" cy="61533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lIns="91332" tIns="45666" rIns="91332" bIns="45666" rtlCol="0" anchor="ctr">
              <a:spAutoFit/>
            </a:bodyPr>
            <a:lstStyle>
              <a:defPPr>
                <a:defRPr lang="en-US"/>
              </a:defPPr>
              <a:lvl1pPr algn="ctr">
                <a:defRPr sz="2400" b="1" cap="all">
                  <a:solidFill>
                    <a:schemeClr val="bg1"/>
                  </a:solidFill>
                </a:defRPr>
              </a:lvl1pPr>
            </a:lstStyle>
            <a:p>
              <a:pPr defTabSz="913122"/>
              <a:r>
                <a:rPr 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2020</a:t>
              </a: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4E551750-4261-4F9D-8411-CFA69058C731}"/>
                </a:ext>
              </a:extLst>
            </p:cNvPr>
            <p:cNvGrpSpPr/>
            <p:nvPr/>
          </p:nvGrpSpPr>
          <p:grpSpPr>
            <a:xfrm>
              <a:off x="5049840" y="3004122"/>
              <a:ext cx="1061190" cy="1882488"/>
              <a:chOff x="2802958" y="1974545"/>
              <a:chExt cx="530733" cy="941244"/>
            </a:xfrm>
          </p:grpSpPr>
          <p:sp>
            <p:nvSpPr>
              <p:cNvPr id="333" name="Freeform 109">
                <a:extLst>
                  <a:ext uri="{FF2B5EF4-FFF2-40B4-BE49-F238E27FC236}">
                    <a16:creationId xmlns:a16="http://schemas.microsoft.com/office/drawing/2014/main" id="{A3017464-3546-4510-AB61-88457FA8A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187" y="2027325"/>
                <a:ext cx="134882" cy="755048"/>
              </a:xfrm>
              <a:custGeom>
                <a:avLst/>
                <a:gdLst>
                  <a:gd name="T0" fmla="*/ 267 w 286"/>
                  <a:gd name="T1" fmla="*/ 1594 h 1594"/>
                  <a:gd name="T2" fmla="*/ 250 w 286"/>
                  <a:gd name="T3" fmla="*/ 1579 h 1594"/>
                  <a:gd name="T4" fmla="*/ 1 w 286"/>
                  <a:gd name="T5" fmla="*/ 21 h 1594"/>
                  <a:gd name="T6" fmla="*/ 16 w 286"/>
                  <a:gd name="T7" fmla="*/ 1 h 1594"/>
                  <a:gd name="T8" fmla="*/ 36 w 286"/>
                  <a:gd name="T9" fmla="*/ 15 h 1594"/>
                  <a:gd name="T10" fmla="*/ 285 w 286"/>
                  <a:gd name="T11" fmla="*/ 1574 h 1594"/>
                  <a:gd name="T12" fmla="*/ 270 w 286"/>
                  <a:gd name="T13" fmla="*/ 1594 h 1594"/>
                  <a:gd name="T14" fmla="*/ 267 w 286"/>
                  <a:gd name="T15" fmla="*/ 1594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1594">
                    <a:moveTo>
                      <a:pt x="267" y="1594"/>
                    </a:moveTo>
                    <a:cubicBezTo>
                      <a:pt x="259" y="1594"/>
                      <a:pt x="251" y="1588"/>
                      <a:pt x="250" y="1579"/>
                    </a:cubicBezTo>
                    <a:lnTo>
                      <a:pt x="1" y="21"/>
                    </a:lnTo>
                    <a:cubicBezTo>
                      <a:pt x="0" y="11"/>
                      <a:pt x="6" y="2"/>
                      <a:pt x="16" y="1"/>
                    </a:cubicBezTo>
                    <a:cubicBezTo>
                      <a:pt x="25" y="0"/>
                      <a:pt x="34" y="6"/>
                      <a:pt x="36" y="15"/>
                    </a:cubicBezTo>
                    <a:lnTo>
                      <a:pt x="285" y="1574"/>
                    </a:lnTo>
                    <a:cubicBezTo>
                      <a:pt x="286" y="1583"/>
                      <a:pt x="280" y="1592"/>
                      <a:pt x="270" y="1594"/>
                    </a:cubicBezTo>
                    <a:cubicBezTo>
                      <a:pt x="269" y="1594"/>
                      <a:pt x="268" y="1594"/>
                      <a:pt x="267" y="1594"/>
                    </a:cubicBezTo>
                    <a:close/>
                  </a:path>
                </a:pathLst>
              </a:custGeom>
              <a:solidFill>
                <a:srgbClr val="D3D3D3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4" name="Freeform 110">
                <a:extLst>
                  <a:ext uri="{FF2B5EF4-FFF2-40B4-BE49-F238E27FC236}">
                    <a16:creationId xmlns:a16="http://schemas.microsoft.com/office/drawing/2014/main" id="{D86ABB91-B9B5-4CC9-96A8-56337BE70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578" y="2027325"/>
                <a:ext cx="136349" cy="755048"/>
              </a:xfrm>
              <a:custGeom>
                <a:avLst/>
                <a:gdLst>
                  <a:gd name="T0" fmla="*/ 19 w 286"/>
                  <a:gd name="T1" fmla="*/ 1594 h 1594"/>
                  <a:gd name="T2" fmla="*/ 16 w 286"/>
                  <a:gd name="T3" fmla="*/ 1594 h 1594"/>
                  <a:gd name="T4" fmla="*/ 1 w 286"/>
                  <a:gd name="T5" fmla="*/ 1574 h 1594"/>
                  <a:gd name="T6" fmla="*/ 250 w 286"/>
                  <a:gd name="T7" fmla="*/ 15 h 1594"/>
                  <a:gd name="T8" fmla="*/ 270 w 286"/>
                  <a:gd name="T9" fmla="*/ 1 h 1594"/>
                  <a:gd name="T10" fmla="*/ 285 w 286"/>
                  <a:gd name="T11" fmla="*/ 21 h 1594"/>
                  <a:gd name="T12" fmla="*/ 36 w 286"/>
                  <a:gd name="T13" fmla="*/ 1579 h 1594"/>
                  <a:gd name="T14" fmla="*/ 19 w 286"/>
                  <a:gd name="T15" fmla="*/ 1594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1594">
                    <a:moveTo>
                      <a:pt x="19" y="1594"/>
                    </a:moveTo>
                    <a:cubicBezTo>
                      <a:pt x="18" y="1594"/>
                      <a:pt x="17" y="1594"/>
                      <a:pt x="16" y="1594"/>
                    </a:cubicBezTo>
                    <a:cubicBezTo>
                      <a:pt x="6" y="1592"/>
                      <a:pt x="0" y="1583"/>
                      <a:pt x="1" y="1574"/>
                    </a:cubicBezTo>
                    <a:lnTo>
                      <a:pt x="250" y="15"/>
                    </a:lnTo>
                    <a:cubicBezTo>
                      <a:pt x="252" y="6"/>
                      <a:pt x="261" y="0"/>
                      <a:pt x="270" y="1"/>
                    </a:cubicBezTo>
                    <a:cubicBezTo>
                      <a:pt x="280" y="2"/>
                      <a:pt x="286" y="11"/>
                      <a:pt x="285" y="21"/>
                    </a:cubicBezTo>
                    <a:lnTo>
                      <a:pt x="36" y="1579"/>
                    </a:lnTo>
                    <a:cubicBezTo>
                      <a:pt x="35" y="1588"/>
                      <a:pt x="27" y="1594"/>
                      <a:pt x="19" y="1594"/>
                    </a:cubicBezTo>
                    <a:close/>
                  </a:path>
                </a:pathLst>
              </a:custGeom>
              <a:solidFill>
                <a:srgbClr val="D3D3D3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5" name="Freeform 111">
                <a:extLst>
                  <a:ext uri="{FF2B5EF4-FFF2-40B4-BE49-F238E27FC236}">
                    <a16:creationId xmlns:a16="http://schemas.microsoft.com/office/drawing/2014/main" id="{D379617F-4E39-4259-A1CD-C24543FA7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458" y="2767711"/>
                <a:ext cx="356266" cy="82102"/>
              </a:xfrm>
              <a:custGeom>
                <a:avLst/>
                <a:gdLst>
                  <a:gd name="T0" fmla="*/ 711 w 753"/>
                  <a:gd name="T1" fmla="*/ 174 h 174"/>
                  <a:gd name="T2" fmla="*/ 42 w 753"/>
                  <a:gd name="T3" fmla="*/ 174 h 174"/>
                  <a:gd name="T4" fmla="*/ 0 w 753"/>
                  <a:gd name="T5" fmla="*/ 132 h 174"/>
                  <a:gd name="T6" fmla="*/ 0 w 753"/>
                  <a:gd name="T7" fmla="*/ 42 h 174"/>
                  <a:gd name="T8" fmla="*/ 42 w 753"/>
                  <a:gd name="T9" fmla="*/ 0 h 174"/>
                  <a:gd name="T10" fmla="*/ 711 w 753"/>
                  <a:gd name="T11" fmla="*/ 0 h 174"/>
                  <a:gd name="T12" fmla="*/ 753 w 753"/>
                  <a:gd name="T13" fmla="*/ 42 h 174"/>
                  <a:gd name="T14" fmla="*/ 753 w 753"/>
                  <a:gd name="T15" fmla="*/ 132 h 174"/>
                  <a:gd name="T16" fmla="*/ 711 w 753"/>
                  <a:gd name="T1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3" h="174">
                    <a:moveTo>
                      <a:pt x="711" y="174"/>
                    </a:moveTo>
                    <a:lnTo>
                      <a:pt x="42" y="174"/>
                    </a:lnTo>
                    <a:cubicBezTo>
                      <a:pt x="19" y="174"/>
                      <a:pt x="0" y="155"/>
                      <a:pt x="0" y="132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lnTo>
                      <a:pt x="711" y="0"/>
                    </a:lnTo>
                    <a:cubicBezTo>
                      <a:pt x="734" y="0"/>
                      <a:pt x="753" y="19"/>
                      <a:pt x="753" y="42"/>
                    </a:cubicBezTo>
                    <a:lnTo>
                      <a:pt x="753" y="132"/>
                    </a:lnTo>
                    <a:cubicBezTo>
                      <a:pt x="753" y="155"/>
                      <a:pt x="734" y="174"/>
                      <a:pt x="711" y="174"/>
                    </a:cubicBezTo>
                    <a:close/>
                  </a:path>
                </a:pathLst>
              </a:custGeom>
              <a:solidFill>
                <a:srgbClr val="F9AD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6" name="Freeform 112">
                <a:extLst>
                  <a:ext uri="{FF2B5EF4-FFF2-40B4-BE49-F238E27FC236}">
                    <a16:creationId xmlns:a16="http://schemas.microsoft.com/office/drawing/2014/main" id="{53E73DF2-AE2E-41BF-B14E-01919D140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223" y="2777974"/>
                <a:ext cx="86501" cy="71840"/>
              </a:xfrm>
              <a:custGeom>
                <a:avLst/>
                <a:gdLst>
                  <a:gd name="T0" fmla="*/ 182 w 182"/>
                  <a:gd name="T1" fmla="*/ 54 h 152"/>
                  <a:gd name="T2" fmla="*/ 152 w 182"/>
                  <a:gd name="T3" fmla="*/ 0 h 152"/>
                  <a:gd name="T4" fmla="*/ 0 w 182"/>
                  <a:gd name="T5" fmla="*/ 152 h 152"/>
                  <a:gd name="T6" fmla="*/ 84 w 182"/>
                  <a:gd name="T7" fmla="*/ 152 h 152"/>
                  <a:gd name="T8" fmla="*/ 182 w 182"/>
                  <a:gd name="T9" fmla="*/ 5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52">
                    <a:moveTo>
                      <a:pt x="182" y="54"/>
                    </a:moveTo>
                    <a:cubicBezTo>
                      <a:pt x="179" y="32"/>
                      <a:pt x="168" y="13"/>
                      <a:pt x="152" y="0"/>
                    </a:cubicBezTo>
                    <a:lnTo>
                      <a:pt x="0" y="152"/>
                    </a:lnTo>
                    <a:lnTo>
                      <a:pt x="84" y="152"/>
                    </a:lnTo>
                    <a:lnTo>
                      <a:pt x="182" y="54"/>
                    </a:ln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7" name="Freeform 113">
                <a:extLst>
                  <a:ext uri="{FF2B5EF4-FFF2-40B4-BE49-F238E27FC236}">
                    <a16:creationId xmlns:a16="http://schemas.microsoft.com/office/drawing/2014/main" id="{C14504CD-BE71-4E8A-93F1-9FCD6A311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112" y="2767711"/>
                <a:ext cx="121688" cy="82102"/>
              </a:xfrm>
              <a:custGeom>
                <a:avLst/>
                <a:gdLst>
                  <a:gd name="T0" fmla="*/ 7 w 256"/>
                  <a:gd name="T1" fmla="*/ 174 h 174"/>
                  <a:gd name="T2" fmla="*/ 82 w 256"/>
                  <a:gd name="T3" fmla="*/ 174 h 174"/>
                  <a:gd name="T4" fmla="*/ 256 w 256"/>
                  <a:gd name="T5" fmla="*/ 0 h 174"/>
                  <a:gd name="T6" fmla="*/ 172 w 256"/>
                  <a:gd name="T7" fmla="*/ 0 h 174"/>
                  <a:gd name="T8" fmla="*/ 0 w 256"/>
                  <a:gd name="T9" fmla="*/ 173 h 174"/>
                  <a:gd name="T10" fmla="*/ 7 w 256"/>
                  <a:gd name="T1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174">
                    <a:moveTo>
                      <a:pt x="7" y="174"/>
                    </a:moveTo>
                    <a:lnTo>
                      <a:pt x="82" y="174"/>
                    </a:lnTo>
                    <a:lnTo>
                      <a:pt x="256" y="0"/>
                    </a:lnTo>
                    <a:lnTo>
                      <a:pt x="172" y="0"/>
                    </a:lnTo>
                    <a:lnTo>
                      <a:pt x="0" y="173"/>
                    </a:lnTo>
                    <a:cubicBezTo>
                      <a:pt x="2" y="173"/>
                      <a:pt x="5" y="174"/>
                      <a:pt x="7" y="174"/>
                    </a:cubicBez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8" name="Freeform 114">
                <a:extLst>
                  <a:ext uri="{FF2B5EF4-FFF2-40B4-BE49-F238E27FC236}">
                    <a16:creationId xmlns:a16="http://schemas.microsoft.com/office/drawing/2014/main" id="{262A3514-76E6-4D9F-8CB8-C93AD8763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458" y="2767711"/>
                <a:ext cx="80637" cy="70373"/>
              </a:xfrm>
              <a:custGeom>
                <a:avLst/>
                <a:gdLst>
                  <a:gd name="T0" fmla="*/ 25 w 172"/>
                  <a:gd name="T1" fmla="*/ 147 h 147"/>
                  <a:gd name="T2" fmla="*/ 172 w 172"/>
                  <a:gd name="T3" fmla="*/ 0 h 147"/>
                  <a:gd name="T4" fmla="*/ 89 w 172"/>
                  <a:gd name="T5" fmla="*/ 0 h 147"/>
                  <a:gd name="T6" fmla="*/ 0 w 172"/>
                  <a:gd name="T7" fmla="*/ 89 h 147"/>
                  <a:gd name="T8" fmla="*/ 25 w 172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47">
                    <a:moveTo>
                      <a:pt x="25" y="147"/>
                    </a:moveTo>
                    <a:lnTo>
                      <a:pt x="172" y="0"/>
                    </a:lnTo>
                    <a:lnTo>
                      <a:pt x="89" y="0"/>
                    </a:lnTo>
                    <a:lnTo>
                      <a:pt x="0" y="89"/>
                    </a:lnTo>
                    <a:cubicBezTo>
                      <a:pt x="1" y="111"/>
                      <a:pt x="10" y="132"/>
                      <a:pt x="25" y="147"/>
                    </a:cubicBez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9" name="Freeform 115">
                <a:extLst>
                  <a:ext uri="{FF2B5EF4-FFF2-40B4-BE49-F238E27FC236}">
                    <a16:creationId xmlns:a16="http://schemas.microsoft.com/office/drawing/2014/main" id="{3CACB059-536C-4A9C-8C6F-BFD369738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815" y="2767711"/>
                <a:ext cx="121688" cy="82102"/>
              </a:xfrm>
              <a:custGeom>
                <a:avLst/>
                <a:gdLst>
                  <a:gd name="T0" fmla="*/ 256 w 256"/>
                  <a:gd name="T1" fmla="*/ 0 h 174"/>
                  <a:gd name="T2" fmla="*/ 173 w 256"/>
                  <a:gd name="T3" fmla="*/ 0 h 174"/>
                  <a:gd name="T4" fmla="*/ 0 w 256"/>
                  <a:gd name="T5" fmla="*/ 174 h 174"/>
                  <a:gd name="T6" fmla="*/ 83 w 256"/>
                  <a:gd name="T7" fmla="*/ 174 h 174"/>
                  <a:gd name="T8" fmla="*/ 256 w 256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74">
                    <a:moveTo>
                      <a:pt x="256" y="0"/>
                    </a:moveTo>
                    <a:lnTo>
                      <a:pt x="173" y="0"/>
                    </a:lnTo>
                    <a:lnTo>
                      <a:pt x="0" y="174"/>
                    </a:lnTo>
                    <a:lnTo>
                      <a:pt x="83" y="174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0" name="Freeform 116">
                <a:extLst>
                  <a:ext uri="{FF2B5EF4-FFF2-40B4-BE49-F238E27FC236}">
                    <a16:creationId xmlns:a16="http://schemas.microsoft.com/office/drawing/2014/main" id="{FD3F4E5A-5C01-4DAA-8A85-70708A3E0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519" y="2767711"/>
                <a:ext cx="121688" cy="82102"/>
              </a:xfrm>
              <a:custGeom>
                <a:avLst/>
                <a:gdLst>
                  <a:gd name="T0" fmla="*/ 256 w 256"/>
                  <a:gd name="T1" fmla="*/ 0 h 174"/>
                  <a:gd name="T2" fmla="*/ 173 w 256"/>
                  <a:gd name="T3" fmla="*/ 0 h 174"/>
                  <a:gd name="T4" fmla="*/ 0 w 256"/>
                  <a:gd name="T5" fmla="*/ 174 h 174"/>
                  <a:gd name="T6" fmla="*/ 83 w 256"/>
                  <a:gd name="T7" fmla="*/ 174 h 174"/>
                  <a:gd name="T8" fmla="*/ 256 w 256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74">
                    <a:moveTo>
                      <a:pt x="256" y="0"/>
                    </a:moveTo>
                    <a:lnTo>
                      <a:pt x="173" y="0"/>
                    </a:lnTo>
                    <a:lnTo>
                      <a:pt x="0" y="174"/>
                    </a:lnTo>
                    <a:lnTo>
                      <a:pt x="83" y="174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332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1" name="Rectangle 117">
                <a:extLst>
                  <a:ext uri="{FF2B5EF4-FFF2-40B4-BE49-F238E27FC236}">
                    <a16:creationId xmlns:a16="http://schemas.microsoft.com/office/drawing/2014/main" id="{B67CE80D-E8B5-4C29-ACA2-FA13B73D1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0509" y="2849813"/>
                <a:ext cx="268299" cy="65976"/>
              </a:xfrm>
              <a:prstGeom prst="rect">
                <a:avLst/>
              </a:prstGeom>
              <a:solidFill>
                <a:srgbClr val="D3D3D3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2" name="Freeform 121">
                <a:extLst>
                  <a:ext uri="{FF2B5EF4-FFF2-40B4-BE49-F238E27FC236}">
                    <a16:creationId xmlns:a16="http://schemas.microsoft.com/office/drawing/2014/main" id="{85AFCCC1-2B14-4458-A3E0-0B4ADF94D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958" y="1974545"/>
                <a:ext cx="530733" cy="85035"/>
              </a:xfrm>
              <a:custGeom>
                <a:avLst/>
                <a:gdLst>
                  <a:gd name="T0" fmla="*/ 1023 w 1120"/>
                  <a:gd name="T1" fmla="*/ 179 h 179"/>
                  <a:gd name="T2" fmla="*/ 97 w 1120"/>
                  <a:gd name="T3" fmla="*/ 179 h 179"/>
                  <a:gd name="T4" fmla="*/ 0 w 1120"/>
                  <a:gd name="T5" fmla="*/ 0 h 179"/>
                  <a:gd name="T6" fmla="*/ 1120 w 1120"/>
                  <a:gd name="T7" fmla="*/ 0 h 179"/>
                  <a:gd name="T8" fmla="*/ 1023 w 1120"/>
                  <a:gd name="T9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0" h="179">
                    <a:moveTo>
                      <a:pt x="1023" y="179"/>
                    </a:moveTo>
                    <a:lnTo>
                      <a:pt x="97" y="179"/>
                    </a:lnTo>
                    <a:lnTo>
                      <a:pt x="0" y="0"/>
                    </a:lnTo>
                    <a:lnTo>
                      <a:pt x="1120" y="0"/>
                    </a:lnTo>
                    <a:lnTo>
                      <a:pt x="1023" y="179"/>
                    </a:lnTo>
                    <a:close/>
                  </a:path>
                </a:pathLst>
              </a:custGeom>
              <a:solidFill>
                <a:srgbClr val="D884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122"/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32" name="Freeform: Shape 319">
              <a:extLst>
                <a:ext uri="{FF2B5EF4-FFF2-40B4-BE49-F238E27FC236}">
                  <a16:creationId xmlns:a16="http://schemas.microsoft.com/office/drawing/2014/main" id="{1E3BAA3F-D0B7-4D8F-B6A1-5311DE6A4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404" y="4804508"/>
              <a:ext cx="337118" cy="483816"/>
            </a:xfrm>
            <a:custGeom>
              <a:avLst/>
              <a:gdLst>
                <a:gd name="connsiteX0" fmla="*/ 83589 w 168603"/>
                <a:gd name="connsiteY0" fmla="*/ 73305 h 241908"/>
                <a:gd name="connsiteX1" fmla="*/ 168603 w 168603"/>
                <a:gd name="connsiteY1" fmla="*/ 157370 h 241908"/>
                <a:gd name="connsiteX2" fmla="*/ 83589 w 168603"/>
                <a:gd name="connsiteY2" fmla="*/ 241908 h 241908"/>
                <a:gd name="connsiteX3" fmla="*/ 0 w 168603"/>
                <a:gd name="connsiteY3" fmla="*/ 170122 h 241908"/>
                <a:gd name="connsiteX4" fmla="*/ 27546 w 168603"/>
                <a:gd name="connsiteY4" fmla="*/ 170122 h 241908"/>
                <a:gd name="connsiteX5" fmla="*/ 83589 w 168603"/>
                <a:gd name="connsiteY5" fmla="*/ 214988 h 241908"/>
                <a:gd name="connsiteX6" fmla="*/ 141532 w 168603"/>
                <a:gd name="connsiteY6" fmla="*/ 157370 h 241908"/>
                <a:gd name="connsiteX7" fmla="*/ 83589 w 168603"/>
                <a:gd name="connsiteY7" fmla="*/ 99753 h 241908"/>
                <a:gd name="connsiteX8" fmla="*/ 63044 w 168603"/>
                <a:gd name="connsiteY8" fmla="*/ 0 h 241908"/>
                <a:gd name="connsiteX9" fmla="*/ 83570 w 168603"/>
                <a:gd name="connsiteY9" fmla="*/ 0 h 241908"/>
                <a:gd name="connsiteX10" fmla="*/ 83570 w 168603"/>
                <a:gd name="connsiteY10" fmla="*/ 99696 h 241908"/>
                <a:gd name="connsiteX11" fmla="*/ 63044 w 168603"/>
                <a:gd name="connsiteY11" fmla="*/ 99696 h 24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603" h="241908">
                  <a:moveTo>
                    <a:pt x="83589" y="73305"/>
                  </a:moveTo>
                  <a:cubicBezTo>
                    <a:pt x="130608" y="73305"/>
                    <a:pt x="168603" y="111087"/>
                    <a:pt x="168603" y="157370"/>
                  </a:cubicBezTo>
                  <a:cubicBezTo>
                    <a:pt x="168603" y="204126"/>
                    <a:pt x="130608" y="241908"/>
                    <a:pt x="83589" y="241908"/>
                  </a:cubicBezTo>
                  <a:cubicBezTo>
                    <a:pt x="41319" y="241908"/>
                    <a:pt x="6174" y="210738"/>
                    <a:pt x="0" y="170122"/>
                  </a:cubicBezTo>
                  <a:lnTo>
                    <a:pt x="27546" y="170122"/>
                  </a:lnTo>
                  <a:cubicBezTo>
                    <a:pt x="33246" y="195625"/>
                    <a:pt x="56043" y="214988"/>
                    <a:pt x="83589" y="214988"/>
                  </a:cubicBezTo>
                  <a:cubicBezTo>
                    <a:pt x="115885" y="214988"/>
                    <a:pt x="141532" y="189485"/>
                    <a:pt x="141532" y="157370"/>
                  </a:cubicBezTo>
                  <a:cubicBezTo>
                    <a:pt x="141532" y="125728"/>
                    <a:pt x="115885" y="99753"/>
                    <a:pt x="83589" y="99753"/>
                  </a:cubicBezTo>
                  <a:close/>
                  <a:moveTo>
                    <a:pt x="63044" y="0"/>
                  </a:moveTo>
                  <a:lnTo>
                    <a:pt x="83570" y="0"/>
                  </a:lnTo>
                  <a:lnTo>
                    <a:pt x="83570" y="99696"/>
                  </a:lnTo>
                  <a:lnTo>
                    <a:pt x="63044" y="99696"/>
                  </a:lnTo>
                  <a:close/>
                </a:path>
              </a:pathLst>
            </a:custGeom>
            <a:solidFill>
              <a:srgbClr val="D3D3D3">
                <a:lumMod val="50000"/>
              </a:srgbClr>
            </a:solidFill>
            <a:ln>
              <a:noFill/>
            </a:ln>
          </p:spPr>
          <p:txBody>
            <a:bodyPr vert="horz" wrap="square" lIns="91332" tIns="45666" rIns="91332" bIns="4566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122"/>
              <a:endParaRPr lang="en-US" sz="9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43" name="Rectangle 342">
            <a:extLst>
              <a:ext uri="{FF2B5EF4-FFF2-40B4-BE49-F238E27FC236}">
                <a16:creationId xmlns:a16="http://schemas.microsoft.com/office/drawing/2014/main" id="{9DAF8BF9-3F98-4161-95D4-A5E66738DBAE}"/>
              </a:ext>
            </a:extLst>
          </p:cNvPr>
          <p:cNvSpPr/>
          <p:nvPr/>
        </p:nvSpPr>
        <p:spPr>
          <a:xfrm>
            <a:off x="145503" y="4337161"/>
            <a:ext cx="1653579" cy="1006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22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Perpustakaan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Tutup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A3EF43-70C3-44FC-8F22-40A14F7AA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38" y="6180462"/>
            <a:ext cx="2905374" cy="474583"/>
          </a:xfrm>
          <a:prstGeom prst="rect">
            <a:avLst/>
          </a:prstGeom>
        </p:spPr>
      </p:pic>
      <p:sp>
        <p:nvSpPr>
          <p:cNvPr id="344" name="Rectangle 343">
            <a:extLst>
              <a:ext uri="{FF2B5EF4-FFF2-40B4-BE49-F238E27FC236}">
                <a16:creationId xmlns:a16="http://schemas.microsoft.com/office/drawing/2014/main" id="{1B16402D-05AD-49DC-8E1B-272223CF6781}"/>
              </a:ext>
            </a:extLst>
          </p:cNvPr>
          <p:cNvSpPr/>
          <p:nvPr/>
        </p:nvSpPr>
        <p:spPr>
          <a:xfrm>
            <a:off x="158041" y="5416672"/>
            <a:ext cx="11234878" cy="686788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22"/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C19482D-35BD-4066-AF6F-64CA785CC6A2}"/>
              </a:ext>
            </a:extLst>
          </p:cNvPr>
          <p:cNvSpPr/>
          <p:nvPr/>
        </p:nvSpPr>
        <p:spPr>
          <a:xfrm>
            <a:off x="158040" y="5415309"/>
            <a:ext cx="11234879" cy="642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Perpustakaan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disediakan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PERPUSTAKAAN DIGITAL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1EF02D-6B61-497D-9B23-0AA9B99228C5}"/>
              </a:ext>
            </a:extLst>
          </p:cNvPr>
          <p:cNvSpPr txBox="1"/>
          <p:nvPr/>
        </p:nvSpPr>
        <p:spPr>
          <a:xfrm>
            <a:off x="11426309" y="726831"/>
            <a:ext cx="46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Q1</a:t>
            </a: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93C79B8F-E074-436B-AF1D-7A666F9B2B2A}"/>
              </a:ext>
            </a:extLst>
          </p:cNvPr>
          <p:cNvSpPr/>
          <p:nvPr/>
        </p:nvSpPr>
        <p:spPr>
          <a:xfrm>
            <a:off x="0" y="92009"/>
            <a:ext cx="2907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hnschrift" panose="020B0502040204020203" pitchFamily="34" charset="0"/>
              </a:rPr>
              <a:t>AMALAN TERBAIK PENGURUSAN &amp; PERKHIDMATAN PERPUSTAKAAN </a:t>
            </a:r>
          </a:p>
        </p:txBody>
      </p:sp>
    </p:spTree>
    <p:extLst>
      <p:ext uri="{BB962C8B-B14F-4D97-AF65-F5344CB8AC3E}">
        <p14:creationId xmlns:p14="http://schemas.microsoft.com/office/powerpoint/2010/main" val="21959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F5912E-B8C2-439D-A93E-1FE842042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"/>
            <a:ext cx="12192000" cy="684215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4E16D14-B2FD-48F7-8391-CE0402640BF7}"/>
              </a:ext>
            </a:extLst>
          </p:cNvPr>
          <p:cNvSpPr/>
          <p:nvPr/>
        </p:nvSpPr>
        <p:spPr>
          <a:xfrm>
            <a:off x="607727" y="1711571"/>
            <a:ext cx="4841631" cy="478681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73CAB-F55C-4F03-923A-89DA4FE65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282" y="841220"/>
            <a:ext cx="4716420" cy="5597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5DEB6A-8468-4883-9EFB-C0A7B6673E42}"/>
              </a:ext>
            </a:extLst>
          </p:cNvPr>
          <p:cNvSpPr/>
          <p:nvPr/>
        </p:nvSpPr>
        <p:spPr>
          <a:xfrm>
            <a:off x="926123" y="2309446"/>
            <a:ext cx="691662" cy="6096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/>
              <a:t>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9429AB-5E10-4384-9044-C0AFE615A690}"/>
              </a:ext>
            </a:extLst>
          </p:cNvPr>
          <p:cNvSpPr/>
          <p:nvPr/>
        </p:nvSpPr>
        <p:spPr>
          <a:xfrm>
            <a:off x="926123" y="3030415"/>
            <a:ext cx="691662" cy="6096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/>
              <a:t>O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B7F075-A15D-4255-873E-863BA7FF2F44}"/>
              </a:ext>
            </a:extLst>
          </p:cNvPr>
          <p:cNvSpPr/>
          <p:nvPr/>
        </p:nvSpPr>
        <p:spPr>
          <a:xfrm>
            <a:off x="926123" y="3751385"/>
            <a:ext cx="691662" cy="6096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/>
              <a:t>V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C80C08-A45E-468C-B449-9F1ED2416747}"/>
              </a:ext>
            </a:extLst>
          </p:cNvPr>
          <p:cNvSpPr/>
          <p:nvPr/>
        </p:nvSpPr>
        <p:spPr>
          <a:xfrm>
            <a:off x="926123" y="4472355"/>
            <a:ext cx="691662" cy="6096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/>
              <a:t>I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8E3A84B-321C-4F31-B73B-6DDDE3ECCE51}"/>
              </a:ext>
            </a:extLst>
          </p:cNvPr>
          <p:cNvSpPr/>
          <p:nvPr/>
        </p:nvSpPr>
        <p:spPr>
          <a:xfrm>
            <a:off x="926123" y="5193325"/>
            <a:ext cx="691662" cy="6096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/>
              <a:t>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76BE67-B9F1-4B91-A97D-B4EB276DC561}"/>
              </a:ext>
            </a:extLst>
          </p:cNvPr>
          <p:cNvSpPr/>
          <p:nvPr/>
        </p:nvSpPr>
        <p:spPr>
          <a:xfrm>
            <a:off x="1955343" y="2309446"/>
            <a:ext cx="2780780" cy="6096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/>
              <a:t>CHANGE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507994-675A-466F-BA49-2776470121BD}"/>
              </a:ext>
            </a:extLst>
          </p:cNvPr>
          <p:cNvSpPr/>
          <p:nvPr/>
        </p:nvSpPr>
        <p:spPr>
          <a:xfrm>
            <a:off x="1955343" y="3030415"/>
            <a:ext cx="2780780" cy="6096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/>
              <a:t>ONLINE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A51378B-CC43-4E48-9955-F78D5B0D3923}"/>
              </a:ext>
            </a:extLst>
          </p:cNvPr>
          <p:cNvSpPr/>
          <p:nvPr/>
        </p:nvSpPr>
        <p:spPr>
          <a:xfrm>
            <a:off x="1995474" y="3770322"/>
            <a:ext cx="2780780" cy="6096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/>
              <a:t>VISIBLE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8E4EC81-3880-49FB-B321-4045F2902157}"/>
              </a:ext>
            </a:extLst>
          </p:cNvPr>
          <p:cNvSpPr/>
          <p:nvPr/>
        </p:nvSpPr>
        <p:spPr>
          <a:xfrm>
            <a:off x="1995474" y="4472355"/>
            <a:ext cx="2780780" cy="6096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/>
              <a:t>INCREASE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C910EE2-86C0-44E2-B541-19EF4A983024}"/>
              </a:ext>
            </a:extLst>
          </p:cNvPr>
          <p:cNvSpPr/>
          <p:nvPr/>
        </p:nvSpPr>
        <p:spPr>
          <a:xfrm>
            <a:off x="1995474" y="5205372"/>
            <a:ext cx="2780780" cy="6096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/>
              <a:t>DIGITAL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FA4057-00BF-400C-8B2A-73649F8EC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028" y="3335215"/>
            <a:ext cx="620077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9A77EA1-0264-4087-A74E-4032C8821C99}"/>
              </a:ext>
            </a:extLst>
          </p:cNvPr>
          <p:cNvSpPr txBox="1"/>
          <p:nvPr/>
        </p:nvSpPr>
        <p:spPr>
          <a:xfrm>
            <a:off x="11426309" y="726831"/>
            <a:ext cx="46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Q1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08EE35-A441-4A35-8BC5-0A316536A602}"/>
              </a:ext>
            </a:extLst>
          </p:cNvPr>
          <p:cNvSpPr/>
          <p:nvPr/>
        </p:nvSpPr>
        <p:spPr>
          <a:xfrm>
            <a:off x="0" y="92009"/>
            <a:ext cx="2907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hnschrift" panose="020B0502040204020203" pitchFamily="34" charset="0"/>
              </a:rPr>
              <a:t>AMALAN TERBAIK PENGURUSAN &amp; PERKHIDMATAN PERPUSTAKAAN </a:t>
            </a:r>
          </a:p>
        </p:txBody>
      </p:sp>
    </p:spTree>
    <p:extLst>
      <p:ext uri="{BB962C8B-B14F-4D97-AF65-F5344CB8AC3E}">
        <p14:creationId xmlns:p14="http://schemas.microsoft.com/office/powerpoint/2010/main" val="160892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212">
            <a:extLst>
              <a:ext uri="{FF2B5EF4-FFF2-40B4-BE49-F238E27FC236}">
                <a16:creationId xmlns:a16="http://schemas.microsoft.com/office/drawing/2014/main" id="{6CC7DD00-F491-4F21-9738-48C19A880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"/>
            <a:ext cx="12192000" cy="6842150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34E8B8C5-C219-4318-A0DB-2E4A89CBC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46" y="1858962"/>
            <a:ext cx="5600700" cy="4724400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12F9A006-E5ED-4078-BB6E-10DCE1048E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534"/>
          <a:stretch/>
        </p:blipFill>
        <p:spPr>
          <a:xfrm>
            <a:off x="6239485" y="1753699"/>
            <a:ext cx="5829300" cy="2337656"/>
          </a:xfrm>
          <a:prstGeom prst="rect">
            <a:avLst/>
          </a:prstGeom>
        </p:spPr>
      </p:pic>
      <p:sp>
        <p:nvSpPr>
          <p:cNvPr id="215" name="Title 214">
            <a:extLst>
              <a:ext uri="{FF2B5EF4-FFF2-40B4-BE49-F238E27FC236}">
                <a16:creationId xmlns:a16="http://schemas.microsoft.com/office/drawing/2014/main" id="{93D41A9F-D765-4333-9615-623B274B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336" y="298388"/>
            <a:ext cx="6782638" cy="1143000"/>
          </a:xfrm>
        </p:spPr>
        <p:txBody>
          <a:bodyPr>
            <a:noAutofit/>
          </a:bodyPr>
          <a:lstStyle/>
          <a:p>
            <a:r>
              <a:rPr lang="en-MY" sz="3200" dirty="0"/>
              <a:t>PERKHIDMATAN PERPUSTAKAAN YANG DIBERIKAN SEPANJANG MCO &amp; CMCO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BEBD5360-F2A0-436A-A925-7B8ED54A1B32}"/>
              </a:ext>
            </a:extLst>
          </p:cNvPr>
          <p:cNvSpPr txBox="1"/>
          <p:nvPr/>
        </p:nvSpPr>
        <p:spPr>
          <a:xfrm>
            <a:off x="11426309" y="726831"/>
            <a:ext cx="46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Q1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48134D7-047D-4BE1-874E-434EB92D74A1}"/>
              </a:ext>
            </a:extLst>
          </p:cNvPr>
          <p:cNvSpPr/>
          <p:nvPr/>
        </p:nvSpPr>
        <p:spPr>
          <a:xfrm>
            <a:off x="0" y="92009"/>
            <a:ext cx="2907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hnschrift" panose="020B0502040204020203" pitchFamily="34" charset="0"/>
              </a:rPr>
              <a:t>AMALAN TERBAIK PENGURUSAN &amp; PERKHIDMATAN PERPUSTAKAAN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3D9C52-652D-4F1A-97CB-9E51851477A6}"/>
              </a:ext>
            </a:extLst>
          </p:cNvPr>
          <p:cNvSpPr/>
          <p:nvPr/>
        </p:nvSpPr>
        <p:spPr>
          <a:xfrm>
            <a:off x="6094412" y="4488331"/>
            <a:ext cx="6092825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/>
              <a:t>Guidelines for Management of COVID-19 in Malaysia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err="1"/>
              <a:t>Pekeliling</a:t>
            </a:r>
            <a:r>
              <a:rPr lang="en-MY" dirty="0"/>
              <a:t> Naib </a:t>
            </a:r>
            <a:r>
              <a:rPr lang="en-MY" dirty="0" err="1"/>
              <a:t>Canselor</a:t>
            </a:r>
            <a:r>
              <a:rPr lang="en-MY" dirty="0"/>
              <a:t> </a:t>
            </a:r>
            <a:r>
              <a:rPr lang="en-MY" dirty="0" err="1"/>
              <a:t>Bilangan</a:t>
            </a:r>
            <a:r>
              <a:rPr lang="en-MY" dirty="0"/>
              <a:t> 15 </a:t>
            </a:r>
            <a:r>
              <a:rPr lang="en-MY" dirty="0" err="1"/>
              <a:t>Tahun</a:t>
            </a:r>
            <a:r>
              <a:rPr lang="en-MY" dirty="0"/>
              <a:t> 2020: </a:t>
            </a:r>
            <a:r>
              <a:rPr lang="en-MY" dirty="0" err="1"/>
              <a:t>Pelaksanaan</a:t>
            </a:r>
            <a:r>
              <a:rPr lang="en-MY" dirty="0"/>
              <a:t> </a:t>
            </a:r>
            <a:r>
              <a:rPr lang="en-MY" dirty="0" err="1"/>
              <a:t>Pengoperasian</a:t>
            </a:r>
            <a:r>
              <a:rPr lang="en-MY" dirty="0"/>
              <a:t> </a:t>
            </a:r>
            <a:r>
              <a:rPr lang="en-MY" dirty="0" err="1"/>
              <a:t>Universiti</a:t>
            </a:r>
            <a:r>
              <a:rPr lang="en-MY" dirty="0"/>
              <a:t> </a:t>
            </a:r>
            <a:r>
              <a:rPr lang="en-MY" dirty="0" err="1"/>
              <a:t>Teknologi</a:t>
            </a:r>
            <a:r>
              <a:rPr lang="en-MY" dirty="0"/>
              <a:t> MARA </a:t>
            </a:r>
            <a:r>
              <a:rPr lang="en-MY" dirty="0" err="1"/>
              <a:t>Semasa</a:t>
            </a:r>
            <a:r>
              <a:rPr lang="en-MY" dirty="0"/>
              <a:t> </a:t>
            </a:r>
            <a:r>
              <a:rPr lang="en-MY" dirty="0" err="1"/>
              <a:t>Perintah</a:t>
            </a:r>
            <a:r>
              <a:rPr lang="en-MY" dirty="0"/>
              <a:t> </a:t>
            </a:r>
            <a:r>
              <a:rPr lang="en-MY" dirty="0" err="1"/>
              <a:t>Kawalan</a:t>
            </a:r>
            <a:r>
              <a:rPr lang="en-MY" dirty="0"/>
              <a:t> </a:t>
            </a:r>
            <a:r>
              <a:rPr lang="en-MY" dirty="0" err="1"/>
              <a:t>Pergerakan</a:t>
            </a:r>
            <a:r>
              <a:rPr lang="en-MY" dirty="0"/>
              <a:t> </a:t>
            </a:r>
            <a:r>
              <a:rPr lang="en-MY" dirty="0" err="1"/>
              <a:t>Bersyarat</a:t>
            </a:r>
            <a:r>
              <a:rPr lang="en-MY" dirty="0"/>
              <a:t> (PKPB)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err="1"/>
              <a:t>Pekeliling</a:t>
            </a:r>
            <a:r>
              <a:rPr lang="en-MY" dirty="0"/>
              <a:t> </a:t>
            </a:r>
            <a:r>
              <a:rPr lang="en-MY" dirty="0" err="1"/>
              <a:t>Ketua</a:t>
            </a:r>
            <a:r>
              <a:rPr lang="en-MY" dirty="0"/>
              <a:t> </a:t>
            </a:r>
            <a:r>
              <a:rPr lang="en-MY" dirty="0" err="1"/>
              <a:t>Pustakawan</a:t>
            </a:r>
            <a:r>
              <a:rPr lang="en-MY" dirty="0"/>
              <a:t> </a:t>
            </a:r>
            <a:r>
              <a:rPr lang="en-MY" dirty="0" err="1"/>
              <a:t>Bilangan</a:t>
            </a:r>
            <a:r>
              <a:rPr lang="en-MY" dirty="0"/>
              <a:t> 01 </a:t>
            </a:r>
            <a:r>
              <a:rPr lang="en-MY" dirty="0" err="1"/>
              <a:t>Tahun</a:t>
            </a:r>
            <a:r>
              <a:rPr lang="en-MY" dirty="0"/>
              <a:t> 2020: </a:t>
            </a:r>
            <a:r>
              <a:rPr lang="en-MY" dirty="0" err="1"/>
              <a:t>Pelaksanaan</a:t>
            </a:r>
            <a:r>
              <a:rPr lang="en-MY" dirty="0"/>
              <a:t> </a:t>
            </a:r>
            <a:r>
              <a:rPr lang="en-MY" dirty="0" err="1"/>
              <a:t>Penyampaian</a:t>
            </a:r>
            <a:r>
              <a:rPr lang="en-MY" dirty="0"/>
              <a:t> </a:t>
            </a:r>
            <a:r>
              <a:rPr lang="en-MY" dirty="0" err="1"/>
              <a:t>Perkhidmatan</a:t>
            </a:r>
            <a:r>
              <a:rPr lang="en-MY" dirty="0"/>
              <a:t> </a:t>
            </a:r>
            <a:r>
              <a:rPr lang="en-MY" dirty="0" err="1"/>
              <a:t>Perpustakaan</a:t>
            </a:r>
            <a:r>
              <a:rPr lang="en-MY" dirty="0"/>
              <a:t> Tun Abdul Razak (PTAR) </a:t>
            </a:r>
            <a:r>
              <a:rPr lang="en-MY" dirty="0" err="1"/>
              <a:t>Universiti</a:t>
            </a:r>
            <a:r>
              <a:rPr lang="en-MY" dirty="0"/>
              <a:t> </a:t>
            </a:r>
            <a:r>
              <a:rPr lang="en-MY" dirty="0" err="1"/>
              <a:t>Teknologi</a:t>
            </a:r>
            <a:r>
              <a:rPr lang="en-MY" dirty="0"/>
              <a:t> MARA </a:t>
            </a:r>
            <a:r>
              <a:rPr lang="en-MY" dirty="0" err="1"/>
              <a:t>Sepanjang</a:t>
            </a:r>
            <a:r>
              <a:rPr lang="en-MY" dirty="0"/>
              <a:t> </a:t>
            </a:r>
            <a:r>
              <a:rPr lang="en-MY" dirty="0" err="1"/>
              <a:t>Tempoh</a:t>
            </a:r>
            <a:r>
              <a:rPr lang="en-MY" dirty="0"/>
              <a:t> </a:t>
            </a:r>
            <a:r>
              <a:rPr lang="en-MY" dirty="0" err="1"/>
              <a:t>Perintah</a:t>
            </a:r>
            <a:r>
              <a:rPr lang="en-MY" dirty="0"/>
              <a:t> </a:t>
            </a:r>
            <a:r>
              <a:rPr lang="en-MY" dirty="0" err="1"/>
              <a:t>Kawalan</a:t>
            </a:r>
            <a:r>
              <a:rPr lang="en-MY" dirty="0"/>
              <a:t> </a:t>
            </a:r>
            <a:r>
              <a:rPr lang="en-MY" dirty="0" err="1"/>
              <a:t>Pergerakan</a:t>
            </a:r>
            <a:r>
              <a:rPr lang="en-MY" dirty="0"/>
              <a:t> (PKP)</a:t>
            </a:r>
          </a:p>
        </p:txBody>
      </p:sp>
    </p:spTree>
    <p:extLst>
      <p:ext uri="{BB962C8B-B14F-4D97-AF65-F5344CB8AC3E}">
        <p14:creationId xmlns:p14="http://schemas.microsoft.com/office/powerpoint/2010/main" val="373178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3FC637D-4BDA-44B6-A19F-63283695A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"/>
            <a:ext cx="12192000" cy="6842150"/>
          </a:xfrm>
          <a:prstGeom prst="rect">
            <a:avLst/>
          </a:prstGeom>
        </p:spPr>
      </p:pic>
      <p:sp>
        <p:nvSpPr>
          <p:cNvPr id="135" name="Google Shape;135;p6" descr="Celebrity Fitness Malaysia Cookies Policy"/>
          <p:cNvSpPr/>
          <p:nvPr/>
        </p:nvSpPr>
        <p:spPr>
          <a:xfrm>
            <a:off x="207379" y="-143532"/>
            <a:ext cx="406294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endParaRPr sz="1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 descr="Celebrity Fitness Malaysia Cookies Policy"/>
          <p:cNvSpPr/>
          <p:nvPr/>
        </p:nvSpPr>
        <p:spPr>
          <a:xfrm>
            <a:off x="410526" y="8829"/>
            <a:ext cx="406294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endParaRPr sz="1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 descr="Celebrity Fitness Malaysia Cookies Policy"/>
          <p:cNvSpPr/>
          <p:nvPr/>
        </p:nvSpPr>
        <p:spPr>
          <a:xfrm>
            <a:off x="613674" y="161190"/>
            <a:ext cx="406294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endParaRPr sz="1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0526" y="1938556"/>
            <a:ext cx="4923461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MESYUARAT/TAKLIMAT/LATIHAN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0583" y="1938556"/>
            <a:ext cx="3810226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KEHADIRAN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70258" y="474407"/>
            <a:ext cx="6443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600" dirty="0"/>
              <a:t>WORK FROM HOME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6" y="2861774"/>
            <a:ext cx="4923445" cy="3094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9EB9D00-09F4-4995-A280-CDB7226360E4}"/>
              </a:ext>
            </a:extLst>
          </p:cNvPr>
          <p:cNvSpPr/>
          <p:nvPr/>
        </p:nvSpPr>
        <p:spPr>
          <a:xfrm>
            <a:off x="0" y="92009"/>
            <a:ext cx="2907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hnschrift" panose="020B0502040204020203" pitchFamily="34" charset="0"/>
              </a:rPr>
              <a:t>AMALAN TERBAIK PENGURUSAN &amp; PERKHIDMATAN PERPUSTAKAAN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12E84D-2672-49F8-8E58-77622737CAAC}"/>
              </a:ext>
            </a:extLst>
          </p:cNvPr>
          <p:cNvSpPr txBox="1"/>
          <p:nvPr/>
        </p:nvSpPr>
        <p:spPr>
          <a:xfrm>
            <a:off x="11426309" y="726831"/>
            <a:ext cx="46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Q2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CB1B26B4-A062-4C15-A19E-CE96CF434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24" y="2601479"/>
            <a:ext cx="2035261" cy="3615266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5898FCF-4AD0-4989-82D6-EA729EC83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27" y="3555949"/>
            <a:ext cx="3905010" cy="1926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56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C7FF3AE-52D1-4875-B1F1-53E8B7440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"/>
            <a:ext cx="12192000" cy="6842150"/>
          </a:xfrm>
          <a:prstGeom prst="rect">
            <a:avLst/>
          </a:prstGeom>
        </p:spPr>
      </p:pic>
      <p:sp>
        <p:nvSpPr>
          <p:cNvPr id="136" name="Google Shape;136;p6" descr="Celebrity Fitness Malaysia Cookies Policy"/>
          <p:cNvSpPr/>
          <p:nvPr/>
        </p:nvSpPr>
        <p:spPr>
          <a:xfrm>
            <a:off x="410526" y="8829"/>
            <a:ext cx="406294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endParaRPr sz="1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 descr="Celebrity Fitness Malaysia Cookies Policy"/>
          <p:cNvSpPr/>
          <p:nvPr/>
        </p:nvSpPr>
        <p:spPr>
          <a:xfrm>
            <a:off x="613674" y="161190"/>
            <a:ext cx="406294" cy="30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endParaRPr sz="1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3168" y="338230"/>
            <a:ext cx="6092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3200" dirty="0"/>
              <a:t>PEMANTAUAN PENGURUSAN DAN PERKHIDMATAN</a:t>
            </a:r>
          </a:p>
        </p:txBody>
      </p:sp>
      <p:pic>
        <p:nvPicPr>
          <p:cNvPr id="5126" name="Picture 6" descr="https://tse4.mm.bing.net/th?id=OIP.7tWDXoa4X00myoHvmDXk4QHaGE&amp;pid=Api&amp;P=0&amp;w=191&amp;h=1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50" y="2992255"/>
            <a:ext cx="3079517" cy="25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440029-676D-491C-97B1-669140080D31}"/>
              </a:ext>
            </a:extLst>
          </p:cNvPr>
          <p:cNvSpPr/>
          <p:nvPr/>
        </p:nvSpPr>
        <p:spPr>
          <a:xfrm>
            <a:off x="0" y="92009"/>
            <a:ext cx="2907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hnschrift" panose="020B0502040204020203" pitchFamily="34" charset="0"/>
              </a:rPr>
              <a:t>AMALAN TERBAIK PENGURUSAN &amp; PERKHIDMATAN PERPUSTAKAAN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82B2B5-510E-4362-94E8-6F13EF450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33" y="2074982"/>
            <a:ext cx="11976640" cy="4315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2A9E79-84E5-4CFB-A42F-04E6729D8455}"/>
              </a:ext>
            </a:extLst>
          </p:cNvPr>
          <p:cNvSpPr txBox="1"/>
          <p:nvPr/>
        </p:nvSpPr>
        <p:spPr>
          <a:xfrm>
            <a:off x="11426309" y="726831"/>
            <a:ext cx="46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Q2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8912D2-A0AD-42C7-B382-4B7D0A81C404}"/>
              </a:ext>
            </a:extLst>
          </p:cNvPr>
          <p:cNvSpPr/>
          <p:nvPr/>
        </p:nvSpPr>
        <p:spPr>
          <a:xfrm>
            <a:off x="1266092" y="2262554"/>
            <a:ext cx="1781908" cy="539261"/>
          </a:xfrm>
          <a:prstGeom prst="roundRect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MY" dirty="0">
                <a:solidFill>
                  <a:schemeClr val="bg1"/>
                </a:solidFill>
              </a:rPr>
              <a:t>Daily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4B800A4-5128-407F-8005-8408488A6746}"/>
              </a:ext>
            </a:extLst>
          </p:cNvPr>
          <p:cNvSpPr/>
          <p:nvPr/>
        </p:nvSpPr>
        <p:spPr>
          <a:xfrm>
            <a:off x="8292864" y="4257921"/>
            <a:ext cx="3079517" cy="539261"/>
          </a:xfrm>
          <a:prstGeom prst="roundRect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MY" dirty="0" err="1">
                <a:solidFill>
                  <a:schemeClr val="bg1"/>
                </a:solidFill>
              </a:rPr>
              <a:t>Sumber</a:t>
            </a:r>
            <a:r>
              <a:rPr lang="en-MY" dirty="0">
                <a:solidFill>
                  <a:schemeClr val="bg1"/>
                </a:solidFill>
              </a:rPr>
              <a:t> : </a:t>
            </a:r>
            <a:r>
              <a:rPr lang="en-MY" dirty="0" err="1">
                <a:solidFill>
                  <a:schemeClr val="bg1"/>
                </a:solidFill>
              </a:rPr>
              <a:t>Sistem</a:t>
            </a:r>
            <a:r>
              <a:rPr lang="en-MY" dirty="0">
                <a:solidFill>
                  <a:schemeClr val="bg1"/>
                </a:solidFill>
              </a:rPr>
              <a:t> Executive </a:t>
            </a:r>
            <a:r>
              <a:rPr lang="en-MY" dirty="0" err="1">
                <a:solidFill>
                  <a:schemeClr val="bg1"/>
                </a:solidFill>
              </a:rPr>
              <a:t>Informations</a:t>
            </a:r>
            <a:r>
              <a:rPr lang="en-MY" dirty="0">
                <a:solidFill>
                  <a:schemeClr val="bg1"/>
                </a:solidFill>
              </a:rPr>
              <a:t> System PTAR</a:t>
            </a:r>
          </a:p>
        </p:txBody>
      </p:sp>
      <p:pic>
        <p:nvPicPr>
          <p:cNvPr id="14" name="Picture 6" descr="https://tse4.mm.bing.net/th?id=OIP.7tWDXoa4X00myoHvmDXk4QHaGE&amp;pid=Api&amp;P=0&amp;w=191&amp;h=157">
            <a:extLst>
              <a:ext uri="{FF2B5EF4-FFF2-40B4-BE49-F238E27FC236}">
                <a16:creationId xmlns:a16="http://schemas.microsoft.com/office/drawing/2014/main" id="{5E5669A4-127E-4703-9718-3E4A88B00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689" y="3761508"/>
            <a:ext cx="2422942" cy="199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1A9338-2A23-41F9-834F-2C851198E6D0}"/>
              </a:ext>
            </a:extLst>
          </p:cNvPr>
          <p:cNvSpPr txBox="1"/>
          <p:nvPr/>
        </p:nvSpPr>
        <p:spPr>
          <a:xfrm>
            <a:off x="4476627" y="1613317"/>
            <a:ext cx="323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/>
              <a:t>WORK FROM HOME</a:t>
            </a:r>
          </a:p>
        </p:txBody>
      </p:sp>
    </p:spTree>
    <p:extLst>
      <p:ext uri="{BB962C8B-B14F-4D97-AF65-F5344CB8AC3E}">
        <p14:creationId xmlns:p14="http://schemas.microsoft.com/office/powerpoint/2010/main" val="56634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34606A-C702-4E2D-82C3-90469278F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"/>
            <a:ext cx="12192000" cy="6842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33E80D-4A56-4A60-8FD8-4C01FFC07D87}"/>
              </a:ext>
            </a:extLst>
          </p:cNvPr>
          <p:cNvSpPr txBox="1"/>
          <p:nvPr/>
        </p:nvSpPr>
        <p:spPr>
          <a:xfrm>
            <a:off x="11426309" y="726831"/>
            <a:ext cx="46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Q2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3843EA-83B0-4E3E-9B3D-962EFEFD819D}"/>
              </a:ext>
            </a:extLst>
          </p:cNvPr>
          <p:cNvSpPr/>
          <p:nvPr/>
        </p:nvSpPr>
        <p:spPr>
          <a:xfrm>
            <a:off x="0" y="92009"/>
            <a:ext cx="2907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ahnschrift" panose="020B0502040204020203" pitchFamily="34" charset="0"/>
              </a:rPr>
              <a:t>AMALAN TERBAIK PENGURUSAN &amp; PERKHIDMATAN PERPUSTAKAAN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AE474-8E56-46CA-AAE0-764E3F424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962" y="1159864"/>
            <a:ext cx="9424745" cy="5289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356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AA01-AF14-4C3A-8750-B49BAA96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F400FD-B61B-4959-B157-CA61D21D45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621"/>
          <a:stretch/>
        </p:blipFill>
        <p:spPr>
          <a:xfrm>
            <a:off x="0" y="8816"/>
            <a:ext cx="12188825" cy="2009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896A17-249D-4631-B874-3B1C65345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834" r="66049" b="6114"/>
          <a:stretch/>
        </p:blipFill>
        <p:spPr>
          <a:xfrm>
            <a:off x="1078524" y="2366307"/>
            <a:ext cx="4138246" cy="41077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430019-A382-45F3-8854-272D6071EC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41" t="33834" b="6114"/>
          <a:stretch/>
        </p:blipFill>
        <p:spPr>
          <a:xfrm>
            <a:off x="6729046" y="2389753"/>
            <a:ext cx="4029563" cy="41077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B30CA4-F888-48C2-9E8C-63DB448D1ECC}"/>
              </a:ext>
            </a:extLst>
          </p:cNvPr>
          <p:cNvSpPr txBox="1"/>
          <p:nvPr/>
        </p:nvSpPr>
        <p:spPr>
          <a:xfrm>
            <a:off x="11426309" y="726831"/>
            <a:ext cx="460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Q2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AE276-EC76-4C51-BB68-4BAE987A0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15"/>
            <a:ext cx="12188825" cy="684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0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952</Words>
  <Application>Microsoft Office PowerPoint</Application>
  <PresentationFormat>Custom</PresentationFormat>
  <Paragraphs>214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Adobe Gothic Std B</vt:lpstr>
      <vt:lpstr>Aharoni</vt:lpstr>
      <vt:lpstr>Arial</vt:lpstr>
      <vt:lpstr>Arial Unicode MS</vt:lpstr>
      <vt:lpstr>Bahnschrift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PERKHIDMATAN PERPUSTAKAAN YANG DIBERIKAN SEPANJANG MCO &amp; CMCO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PELAPORAN TINDAKAN PELAKSANAAN ‘WFH’  DAN PEMANTAUAN PRESTASI PENYAMPAIAN PERKHIDMATAN PERPUSTAKAAN UiTM</dc:title>
  <dc:creator>fareez</dc:creator>
  <cp:lastModifiedBy>USER</cp:lastModifiedBy>
  <cp:revision>356</cp:revision>
  <cp:lastPrinted>2020-06-26T01:26:33Z</cp:lastPrinted>
  <dcterms:created xsi:type="dcterms:W3CDTF">2020-03-26T07:17:13Z</dcterms:created>
  <dcterms:modified xsi:type="dcterms:W3CDTF">2020-06-26T03:17:57Z</dcterms:modified>
</cp:coreProperties>
</file>