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DF30"/>
    <a:srgbClr val="1A4588"/>
    <a:srgbClr val="92117E"/>
    <a:srgbClr val="0C1E20"/>
    <a:srgbClr val="0E2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E42A3-EE26-484A-BB6F-BC7ABCF6AAD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34519525-EA2D-4B90-A55E-E775BED130F7}">
      <dgm:prSet phldrT="[Text]"/>
      <dgm:spPr/>
      <dgm:t>
        <a:bodyPr/>
        <a:lstStyle/>
        <a:p>
          <a:r>
            <a:rPr lang="en-US" dirty="0" err="1"/>
            <a:t>Akses</a:t>
          </a:r>
          <a:endParaRPr lang="en-MY" dirty="0"/>
        </a:p>
      </dgm:t>
    </dgm:pt>
    <dgm:pt modelId="{89EEA4E7-42A9-4753-B1F9-DE1E86937A03}" type="parTrans" cxnId="{460772B2-CBF8-494D-8DE6-35769EF5A9C3}">
      <dgm:prSet/>
      <dgm:spPr/>
      <dgm:t>
        <a:bodyPr/>
        <a:lstStyle/>
        <a:p>
          <a:endParaRPr lang="en-MY"/>
        </a:p>
      </dgm:t>
    </dgm:pt>
    <dgm:pt modelId="{D2F6A22D-9574-4BB2-8A33-9ACA49A39CF0}" type="sibTrans" cxnId="{460772B2-CBF8-494D-8DE6-35769EF5A9C3}">
      <dgm:prSet/>
      <dgm:spPr/>
      <dgm:t>
        <a:bodyPr/>
        <a:lstStyle/>
        <a:p>
          <a:endParaRPr lang="en-MY"/>
        </a:p>
      </dgm:t>
    </dgm:pt>
    <dgm:pt modelId="{892FD6B1-457F-42B2-B1AA-CE6932FC506D}">
      <dgm:prSet phldrT="[Text]"/>
      <dgm:spPr/>
      <dgm:t>
        <a:bodyPr/>
        <a:lstStyle/>
        <a:p>
          <a:r>
            <a:rPr lang="en-US" dirty="0"/>
            <a:t>Intra &amp; Internet</a:t>
          </a:r>
          <a:endParaRPr lang="en-MY" dirty="0"/>
        </a:p>
      </dgm:t>
    </dgm:pt>
    <dgm:pt modelId="{BE874760-0643-4476-A87A-161BCF995655}" type="parTrans" cxnId="{A0CDBD8C-9098-4270-908A-DBFE7BF27720}">
      <dgm:prSet/>
      <dgm:spPr/>
      <dgm:t>
        <a:bodyPr/>
        <a:lstStyle/>
        <a:p>
          <a:endParaRPr lang="en-MY"/>
        </a:p>
      </dgm:t>
    </dgm:pt>
    <dgm:pt modelId="{71F6E536-1EA2-41D3-8169-B79A8AD1AF7C}" type="sibTrans" cxnId="{A0CDBD8C-9098-4270-908A-DBFE7BF27720}">
      <dgm:prSet/>
      <dgm:spPr/>
      <dgm:t>
        <a:bodyPr/>
        <a:lstStyle/>
        <a:p>
          <a:endParaRPr lang="en-MY"/>
        </a:p>
      </dgm:t>
    </dgm:pt>
    <dgm:pt modelId="{4713B9A8-EB3B-4DD8-885C-676398BF78C3}">
      <dgm:prSet phldrT="[Text]"/>
      <dgm:spPr/>
      <dgm:t>
        <a:bodyPr/>
        <a:lstStyle/>
        <a:p>
          <a:r>
            <a:rPr lang="en-US" dirty="0"/>
            <a:t>https://fskdoc.uitm.edu.my</a:t>
          </a:r>
          <a:endParaRPr lang="en-MY" dirty="0"/>
        </a:p>
      </dgm:t>
    </dgm:pt>
    <dgm:pt modelId="{8909787E-E658-4A8E-932F-CA9ED902DB0B}" type="parTrans" cxnId="{75CA3140-5FAF-4B34-8502-D8066C9D173F}">
      <dgm:prSet/>
      <dgm:spPr/>
      <dgm:t>
        <a:bodyPr/>
        <a:lstStyle/>
        <a:p>
          <a:endParaRPr lang="en-MY"/>
        </a:p>
      </dgm:t>
    </dgm:pt>
    <dgm:pt modelId="{0DD9EBBA-1730-4310-943E-3AEAC6C0C787}" type="sibTrans" cxnId="{75CA3140-5FAF-4B34-8502-D8066C9D173F}">
      <dgm:prSet/>
      <dgm:spPr/>
      <dgm:t>
        <a:bodyPr/>
        <a:lstStyle/>
        <a:p>
          <a:endParaRPr lang="en-MY"/>
        </a:p>
      </dgm:t>
    </dgm:pt>
    <dgm:pt modelId="{9783C7EF-62EE-43CA-B8F2-6704BECB187B}">
      <dgm:prSet phldrT="[Text]"/>
      <dgm:spPr/>
      <dgm:t>
        <a:bodyPr/>
        <a:lstStyle/>
        <a:p>
          <a:r>
            <a:rPr lang="en-US" dirty="0" err="1"/>
            <a:t>Skop</a:t>
          </a:r>
          <a:endParaRPr lang="en-MY" dirty="0"/>
        </a:p>
      </dgm:t>
    </dgm:pt>
    <dgm:pt modelId="{38B14F17-2C61-4FD5-8A4D-4B562BDC117C}" type="parTrans" cxnId="{709B41FB-3336-4D24-BBB2-72133080273B}">
      <dgm:prSet/>
      <dgm:spPr/>
      <dgm:t>
        <a:bodyPr/>
        <a:lstStyle/>
        <a:p>
          <a:endParaRPr lang="en-MY"/>
        </a:p>
      </dgm:t>
    </dgm:pt>
    <dgm:pt modelId="{1AF4EEFC-650B-4EFE-93A1-B17E981118F5}" type="sibTrans" cxnId="{709B41FB-3336-4D24-BBB2-72133080273B}">
      <dgm:prSet/>
      <dgm:spPr/>
      <dgm:t>
        <a:bodyPr/>
        <a:lstStyle/>
        <a:p>
          <a:endParaRPr lang="en-MY"/>
        </a:p>
      </dgm:t>
    </dgm:pt>
    <dgm:pt modelId="{BA98FF25-B020-4269-BE45-9DA22C5F7B52}">
      <dgm:prSet phldrT="[Text]"/>
      <dgm:spPr/>
      <dgm:t>
        <a:bodyPr/>
        <a:lstStyle/>
        <a:p>
          <a:r>
            <a:rPr lang="en-US" dirty="0" err="1"/>
            <a:t>Rekod</a:t>
          </a:r>
          <a:r>
            <a:rPr lang="en-US" dirty="0"/>
            <a:t> Terbuka </a:t>
          </a:r>
          <a:r>
            <a:rPr lang="en-US" dirty="0" err="1"/>
            <a:t>sahaja</a:t>
          </a:r>
          <a:endParaRPr lang="en-MY" dirty="0"/>
        </a:p>
      </dgm:t>
    </dgm:pt>
    <dgm:pt modelId="{DA10BA87-8894-4EC0-846E-A7694E4036CC}" type="parTrans" cxnId="{3A0CA549-46C6-41AB-B58F-8B8112942246}">
      <dgm:prSet/>
      <dgm:spPr/>
      <dgm:t>
        <a:bodyPr/>
        <a:lstStyle/>
        <a:p>
          <a:endParaRPr lang="en-MY"/>
        </a:p>
      </dgm:t>
    </dgm:pt>
    <dgm:pt modelId="{117C7344-95C8-4B54-920A-DFA878185D3B}" type="sibTrans" cxnId="{3A0CA549-46C6-41AB-B58F-8B8112942246}">
      <dgm:prSet/>
      <dgm:spPr/>
      <dgm:t>
        <a:bodyPr/>
        <a:lstStyle/>
        <a:p>
          <a:endParaRPr lang="en-MY"/>
        </a:p>
      </dgm:t>
    </dgm:pt>
    <dgm:pt modelId="{AEB99065-4274-46E4-BDF5-1F0B664372A9}">
      <dgm:prSet phldrT="[Text]"/>
      <dgm:spPr/>
      <dgm:t>
        <a:bodyPr/>
        <a:lstStyle/>
        <a:p>
          <a:r>
            <a:rPr lang="en-US" dirty="0" err="1"/>
            <a:t>Klasifikasi</a:t>
          </a:r>
          <a:r>
            <a:rPr lang="en-US" dirty="0"/>
            <a:t> Fail</a:t>
          </a:r>
          <a:endParaRPr lang="en-MY" dirty="0"/>
        </a:p>
      </dgm:t>
    </dgm:pt>
    <dgm:pt modelId="{2DFF2253-59E2-4BD1-BF01-BBA15A1FA736}" type="parTrans" cxnId="{08E680BC-E399-4DE3-AC74-E77EE5F5373B}">
      <dgm:prSet/>
      <dgm:spPr/>
      <dgm:t>
        <a:bodyPr/>
        <a:lstStyle/>
        <a:p>
          <a:endParaRPr lang="en-MY"/>
        </a:p>
      </dgm:t>
    </dgm:pt>
    <dgm:pt modelId="{8FDCEF65-5D7E-42BD-A41D-3FEEBDBBC8B2}" type="sibTrans" cxnId="{08E680BC-E399-4DE3-AC74-E77EE5F5373B}">
      <dgm:prSet/>
      <dgm:spPr/>
      <dgm:t>
        <a:bodyPr/>
        <a:lstStyle/>
        <a:p>
          <a:endParaRPr lang="en-MY"/>
        </a:p>
      </dgm:t>
    </dgm:pt>
    <dgm:pt modelId="{92C67DE6-EF49-41BD-B531-D7DDB9835A81}">
      <dgm:prSet phldrT="[Text]"/>
      <dgm:spPr/>
      <dgm:t>
        <a:bodyPr/>
        <a:lstStyle/>
        <a:p>
          <a:r>
            <a:rPr lang="en-US" dirty="0" err="1"/>
            <a:t>Klasifikasi</a:t>
          </a:r>
          <a:r>
            <a:rPr lang="en-US" dirty="0"/>
            <a:t> Fail UiTM (100 – 600)</a:t>
          </a:r>
          <a:endParaRPr lang="en-MY" dirty="0"/>
        </a:p>
      </dgm:t>
    </dgm:pt>
    <dgm:pt modelId="{17CE8BDD-4A38-4B93-AE67-D9D5ED630652}" type="parTrans" cxnId="{28B8C736-EBF8-4E09-BFA7-27E60E0EDEB6}">
      <dgm:prSet/>
      <dgm:spPr/>
      <dgm:t>
        <a:bodyPr/>
        <a:lstStyle/>
        <a:p>
          <a:endParaRPr lang="en-MY"/>
        </a:p>
      </dgm:t>
    </dgm:pt>
    <dgm:pt modelId="{3B2F2F21-8164-4AB9-9F83-03B055576631}" type="sibTrans" cxnId="{28B8C736-EBF8-4E09-BFA7-27E60E0EDEB6}">
      <dgm:prSet/>
      <dgm:spPr/>
      <dgm:t>
        <a:bodyPr/>
        <a:lstStyle/>
        <a:p>
          <a:endParaRPr lang="en-US"/>
        </a:p>
      </dgm:t>
    </dgm:pt>
    <dgm:pt modelId="{2C6E1F96-3162-44EC-A097-3A078CC2B1E6}">
      <dgm:prSet phldrT="[Text]"/>
      <dgm:spPr/>
      <dgm:t>
        <a:bodyPr/>
        <a:lstStyle/>
        <a:p>
          <a:r>
            <a:rPr lang="en-US" dirty="0" err="1"/>
            <a:t>Usahasama</a:t>
          </a:r>
          <a:endParaRPr lang="en-MY" dirty="0"/>
        </a:p>
      </dgm:t>
    </dgm:pt>
    <dgm:pt modelId="{2C57AE98-9B93-4E23-9770-B7369D43B769}" type="parTrans" cxnId="{6D8235D5-2530-4CF6-9E76-D06422ED016F}">
      <dgm:prSet/>
      <dgm:spPr/>
      <dgm:t>
        <a:bodyPr/>
        <a:lstStyle/>
        <a:p>
          <a:endParaRPr lang="en-MY"/>
        </a:p>
      </dgm:t>
    </dgm:pt>
    <dgm:pt modelId="{34EC057B-A1A1-4037-AC45-2FC3913B89E1}" type="sibTrans" cxnId="{6D8235D5-2530-4CF6-9E76-D06422ED016F}">
      <dgm:prSet/>
      <dgm:spPr/>
      <dgm:t>
        <a:bodyPr/>
        <a:lstStyle/>
        <a:p>
          <a:endParaRPr lang="en-US"/>
        </a:p>
      </dgm:t>
    </dgm:pt>
    <dgm:pt modelId="{74B4D113-E5B1-4C71-9041-753EF68099A5}">
      <dgm:prSet phldrT="[Text]"/>
      <dgm:spPr/>
      <dgm:t>
        <a:bodyPr/>
        <a:lstStyle/>
        <a:p>
          <a:r>
            <a:rPr lang="en-US" dirty="0" err="1"/>
            <a:t>Jabatan</a:t>
          </a:r>
          <a:r>
            <a:rPr lang="en-US" dirty="0"/>
            <a:t> </a:t>
          </a:r>
          <a:r>
            <a:rPr lang="en-US" dirty="0" err="1"/>
            <a:t>Perpustakaan</a:t>
          </a:r>
          <a:r>
            <a:rPr lang="en-US" dirty="0"/>
            <a:t> Digital, PTAR</a:t>
          </a:r>
          <a:endParaRPr lang="en-MY" dirty="0"/>
        </a:p>
      </dgm:t>
    </dgm:pt>
    <dgm:pt modelId="{08D9249B-82A8-4686-B68D-E7269809B651}" type="parTrans" cxnId="{0643B309-F658-42F8-8B48-BCFDF0A12C30}">
      <dgm:prSet/>
      <dgm:spPr/>
      <dgm:t>
        <a:bodyPr/>
        <a:lstStyle/>
        <a:p>
          <a:endParaRPr lang="en-MY"/>
        </a:p>
      </dgm:t>
    </dgm:pt>
    <dgm:pt modelId="{05DCBF8C-30DF-479D-9C47-6DD36E15A2F4}" type="sibTrans" cxnId="{0643B309-F658-42F8-8B48-BCFDF0A12C30}">
      <dgm:prSet/>
      <dgm:spPr/>
      <dgm:t>
        <a:bodyPr/>
        <a:lstStyle/>
        <a:p>
          <a:endParaRPr lang="en-US"/>
        </a:p>
      </dgm:t>
    </dgm:pt>
    <dgm:pt modelId="{5BBC445A-BED2-48C1-9ACE-0AF6789E9DC1}">
      <dgm:prSet phldrT="[Text]"/>
      <dgm:spPr/>
      <dgm:t>
        <a:bodyPr/>
        <a:lstStyle/>
        <a:p>
          <a:r>
            <a:rPr lang="en-US" dirty="0"/>
            <a:t>Unit </a:t>
          </a:r>
          <a:r>
            <a:rPr lang="en-US" dirty="0" err="1"/>
            <a:t>Kualiti</a:t>
          </a:r>
          <a:r>
            <a:rPr lang="en-US" dirty="0"/>
            <a:t>, FSK</a:t>
          </a:r>
          <a:endParaRPr lang="en-MY" dirty="0"/>
        </a:p>
      </dgm:t>
    </dgm:pt>
    <dgm:pt modelId="{F9E27AE1-B070-4FD3-BD23-A8ADBA4B07B4}" type="parTrans" cxnId="{C5E2BDED-4F68-43C5-A22D-468F6874990D}">
      <dgm:prSet/>
      <dgm:spPr/>
      <dgm:t>
        <a:bodyPr/>
        <a:lstStyle/>
        <a:p>
          <a:endParaRPr lang="en-MY"/>
        </a:p>
      </dgm:t>
    </dgm:pt>
    <dgm:pt modelId="{531F228E-0A19-4F7C-8E5D-D22D7D84A176}" type="sibTrans" cxnId="{C5E2BDED-4F68-43C5-A22D-468F6874990D}">
      <dgm:prSet/>
      <dgm:spPr/>
      <dgm:t>
        <a:bodyPr/>
        <a:lstStyle/>
        <a:p>
          <a:endParaRPr lang="en-US"/>
        </a:p>
      </dgm:t>
    </dgm:pt>
    <dgm:pt modelId="{E2B2758B-DF01-41FC-9C5E-9AC2AFF9B98D}">
      <dgm:prSet phldrT="[Text]"/>
      <dgm:spPr/>
      <dgm:t>
        <a:bodyPr/>
        <a:lstStyle/>
        <a:p>
          <a:r>
            <a:rPr lang="en-US" dirty="0" err="1"/>
            <a:t>Pengguna</a:t>
          </a:r>
          <a:endParaRPr lang="en-MY" dirty="0"/>
        </a:p>
      </dgm:t>
    </dgm:pt>
    <dgm:pt modelId="{0A71A2CC-7C6F-40AC-AE7A-8E73723395A3}" type="parTrans" cxnId="{54175AD9-7F9B-4F80-AA38-8BE2EDEF0505}">
      <dgm:prSet/>
      <dgm:spPr/>
      <dgm:t>
        <a:bodyPr/>
        <a:lstStyle/>
        <a:p>
          <a:endParaRPr lang="en-MY"/>
        </a:p>
      </dgm:t>
    </dgm:pt>
    <dgm:pt modelId="{F9779980-D66D-4C09-ABB4-1F0D728F4604}" type="sibTrans" cxnId="{54175AD9-7F9B-4F80-AA38-8BE2EDEF0505}">
      <dgm:prSet/>
      <dgm:spPr/>
      <dgm:t>
        <a:bodyPr/>
        <a:lstStyle/>
        <a:p>
          <a:endParaRPr lang="en-US"/>
        </a:p>
      </dgm:t>
    </dgm:pt>
    <dgm:pt modelId="{F4258D47-8564-4C16-92D2-01A7E95FEA8E}">
      <dgm:prSet phldrT="[Text]"/>
      <dgm:spPr/>
      <dgm:t>
        <a:bodyPr/>
        <a:lstStyle/>
        <a:p>
          <a:r>
            <a:rPr lang="en-US" dirty="0" err="1"/>
            <a:t>Warga</a:t>
          </a:r>
          <a:r>
            <a:rPr lang="en-US" dirty="0"/>
            <a:t> FSK</a:t>
          </a:r>
          <a:endParaRPr lang="en-MY" dirty="0"/>
        </a:p>
      </dgm:t>
    </dgm:pt>
    <dgm:pt modelId="{870804E9-FA8E-44E9-9D5F-C2B53C50A771}" type="parTrans" cxnId="{117F74CB-F02E-409E-852E-0BC0BDF5B184}">
      <dgm:prSet/>
      <dgm:spPr/>
      <dgm:t>
        <a:bodyPr/>
        <a:lstStyle/>
        <a:p>
          <a:endParaRPr lang="en-MY"/>
        </a:p>
      </dgm:t>
    </dgm:pt>
    <dgm:pt modelId="{643CDCC5-3C44-44CE-A820-1E52556FF8A2}" type="sibTrans" cxnId="{117F74CB-F02E-409E-852E-0BC0BDF5B184}">
      <dgm:prSet/>
      <dgm:spPr/>
      <dgm:t>
        <a:bodyPr/>
        <a:lstStyle/>
        <a:p>
          <a:endParaRPr lang="en-US"/>
        </a:p>
      </dgm:t>
    </dgm:pt>
    <dgm:pt modelId="{A642EDDE-AE8A-4188-B1AF-B39E39AF515A}" type="pres">
      <dgm:prSet presAssocID="{566E42A3-EE26-484A-BB6F-BC7ABCF6AADE}" presName="linear" presStyleCnt="0">
        <dgm:presLayoutVars>
          <dgm:dir/>
          <dgm:animLvl val="lvl"/>
          <dgm:resizeHandles val="exact"/>
        </dgm:presLayoutVars>
      </dgm:prSet>
      <dgm:spPr/>
    </dgm:pt>
    <dgm:pt modelId="{9AD5741A-CF0B-4E63-9488-E64463649CBA}" type="pres">
      <dgm:prSet presAssocID="{34519525-EA2D-4B90-A55E-E775BED130F7}" presName="parentLin" presStyleCnt="0"/>
      <dgm:spPr/>
    </dgm:pt>
    <dgm:pt modelId="{695B429D-C9E9-4B1B-8830-E22C4619FCF2}" type="pres">
      <dgm:prSet presAssocID="{34519525-EA2D-4B90-A55E-E775BED130F7}" presName="parentLeftMargin" presStyleLbl="node1" presStyleIdx="0" presStyleCnt="5"/>
      <dgm:spPr/>
    </dgm:pt>
    <dgm:pt modelId="{4FCA56AB-0670-4173-AB65-6223B17BF90C}" type="pres">
      <dgm:prSet presAssocID="{34519525-EA2D-4B90-A55E-E775BED130F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DDABF98-57B1-449C-A8E2-AFBC6CDD6B41}" type="pres">
      <dgm:prSet presAssocID="{34519525-EA2D-4B90-A55E-E775BED130F7}" presName="negativeSpace" presStyleCnt="0"/>
      <dgm:spPr/>
    </dgm:pt>
    <dgm:pt modelId="{992FBA0A-DB79-4D55-9374-0388485D1394}" type="pres">
      <dgm:prSet presAssocID="{34519525-EA2D-4B90-A55E-E775BED130F7}" presName="childText" presStyleLbl="conFgAcc1" presStyleIdx="0" presStyleCnt="5">
        <dgm:presLayoutVars>
          <dgm:bulletEnabled val="1"/>
        </dgm:presLayoutVars>
      </dgm:prSet>
      <dgm:spPr/>
    </dgm:pt>
    <dgm:pt modelId="{98F64FE6-7F7E-4DFE-A6E9-A7087611AA55}" type="pres">
      <dgm:prSet presAssocID="{D2F6A22D-9574-4BB2-8A33-9ACA49A39CF0}" presName="spaceBetweenRectangles" presStyleCnt="0"/>
      <dgm:spPr/>
    </dgm:pt>
    <dgm:pt modelId="{CA8D1046-4C0F-4FEB-911D-B058F0AB8069}" type="pres">
      <dgm:prSet presAssocID="{9783C7EF-62EE-43CA-B8F2-6704BECB187B}" presName="parentLin" presStyleCnt="0"/>
      <dgm:spPr/>
    </dgm:pt>
    <dgm:pt modelId="{6594B6CE-F6ED-4538-83FA-812988CC5B26}" type="pres">
      <dgm:prSet presAssocID="{9783C7EF-62EE-43CA-B8F2-6704BECB187B}" presName="parentLeftMargin" presStyleLbl="node1" presStyleIdx="0" presStyleCnt="5"/>
      <dgm:spPr/>
    </dgm:pt>
    <dgm:pt modelId="{BF7F7A03-5639-4B03-8727-D3C2CF566D57}" type="pres">
      <dgm:prSet presAssocID="{9783C7EF-62EE-43CA-B8F2-6704BECB187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5232B3C-649A-42BC-A05C-68A136F43C5C}" type="pres">
      <dgm:prSet presAssocID="{9783C7EF-62EE-43CA-B8F2-6704BECB187B}" presName="negativeSpace" presStyleCnt="0"/>
      <dgm:spPr/>
    </dgm:pt>
    <dgm:pt modelId="{568073C0-53D6-4D3C-8197-F3964243D15D}" type="pres">
      <dgm:prSet presAssocID="{9783C7EF-62EE-43CA-B8F2-6704BECB187B}" presName="childText" presStyleLbl="conFgAcc1" presStyleIdx="1" presStyleCnt="5">
        <dgm:presLayoutVars>
          <dgm:bulletEnabled val="1"/>
        </dgm:presLayoutVars>
      </dgm:prSet>
      <dgm:spPr/>
    </dgm:pt>
    <dgm:pt modelId="{4ACCC2F7-BB23-41DB-8AE3-64CF787A2C34}" type="pres">
      <dgm:prSet presAssocID="{1AF4EEFC-650B-4EFE-93A1-B17E981118F5}" presName="spaceBetweenRectangles" presStyleCnt="0"/>
      <dgm:spPr/>
    </dgm:pt>
    <dgm:pt modelId="{CA6F1AFF-FE40-408E-85A1-C7F0DE752085}" type="pres">
      <dgm:prSet presAssocID="{AEB99065-4274-46E4-BDF5-1F0B664372A9}" presName="parentLin" presStyleCnt="0"/>
      <dgm:spPr/>
    </dgm:pt>
    <dgm:pt modelId="{D7436FA1-EFF8-4934-BB0A-07A36C75053F}" type="pres">
      <dgm:prSet presAssocID="{AEB99065-4274-46E4-BDF5-1F0B664372A9}" presName="parentLeftMargin" presStyleLbl="node1" presStyleIdx="1" presStyleCnt="5"/>
      <dgm:spPr/>
    </dgm:pt>
    <dgm:pt modelId="{4DC8F3F5-A522-4709-8F71-C9DE4FCF0583}" type="pres">
      <dgm:prSet presAssocID="{AEB99065-4274-46E4-BDF5-1F0B664372A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039BE80-92A4-4A48-AD16-45A2DEAE3013}" type="pres">
      <dgm:prSet presAssocID="{AEB99065-4274-46E4-BDF5-1F0B664372A9}" presName="negativeSpace" presStyleCnt="0"/>
      <dgm:spPr/>
    </dgm:pt>
    <dgm:pt modelId="{A92CA1AE-1C4B-4162-91D3-3B612238FC77}" type="pres">
      <dgm:prSet presAssocID="{AEB99065-4274-46E4-BDF5-1F0B664372A9}" presName="childText" presStyleLbl="conFgAcc1" presStyleIdx="2" presStyleCnt="5">
        <dgm:presLayoutVars>
          <dgm:bulletEnabled val="1"/>
        </dgm:presLayoutVars>
      </dgm:prSet>
      <dgm:spPr/>
    </dgm:pt>
    <dgm:pt modelId="{57370E7D-FAEC-4DC6-BE84-B3779570D577}" type="pres">
      <dgm:prSet presAssocID="{8FDCEF65-5D7E-42BD-A41D-3FEEBDBBC8B2}" presName="spaceBetweenRectangles" presStyleCnt="0"/>
      <dgm:spPr/>
    </dgm:pt>
    <dgm:pt modelId="{F385E26F-A3B9-44CA-AA4E-D3251863FD60}" type="pres">
      <dgm:prSet presAssocID="{E2B2758B-DF01-41FC-9C5E-9AC2AFF9B98D}" presName="parentLin" presStyleCnt="0"/>
      <dgm:spPr/>
    </dgm:pt>
    <dgm:pt modelId="{28EFBA8C-C6C6-405E-89CA-4AEC660A0306}" type="pres">
      <dgm:prSet presAssocID="{E2B2758B-DF01-41FC-9C5E-9AC2AFF9B98D}" presName="parentLeftMargin" presStyleLbl="node1" presStyleIdx="2" presStyleCnt="5"/>
      <dgm:spPr/>
    </dgm:pt>
    <dgm:pt modelId="{A0227D33-244C-479F-BE25-C49D3DB1E8D9}" type="pres">
      <dgm:prSet presAssocID="{E2B2758B-DF01-41FC-9C5E-9AC2AFF9B98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8C70DC4-4E1B-41D0-924D-5054204F8D71}" type="pres">
      <dgm:prSet presAssocID="{E2B2758B-DF01-41FC-9C5E-9AC2AFF9B98D}" presName="negativeSpace" presStyleCnt="0"/>
      <dgm:spPr/>
    </dgm:pt>
    <dgm:pt modelId="{7205FF8F-309E-462D-AE74-8C1FA806D638}" type="pres">
      <dgm:prSet presAssocID="{E2B2758B-DF01-41FC-9C5E-9AC2AFF9B98D}" presName="childText" presStyleLbl="conFgAcc1" presStyleIdx="3" presStyleCnt="5">
        <dgm:presLayoutVars>
          <dgm:bulletEnabled val="1"/>
        </dgm:presLayoutVars>
      </dgm:prSet>
      <dgm:spPr/>
    </dgm:pt>
    <dgm:pt modelId="{DFA53A73-429D-48C7-9438-DE5D68CB2FB2}" type="pres">
      <dgm:prSet presAssocID="{F9779980-D66D-4C09-ABB4-1F0D728F4604}" presName="spaceBetweenRectangles" presStyleCnt="0"/>
      <dgm:spPr/>
    </dgm:pt>
    <dgm:pt modelId="{8DE54F41-D020-406C-AC03-BEB3E596604F}" type="pres">
      <dgm:prSet presAssocID="{2C6E1F96-3162-44EC-A097-3A078CC2B1E6}" presName="parentLin" presStyleCnt="0"/>
      <dgm:spPr/>
    </dgm:pt>
    <dgm:pt modelId="{3BBCE048-51C1-4D35-A09C-A13AE12B19C0}" type="pres">
      <dgm:prSet presAssocID="{2C6E1F96-3162-44EC-A097-3A078CC2B1E6}" presName="parentLeftMargin" presStyleLbl="node1" presStyleIdx="3" presStyleCnt="5"/>
      <dgm:spPr/>
    </dgm:pt>
    <dgm:pt modelId="{7512F89A-EB28-4EC4-B810-C81C2463428B}" type="pres">
      <dgm:prSet presAssocID="{2C6E1F96-3162-44EC-A097-3A078CC2B1E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0FC64D4-9474-49B3-9D24-FA707ABC0D0D}" type="pres">
      <dgm:prSet presAssocID="{2C6E1F96-3162-44EC-A097-3A078CC2B1E6}" presName="negativeSpace" presStyleCnt="0"/>
      <dgm:spPr/>
    </dgm:pt>
    <dgm:pt modelId="{F7110FA3-2394-454D-B61D-587E7AD1B961}" type="pres">
      <dgm:prSet presAssocID="{2C6E1F96-3162-44EC-A097-3A078CC2B1E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643B309-F658-42F8-8B48-BCFDF0A12C30}" srcId="{2C6E1F96-3162-44EC-A097-3A078CC2B1E6}" destId="{74B4D113-E5B1-4C71-9041-753EF68099A5}" srcOrd="0" destOrd="0" parTransId="{08D9249B-82A8-4686-B68D-E7269809B651}" sibTransId="{05DCBF8C-30DF-479D-9C47-6DD36E15A2F4}"/>
    <dgm:cxn modelId="{43145113-EAAE-4204-8A5D-CCE4BC34F1A8}" type="presOf" srcId="{9783C7EF-62EE-43CA-B8F2-6704BECB187B}" destId="{BF7F7A03-5639-4B03-8727-D3C2CF566D57}" srcOrd="1" destOrd="0" presId="urn:microsoft.com/office/officeart/2005/8/layout/list1"/>
    <dgm:cxn modelId="{9251A518-2965-4925-BB72-F0DAC54CCCD4}" type="presOf" srcId="{92C67DE6-EF49-41BD-B531-D7DDB9835A81}" destId="{A92CA1AE-1C4B-4162-91D3-3B612238FC77}" srcOrd="0" destOrd="0" presId="urn:microsoft.com/office/officeart/2005/8/layout/list1"/>
    <dgm:cxn modelId="{719BBE1F-9C90-418D-9F40-ED0402DC2039}" type="presOf" srcId="{AEB99065-4274-46E4-BDF5-1F0B664372A9}" destId="{4DC8F3F5-A522-4709-8F71-C9DE4FCF0583}" srcOrd="1" destOrd="0" presId="urn:microsoft.com/office/officeart/2005/8/layout/list1"/>
    <dgm:cxn modelId="{718A0B24-6187-4E72-BE32-325AC1D03CEF}" type="presOf" srcId="{566E42A3-EE26-484A-BB6F-BC7ABCF6AADE}" destId="{A642EDDE-AE8A-4188-B1AF-B39E39AF515A}" srcOrd="0" destOrd="0" presId="urn:microsoft.com/office/officeart/2005/8/layout/list1"/>
    <dgm:cxn modelId="{75BEE134-A8FF-4FC5-B809-2DE8425CB910}" type="presOf" srcId="{892FD6B1-457F-42B2-B1AA-CE6932FC506D}" destId="{992FBA0A-DB79-4D55-9374-0388485D1394}" srcOrd="0" destOrd="0" presId="urn:microsoft.com/office/officeart/2005/8/layout/list1"/>
    <dgm:cxn modelId="{28B8C736-EBF8-4E09-BFA7-27E60E0EDEB6}" srcId="{AEB99065-4274-46E4-BDF5-1F0B664372A9}" destId="{92C67DE6-EF49-41BD-B531-D7DDB9835A81}" srcOrd="0" destOrd="0" parTransId="{17CE8BDD-4A38-4B93-AE67-D9D5ED630652}" sibTransId="{3B2F2F21-8164-4AB9-9F83-03B055576631}"/>
    <dgm:cxn modelId="{75CA3140-5FAF-4B34-8502-D8066C9D173F}" srcId="{34519525-EA2D-4B90-A55E-E775BED130F7}" destId="{4713B9A8-EB3B-4DD8-885C-676398BF78C3}" srcOrd="1" destOrd="0" parTransId="{8909787E-E658-4A8E-932F-CA9ED902DB0B}" sibTransId="{0DD9EBBA-1730-4310-943E-3AEAC6C0C787}"/>
    <dgm:cxn modelId="{BD685B61-918F-4E0A-A40C-5183A33A4854}" type="presOf" srcId="{9783C7EF-62EE-43CA-B8F2-6704BECB187B}" destId="{6594B6CE-F6ED-4538-83FA-812988CC5B26}" srcOrd="0" destOrd="0" presId="urn:microsoft.com/office/officeart/2005/8/layout/list1"/>
    <dgm:cxn modelId="{9437EE42-0C55-4F8C-8E2F-D629DF5E3F3C}" type="presOf" srcId="{4713B9A8-EB3B-4DD8-885C-676398BF78C3}" destId="{992FBA0A-DB79-4D55-9374-0388485D1394}" srcOrd="0" destOrd="1" presId="urn:microsoft.com/office/officeart/2005/8/layout/list1"/>
    <dgm:cxn modelId="{3A0CA549-46C6-41AB-B58F-8B8112942246}" srcId="{9783C7EF-62EE-43CA-B8F2-6704BECB187B}" destId="{BA98FF25-B020-4269-BE45-9DA22C5F7B52}" srcOrd="0" destOrd="0" parTransId="{DA10BA87-8894-4EC0-846E-A7694E4036CC}" sibTransId="{117C7344-95C8-4B54-920A-DFA878185D3B}"/>
    <dgm:cxn modelId="{8689CB6B-DDAD-41E7-A121-7D8070C119F9}" type="presOf" srcId="{5BBC445A-BED2-48C1-9ACE-0AF6789E9DC1}" destId="{F7110FA3-2394-454D-B61D-587E7AD1B961}" srcOrd="0" destOrd="1" presId="urn:microsoft.com/office/officeart/2005/8/layout/list1"/>
    <dgm:cxn modelId="{2AD3226E-CAD2-45CA-895F-D11B426EF126}" type="presOf" srcId="{2C6E1F96-3162-44EC-A097-3A078CC2B1E6}" destId="{7512F89A-EB28-4EC4-B810-C81C2463428B}" srcOrd="1" destOrd="0" presId="urn:microsoft.com/office/officeart/2005/8/layout/list1"/>
    <dgm:cxn modelId="{C7F1237C-D014-4009-AB27-7AD71A1BFB83}" type="presOf" srcId="{74B4D113-E5B1-4C71-9041-753EF68099A5}" destId="{F7110FA3-2394-454D-B61D-587E7AD1B961}" srcOrd="0" destOrd="0" presId="urn:microsoft.com/office/officeart/2005/8/layout/list1"/>
    <dgm:cxn modelId="{BC959D85-0032-4D3A-B2ED-F338B7A85518}" type="presOf" srcId="{AEB99065-4274-46E4-BDF5-1F0B664372A9}" destId="{D7436FA1-EFF8-4934-BB0A-07A36C75053F}" srcOrd="0" destOrd="0" presId="urn:microsoft.com/office/officeart/2005/8/layout/list1"/>
    <dgm:cxn modelId="{0A356087-96CD-4A4D-BB62-8A0E63E8351C}" type="presOf" srcId="{34519525-EA2D-4B90-A55E-E775BED130F7}" destId="{4FCA56AB-0670-4173-AB65-6223B17BF90C}" srcOrd="1" destOrd="0" presId="urn:microsoft.com/office/officeart/2005/8/layout/list1"/>
    <dgm:cxn modelId="{A0CDBD8C-9098-4270-908A-DBFE7BF27720}" srcId="{34519525-EA2D-4B90-A55E-E775BED130F7}" destId="{892FD6B1-457F-42B2-B1AA-CE6932FC506D}" srcOrd="0" destOrd="0" parTransId="{BE874760-0643-4476-A87A-161BCF995655}" sibTransId="{71F6E536-1EA2-41D3-8169-B79A8AD1AF7C}"/>
    <dgm:cxn modelId="{8ED57298-7E69-45A7-879D-342200654A59}" type="presOf" srcId="{E2B2758B-DF01-41FC-9C5E-9AC2AFF9B98D}" destId="{28EFBA8C-C6C6-405E-89CA-4AEC660A0306}" srcOrd="0" destOrd="0" presId="urn:microsoft.com/office/officeart/2005/8/layout/list1"/>
    <dgm:cxn modelId="{E51A98A7-CF00-48DB-B5D0-1AA441A137F1}" type="presOf" srcId="{34519525-EA2D-4B90-A55E-E775BED130F7}" destId="{695B429D-C9E9-4B1B-8830-E22C4619FCF2}" srcOrd="0" destOrd="0" presId="urn:microsoft.com/office/officeart/2005/8/layout/list1"/>
    <dgm:cxn modelId="{460772B2-CBF8-494D-8DE6-35769EF5A9C3}" srcId="{566E42A3-EE26-484A-BB6F-BC7ABCF6AADE}" destId="{34519525-EA2D-4B90-A55E-E775BED130F7}" srcOrd="0" destOrd="0" parTransId="{89EEA4E7-42A9-4753-B1F9-DE1E86937A03}" sibTransId="{D2F6A22D-9574-4BB2-8A33-9ACA49A39CF0}"/>
    <dgm:cxn modelId="{08E680BC-E399-4DE3-AC74-E77EE5F5373B}" srcId="{566E42A3-EE26-484A-BB6F-BC7ABCF6AADE}" destId="{AEB99065-4274-46E4-BDF5-1F0B664372A9}" srcOrd="2" destOrd="0" parTransId="{2DFF2253-59E2-4BD1-BF01-BBA15A1FA736}" sibTransId="{8FDCEF65-5D7E-42BD-A41D-3FEEBDBBC8B2}"/>
    <dgm:cxn modelId="{117F74CB-F02E-409E-852E-0BC0BDF5B184}" srcId="{E2B2758B-DF01-41FC-9C5E-9AC2AFF9B98D}" destId="{F4258D47-8564-4C16-92D2-01A7E95FEA8E}" srcOrd="0" destOrd="0" parTransId="{870804E9-FA8E-44E9-9D5F-C2B53C50A771}" sibTransId="{643CDCC5-3C44-44CE-A820-1E52556FF8A2}"/>
    <dgm:cxn modelId="{D3FAC5D0-4447-45F5-97E7-05348878DEB3}" type="presOf" srcId="{E2B2758B-DF01-41FC-9C5E-9AC2AFF9B98D}" destId="{A0227D33-244C-479F-BE25-C49D3DB1E8D9}" srcOrd="1" destOrd="0" presId="urn:microsoft.com/office/officeart/2005/8/layout/list1"/>
    <dgm:cxn modelId="{6D8235D5-2530-4CF6-9E76-D06422ED016F}" srcId="{566E42A3-EE26-484A-BB6F-BC7ABCF6AADE}" destId="{2C6E1F96-3162-44EC-A097-3A078CC2B1E6}" srcOrd="4" destOrd="0" parTransId="{2C57AE98-9B93-4E23-9770-B7369D43B769}" sibTransId="{34EC057B-A1A1-4037-AC45-2FC3913B89E1}"/>
    <dgm:cxn modelId="{BBE48CD6-4948-4C91-AAA1-87F98A1ECF59}" type="presOf" srcId="{F4258D47-8564-4C16-92D2-01A7E95FEA8E}" destId="{7205FF8F-309E-462D-AE74-8C1FA806D638}" srcOrd="0" destOrd="0" presId="urn:microsoft.com/office/officeart/2005/8/layout/list1"/>
    <dgm:cxn modelId="{54175AD9-7F9B-4F80-AA38-8BE2EDEF0505}" srcId="{566E42A3-EE26-484A-BB6F-BC7ABCF6AADE}" destId="{E2B2758B-DF01-41FC-9C5E-9AC2AFF9B98D}" srcOrd="3" destOrd="0" parTransId="{0A71A2CC-7C6F-40AC-AE7A-8E73723395A3}" sibTransId="{F9779980-D66D-4C09-ABB4-1F0D728F4604}"/>
    <dgm:cxn modelId="{225722E6-E9F0-40FB-BD2C-414ED5C45020}" type="presOf" srcId="{BA98FF25-B020-4269-BE45-9DA22C5F7B52}" destId="{568073C0-53D6-4D3C-8197-F3964243D15D}" srcOrd="0" destOrd="0" presId="urn:microsoft.com/office/officeart/2005/8/layout/list1"/>
    <dgm:cxn modelId="{2D03F4EC-97A4-4319-9164-A882DE8898D6}" type="presOf" srcId="{2C6E1F96-3162-44EC-A097-3A078CC2B1E6}" destId="{3BBCE048-51C1-4D35-A09C-A13AE12B19C0}" srcOrd="0" destOrd="0" presId="urn:microsoft.com/office/officeart/2005/8/layout/list1"/>
    <dgm:cxn modelId="{C5E2BDED-4F68-43C5-A22D-468F6874990D}" srcId="{2C6E1F96-3162-44EC-A097-3A078CC2B1E6}" destId="{5BBC445A-BED2-48C1-9ACE-0AF6789E9DC1}" srcOrd="1" destOrd="0" parTransId="{F9E27AE1-B070-4FD3-BD23-A8ADBA4B07B4}" sibTransId="{531F228E-0A19-4F7C-8E5D-D22D7D84A176}"/>
    <dgm:cxn modelId="{709B41FB-3336-4D24-BBB2-72133080273B}" srcId="{566E42A3-EE26-484A-BB6F-BC7ABCF6AADE}" destId="{9783C7EF-62EE-43CA-B8F2-6704BECB187B}" srcOrd="1" destOrd="0" parTransId="{38B14F17-2C61-4FD5-8A4D-4B562BDC117C}" sibTransId="{1AF4EEFC-650B-4EFE-93A1-B17E981118F5}"/>
    <dgm:cxn modelId="{612099FE-3670-491B-B5B0-952690F8AB7A}" type="presParOf" srcId="{A642EDDE-AE8A-4188-B1AF-B39E39AF515A}" destId="{9AD5741A-CF0B-4E63-9488-E64463649CBA}" srcOrd="0" destOrd="0" presId="urn:microsoft.com/office/officeart/2005/8/layout/list1"/>
    <dgm:cxn modelId="{EDD8809E-DB8D-4ED8-B26B-6979B49CB7A2}" type="presParOf" srcId="{9AD5741A-CF0B-4E63-9488-E64463649CBA}" destId="{695B429D-C9E9-4B1B-8830-E22C4619FCF2}" srcOrd="0" destOrd="0" presId="urn:microsoft.com/office/officeart/2005/8/layout/list1"/>
    <dgm:cxn modelId="{4333263A-B4C2-45E8-9F1D-3D556462389A}" type="presParOf" srcId="{9AD5741A-CF0B-4E63-9488-E64463649CBA}" destId="{4FCA56AB-0670-4173-AB65-6223B17BF90C}" srcOrd="1" destOrd="0" presId="urn:microsoft.com/office/officeart/2005/8/layout/list1"/>
    <dgm:cxn modelId="{65D678B0-B129-47DC-834C-D6025E892420}" type="presParOf" srcId="{A642EDDE-AE8A-4188-B1AF-B39E39AF515A}" destId="{0DDABF98-57B1-449C-A8E2-AFBC6CDD6B41}" srcOrd="1" destOrd="0" presId="urn:microsoft.com/office/officeart/2005/8/layout/list1"/>
    <dgm:cxn modelId="{2290D3C9-E321-4715-AF55-3DDF03FF0E52}" type="presParOf" srcId="{A642EDDE-AE8A-4188-B1AF-B39E39AF515A}" destId="{992FBA0A-DB79-4D55-9374-0388485D1394}" srcOrd="2" destOrd="0" presId="urn:microsoft.com/office/officeart/2005/8/layout/list1"/>
    <dgm:cxn modelId="{3F5E609F-E97F-4287-91E0-697E2183FF16}" type="presParOf" srcId="{A642EDDE-AE8A-4188-B1AF-B39E39AF515A}" destId="{98F64FE6-7F7E-4DFE-A6E9-A7087611AA55}" srcOrd="3" destOrd="0" presId="urn:microsoft.com/office/officeart/2005/8/layout/list1"/>
    <dgm:cxn modelId="{E9972E93-ACCD-4DF2-87C7-EE3BB8DBAFB5}" type="presParOf" srcId="{A642EDDE-AE8A-4188-B1AF-B39E39AF515A}" destId="{CA8D1046-4C0F-4FEB-911D-B058F0AB8069}" srcOrd="4" destOrd="0" presId="urn:microsoft.com/office/officeart/2005/8/layout/list1"/>
    <dgm:cxn modelId="{BFF5CF9E-7DD3-4FE5-82A4-54E15D00E73A}" type="presParOf" srcId="{CA8D1046-4C0F-4FEB-911D-B058F0AB8069}" destId="{6594B6CE-F6ED-4538-83FA-812988CC5B26}" srcOrd="0" destOrd="0" presId="urn:microsoft.com/office/officeart/2005/8/layout/list1"/>
    <dgm:cxn modelId="{0ED4DABC-E95C-4D24-A43F-914B3EED1063}" type="presParOf" srcId="{CA8D1046-4C0F-4FEB-911D-B058F0AB8069}" destId="{BF7F7A03-5639-4B03-8727-D3C2CF566D57}" srcOrd="1" destOrd="0" presId="urn:microsoft.com/office/officeart/2005/8/layout/list1"/>
    <dgm:cxn modelId="{245BC277-9098-4164-BEBE-914FD08E6F4C}" type="presParOf" srcId="{A642EDDE-AE8A-4188-B1AF-B39E39AF515A}" destId="{65232B3C-649A-42BC-A05C-68A136F43C5C}" srcOrd="5" destOrd="0" presId="urn:microsoft.com/office/officeart/2005/8/layout/list1"/>
    <dgm:cxn modelId="{F6A6E970-E72E-475C-BCB0-6061E5A9117F}" type="presParOf" srcId="{A642EDDE-AE8A-4188-B1AF-B39E39AF515A}" destId="{568073C0-53D6-4D3C-8197-F3964243D15D}" srcOrd="6" destOrd="0" presId="urn:microsoft.com/office/officeart/2005/8/layout/list1"/>
    <dgm:cxn modelId="{822011AD-DD20-4E30-A4F1-1AE0BAD12D56}" type="presParOf" srcId="{A642EDDE-AE8A-4188-B1AF-B39E39AF515A}" destId="{4ACCC2F7-BB23-41DB-8AE3-64CF787A2C34}" srcOrd="7" destOrd="0" presId="urn:microsoft.com/office/officeart/2005/8/layout/list1"/>
    <dgm:cxn modelId="{D3596EB3-4244-4DB0-8111-09F6178359E7}" type="presParOf" srcId="{A642EDDE-AE8A-4188-B1AF-B39E39AF515A}" destId="{CA6F1AFF-FE40-408E-85A1-C7F0DE752085}" srcOrd="8" destOrd="0" presId="urn:microsoft.com/office/officeart/2005/8/layout/list1"/>
    <dgm:cxn modelId="{1C7B9FE0-F44A-4A36-BC6B-7A5DED709EC3}" type="presParOf" srcId="{CA6F1AFF-FE40-408E-85A1-C7F0DE752085}" destId="{D7436FA1-EFF8-4934-BB0A-07A36C75053F}" srcOrd="0" destOrd="0" presId="urn:microsoft.com/office/officeart/2005/8/layout/list1"/>
    <dgm:cxn modelId="{61D0273A-468C-4047-A52E-84DEC3FF493C}" type="presParOf" srcId="{CA6F1AFF-FE40-408E-85A1-C7F0DE752085}" destId="{4DC8F3F5-A522-4709-8F71-C9DE4FCF0583}" srcOrd="1" destOrd="0" presId="urn:microsoft.com/office/officeart/2005/8/layout/list1"/>
    <dgm:cxn modelId="{B411F8E0-6790-4195-8ACD-884CCFD82288}" type="presParOf" srcId="{A642EDDE-AE8A-4188-B1AF-B39E39AF515A}" destId="{7039BE80-92A4-4A48-AD16-45A2DEAE3013}" srcOrd="9" destOrd="0" presId="urn:microsoft.com/office/officeart/2005/8/layout/list1"/>
    <dgm:cxn modelId="{4CEF55C1-6C36-4A0A-8CED-7DCF85455500}" type="presParOf" srcId="{A642EDDE-AE8A-4188-B1AF-B39E39AF515A}" destId="{A92CA1AE-1C4B-4162-91D3-3B612238FC77}" srcOrd="10" destOrd="0" presId="urn:microsoft.com/office/officeart/2005/8/layout/list1"/>
    <dgm:cxn modelId="{BE47BF5B-597F-4537-9DF1-305498D132BB}" type="presParOf" srcId="{A642EDDE-AE8A-4188-B1AF-B39E39AF515A}" destId="{57370E7D-FAEC-4DC6-BE84-B3779570D577}" srcOrd="11" destOrd="0" presId="urn:microsoft.com/office/officeart/2005/8/layout/list1"/>
    <dgm:cxn modelId="{44BD8358-9EE0-4AF4-8D4A-8CB91C9157E0}" type="presParOf" srcId="{A642EDDE-AE8A-4188-B1AF-B39E39AF515A}" destId="{F385E26F-A3B9-44CA-AA4E-D3251863FD60}" srcOrd="12" destOrd="0" presId="urn:microsoft.com/office/officeart/2005/8/layout/list1"/>
    <dgm:cxn modelId="{C6DF22B7-8616-4D63-870A-37633E9FD79B}" type="presParOf" srcId="{F385E26F-A3B9-44CA-AA4E-D3251863FD60}" destId="{28EFBA8C-C6C6-405E-89CA-4AEC660A0306}" srcOrd="0" destOrd="0" presId="urn:microsoft.com/office/officeart/2005/8/layout/list1"/>
    <dgm:cxn modelId="{862CFA59-BF72-4520-BAD2-80AE8E2E1ED1}" type="presParOf" srcId="{F385E26F-A3B9-44CA-AA4E-D3251863FD60}" destId="{A0227D33-244C-479F-BE25-C49D3DB1E8D9}" srcOrd="1" destOrd="0" presId="urn:microsoft.com/office/officeart/2005/8/layout/list1"/>
    <dgm:cxn modelId="{F928E43B-1DC2-42A3-9B55-A8FED7C1F7A4}" type="presParOf" srcId="{A642EDDE-AE8A-4188-B1AF-B39E39AF515A}" destId="{B8C70DC4-4E1B-41D0-924D-5054204F8D71}" srcOrd="13" destOrd="0" presId="urn:microsoft.com/office/officeart/2005/8/layout/list1"/>
    <dgm:cxn modelId="{E62DD625-3469-497A-AACE-F6FB679AE10A}" type="presParOf" srcId="{A642EDDE-AE8A-4188-B1AF-B39E39AF515A}" destId="{7205FF8F-309E-462D-AE74-8C1FA806D638}" srcOrd="14" destOrd="0" presId="urn:microsoft.com/office/officeart/2005/8/layout/list1"/>
    <dgm:cxn modelId="{C5E9AF22-5B3A-4B6B-BBE3-9E7BBEBEA20A}" type="presParOf" srcId="{A642EDDE-AE8A-4188-B1AF-B39E39AF515A}" destId="{DFA53A73-429D-48C7-9438-DE5D68CB2FB2}" srcOrd="15" destOrd="0" presId="urn:microsoft.com/office/officeart/2005/8/layout/list1"/>
    <dgm:cxn modelId="{888A9C1A-84D3-4D2D-8F1F-D6B750B364DB}" type="presParOf" srcId="{A642EDDE-AE8A-4188-B1AF-B39E39AF515A}" destId="{8DE54F41-D020-406C-AC03-BEB3E596604F}" srcOrd="16" destOrd="0" presId="urn:microsoft.com/office/officeart/2005/8/layout/list1"/>
    <dgm:cxn modelId="{DA87A1F5-34BC-46E5-9F07-C9B5A050F22C}" type="presParOf" srcId="{8DE54F41-D020-406C-AC03-BEB3E596604F}" destId="{3BBCE048-51C1-4D35-A09C-A13AE12B19C0}" srcOrd="0" destOrd="0" presId="urn:microsoft.com/office/officeart/2005/8/layout/list1"/>
    <dgm:cxn modelId="{69C925D0-6303-4C31-8AB2-C657BDB85C79}" type="presParOf" srcId="{8DE54F41-D020-406C-AC03-BEB3E596604F}" destId="{7512F89A-EB28-4EC4-B810-C81C2463428B}" srcOrd="1" destOrd="0" presId="urn:microsoft.com/office/officeart/2005/8/layout/list1"/>
    <dgm:cxn modelId="{57B0E52F-9D70-4393-8184-D9CB96820606}" type="presParOf" srcId="{A642EDDE-AE8A-4188-B1AF-B39E39AF515A}" destId="{90FC64D4-9474-49B3-9D24-FA707ABC0D0D}" srcOrd="17" destOrd="0" presId="urn:microsoft.com/office/officeart/2005/8/layout/list1"/>
    <dgm:cxn modelId="{EC236434-CAAB-4FBB-B36C-7643B488D44B}" type="presParOf" srcId="{A642EDDE-AE8A-4188-B1AF-B39E39AF515A}" destId="{F7110FA3-2394-454D-B61D-587E7AD1B96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562185-D273-4BE4-A9B5-390D5256973C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BEBE3ED7-21F6-4725-8A23-03385599CCC1}">
      <dgm:prSet phldrT="[Text]"/>
      <dgm:spPr/>
      <dgm:t>
        <a:bodyPr/>
        <a:lstStyle/>
        <a:p>
          <a:r>
            <a:rPr lang="en-US" dirty="0" err="1"/>
            <a:t>Akses</a:t>
          </a:r>
          <a:r>
            <a:rPr lang="en-US" dirty="0"/>
            <a:t> URL</a:t>
          </a:r>
          <a:endParaRPr lang="en-MY" dirty="0"/>
        </a:p>
      </dgm:t>
    </dgm:pt>
    <dgm:pt modelId="{F99E00C5-41DF-4619-A1EC-AFFA7B4B2AA2}" type="parTrans" cxnId="{09515395-E4CE-464B-9D15-382DDFFD5CC6}">
      <dgm:prSet/>
      <dgm:spPr/>
      <dgm:t>
        <a:bodyPr/>
        <a:lstStyle/>
        <a:p>
          <a:endParaRPr lang="en-MY"/>
        </a:p>
      </dgm:t>
    </dgm:pt>
    <dgm:pt modelId="{14E9D461-46BC-4CA7-9307-C940C8817BC8}" type="sibTrans" cxnId="{09515395-E4CE-464B-9D15-382DDFFD5CC6}">
      <dgm:prSet/>
      <dgm:spPr/>
      <dgm:t>
        <a:bodyPr/>
        <a:lstStyle/>
        <a:p>
          <a:endParaRPr lang="en-MY"/>
        </a:p>
      </dgm:t>
    </dgm:pt>
    <dgm:pt modelId="{54B6F99C-76D3-45AB-B3B6-062C7EDBA5D9}">
      <dgm:prSet phldrT="[Text]"/>
      <dgm:spPr/>
      <dgm:t>
        <a:bodyPr/>
        <a:lstStyle/>
        <a:p>
          <a:r>
            <a:rPr lang="en-US" dirty="0"/>
            <a:t>Daftar </a:t>
          </a:r>
          <a:r>
            <a:rPr lang="en-US" dirty="0" err="1"/>
            <a:t>Masuk</a:t>
          </a:r>
          <a:r>
            <a:rPr lang="en-US" dirty="0"/>
            <a:t> (Login)</a:t>
          </a:r>
          <a:endParaRPr lang="en-MY" dirty="0"/>
        </a:p>
      </dgm:t>
    </dgm:pt>
    <dgm:pt modelId="{E6579E83-1BB9-441C-852D-DFE6D36C9420}" type="parTrans" cxnId="{AE569544-86B8-4702-96AF-682A4DB9BB92}">
      <dgm:prSet/>
      <dgm:spPr/>
      <dgm:t>
        <a:bodyPr/>
        <a:lstStyle/>
        <a:p>
          <a:endParaRPr lang="en-MY"/>
        </a:p>
      </dgm:t>
    </dgm:pt>
    <dgm:pt modelId="{3A26929D-B2A0-4C49-BEA8-BBF99EE54FE2}" type="sibTrans" cxnId="{AE569544-86B8-4702-96AF-682A4DB9BB92}">
      <dgm:prSet/>
      <dgm:spPr/>
      <dgm:t>
        <a:bodyPr/>
        <a:lstStyle/>
        <a:p>
          <a:endParaRPr lang="en-MY"/>
        </a:p>
      </dgm:t>
    </dgm:pt>
    <dgm:pt modelId="{90C3A0C8-7B5C-4C7D-99DA-CDE389211FE6}">
      <dgm:prSet phldrT="[Text]"/>
      <dgm:spPr/>
      <dgm:t>
        <a:bodyPr/>
        <a:lstStyle/>
        <a:p>
          <a:r>
            <a:rPr lang="en-US" dirty="0"/>
            <a:t>Overview </a:t>
          </a:r>
          <a:r>
            <a:rPr lang="en-US" dirty="0" err="1"/>
            <a:t>Sistem</a:t>
          </a:r>
          <a:endParaRPr lang="en-MY" dirty="0"/>
        </a:p>
      </dgm:t>
    </dgm:pt>
    <dgm:pt modelId="{F29289BC-BFC0-465C-AD90-39E4B6EF1170}" type="parTrans" cxnId="{98F41DCD-37A9-4682-887C-075C206C0BD5}">
      <dgm:prSet/>
      <dgm:spPr/>
      <dgm:t>
        <a:bodyPr/>
        <a:lstStyle/>
        <a:p>
          <a:endParaRPr lang="en-MY"/>
        </a:p>
      </dgm:t>
    </dgm:pt>
    <dgm:pt modelId="{B058412D-F475-4A03-B8A4-0E907097844A}" type="sibTrans" cxnId="{98F41DCD-37A9-4682-887C-075C206C0BD5}">
      <dgm:prSet/>
      <dgm:spPr/>
      <dgm:t>
        <a:bodyPr/>
        <a:lstStyle/>
        <a:p>
          <a:endParaRPr lang="en-MY"/>
        </a:p>
      </dgm:t>
    </dgm:pt>
    <dgm:pt modelId="{C4EFE7AA-88DF-4CB5-83CA-03869B810560}">
      <dgm:prSet phldrT="[Text]"/>
      <dgm:spPr/>
      <dgm:t>
        <a:bodyPr/>
        <a:lstStyle/>
        <a:p>
          <a:r>
            <a:rPr lang="en-US" dirty="0" err="1"/>
            <a:t>Tambah</a:t>
          </a:r>
          <a:r>
            <a:rPr lang="en-US" dirty="0"/>
            <a:t> </a:t>
          </a:r>
          <a:r>
            <a:rPr lang="en-US" dirty="0" err="1"/>
            <a:t>Akses</a:t>
          </a:r>
          <a:r>
            <a:rPr lang="en-US" dirty="0"/>
            <a:t> Fail</a:t>
          </a:r>
          <a:endParaRPr lang="en-MY" dirty="0"/>
        </a:p>
      </dgm:t>
    </dgm:pt>
    <dgm:pt modelId="{963CD8ED-EB9E-41B4-B352-645F732470CB}" type="parTrans" cxnId="{364C5181-FDCA-4CE0-88E5-2B9E330AD89B}">
      <dgm:prSet/>
      <dgm:spPr/>
      <dgm:t>
        <a:bodyPr/>
        <a:lstStyle/>
        <a:p>
          <a:endParaRPr lang="en-MY"/>
        </a:p>
      </dgm:t>
    </dgm:pt>
    <dgm:pt modelId="{2247AE41-55B0-4CF6-BDCB-BF12D27ADCF7}" type="sibTrans" cxnId="{364C5181-FDCA-4CE0-88E5-2B9E330AD89B}">
      <dgm:prSet/>
      <dgm:spPr/>
      <dgm:t>
        <a:bodyPr/>
        <a:lstStyle/>
        <a:p>
          <a:endParaRPr lang="en-MY"/>
        </a:p>
      </dgm:t>
    </dgm:pt>
    <dgm:pt modelId="{832B8EE5-EDC5-44D7-B820-2815F9B1D049}">
      <dgm:prSet phldrT="[Text]"/>
      <dgm:spPr/>
      <dgm:t>
        <a:bodyPr/>
        <a:lstStyle/>
        <a:p>
          <a:r>
            <a:rPr lang="en-US" dirty="0"/>
            <a:t>Carian</a:t>
          </a:r>
          <a:endParaRPr lang="en-MY" dirty="0"/>
        </a:p>
      </dgm:t>
    </dgm:pt>
    <dgm:pt modelId="{482F52FE-CE92-4719-B2EE-855CEB3A0DEC}" type="parTrans" cxnId="{F67F2645-B59C-4C16-8435-DADC598D824C}">
      <dgm:prSet/>
      <dgm:spPr/>
      <dgm:t>
        <a:bodyPr/>
        <a:lstStyle/>
        <a:p>
          <a:endParaRPr lang="en-MY"/>
        </a:p>
      </dgm:t>
    </dgm:pt>
    <dgm:pt modelId="{2470FF7A-DB6B-43C2-A1E8-1BB834DDBF2A}" type="sibTrans" cxnId="{F67F2645-B59C-4C16-8435-DADC598D824C}">
      <dgm:prSet/>
      <dgm:spPr/>
      <dgm:t>
        <a:bodyPr/>
        <a:lstStyle/>
        <a:p>
          <a:endParaRPr lang="en-MY"/>
        </a:p>
      </dgm:t>
    </dgm:pt>
    <dgm:pt modelId="{21688703-8818-4E2B-961B-033A99E5F3C8}">
      <dgm:prSet phldrT="[Text]"/>
      <dgm:spPr/>
      <dgm:t>
        <a:bodyPr/>
        <a:lstStyle/>
        <a:p>
          <a:r>
            <a:rPr lang="en-US" dirty="0" err="1"/>
            <a:t>Muat</a:t>
          </a:r>
          <a:r>
            <a:rPr lang="en-US" dirty="0"/>
            <a:t> Naik </a:t>
          </a:r>
          <a:r>
            <a:rPr lang="en-US" dirty="0" err="1"/>
            <a:t>Bahan</a:t>
          </a:r>
          <a:endParaRPr lang="en-MY" dirty="0"/>
        </a:p>
      </dgm:t>
    </dgm:pt>
    <dgm:pt modelId="{5B29BA0E-C81B-46B0-8B44-14C81A1D912D}" type="parTrans" cxnId="{7429E7E0-5717-4620-A78B-2C71BED3CBB8}">
      <dgm:prSet/>
      <dgm:spPr/>
      <dgm:t>
        <a:bodyPr/>
        <a:lstStyle/>
        <a:p>
          <a:endParaRPr lang="en-MY"/>
        </a:p>
      </dgm:t>
    </dgm:pt>
    <dgm:pt modelId="{E6FA5CA9-E82B-4C35-BD1C-C4BEA5C4754D}" type="sibTrans" cxnId="{7429E7E0-5717-4620-A78B-2C71BED3CBB8}">
      <dgm:prSet/>
      <dgm:spPr/>
      <dgm:t>
        <a:bodyPr/>
        <a:lstStyle/>
        <a:p>
          <a:endParaRPr lang="en-MY"/>
        </a:p>
      </dgm:t>
    </dgm:pt>
    <dgm:pt modelId="{B0198933-4995-47AC-8464-7EA88BEE4B56}">
      <dgm:prSet phldrT="[Text]"/>
      <dgm:spPr/>
      <dgm:t>
        <a:bodyPr/>
        <a:lstStyle/>
        <a:p>
          <a:r>
            <a:rPr lang="en-US" dirty="0" err="1"/>
            <a:t>Melengkap</a:t>
          </a:r>
          <a:r>
            <a:rPr lang="en-US" dirty="0"/>
            <a:t> Metadata</a:t>
          </a:r>
          <a:endParaRPr lang="en-MY" dirty="0"/>
        </a:p>
      </dgm:t>
    </dgm:pt>
    <dgm:pt modelId="{031D4306-6473-4AD6-A320-188533B7436F}" type="parTrans" cxnId="{D49D2EDC-9B9E-4A3C-9F59-F69B69C975D9}">
      <dgm:prSet/>
      <dgm:spPr/>
      <dgm:t>
        <a:bodyPr/>
        <a:lstStyle/>
        <a:p>
          <a:endParaRPr lang="en-MY"/>
        </a:p>
      </dgm:t>
    </dgm:pt>
    <dgm:pt modelId="{A05916BD-7AA9-47BF-8360-BAFF09AB6ACA}" type="sibTrans" cxnId="{D49D2EDC-9B9E-4A3C-9F59-F69B69C975D9}">
      <dgm:prSet/>
      <dgm:spPr/>
      <dgm:t>
        <a:bodyPr/>
        <a:lstStyle/>
        <a:p>
          <a:endParaRPr lang="en-MY"/>
        </a:p>
      </dgm:t>
    </dgm:pt>
    <dgm:pt modelId="{55C622D6-5FD6-49E2-A58E-855B83F8549A}">
      <dgm:prSet phldrT="[Text]"/>
      <dgm:spPr/>
      <dgm:t>
        <a:bodyPr/>
        <a:lstStyle/>
        <a:p>
          <a:r>
            <a:rPr lang="en-US" dirty="0"/>
            <a:t>Edit / Delete / Update Fail</a:t>
          </a:r>
          <a:endParaRPr lang="en-MY" dirty="0"/>
        </a:p>
      </dgm:t>
    </dgm:pt>
    <dgm:pt modelId="{CEB6640E-13D6-4D85-8FDC-07842EB2CF14}" type="parTrans" cxnId="{82C15DD0-D521-48AB-AA6E-D234646CEB86}">
      <dgm:prSet/>
      <dgm:spPr/>
      <dgm:t>
        <a:bodyPr/>
        <a:lstStyle/>
        <a:p>
          <a:endParaRPr lang="en-MY"/>
        </a:p>
      </dgm:t>
    </dgm:pt>
    <dgm:pt modelId="{03D1718F-B477-4703-B8E4-1D7F2C7DE7C7}" type="sibTrans" cxnId="{82C15DD0-D521-48AB-AA6E-D234646CEB86}">
      <dgm:prSet/>
      <dgm:spPr/>
      <dgm:t>
        <a:bodyPr/>
        <a:lstStyle/>
        <a:p>
          <a:endParaRPr lang="en-MY"/>
        </a:p>
      </dgm:t>
    </dgm:pt>
    <dgm:pt modelId="{25343FB6-C8FE-4C19-89F8-6B19FFA98BF5}" type="pres">
      <dgm:prSet presAssocID="{35562185-D273-4BE4-A9B5-390D5256973C}" presName="diagram" presStyleCnt="0">
        <dgm:presLayoutVars>
          <dgm:dir/>
          <dgm:resizeHandles val="exact"/>
        </dgm:presLayoutVars>
      </dgm:prSet>
      <dgm:spPr/>
    </dgm:pt>
    <dgm:pt modelId="{7A5F5D07-7D23-4ECE-B531-837F24BE152B}" type="pres">
      <dgm:prSet presAssocID="{BEBE3ED7-21F6-4725-8A23-03385599CCC1}" presName="node" presStyleLbl="node1" presStyleIdx="0" presStyleCnt="8">
        <dgm:presLayoutVars>
          <dgm:bulletEnabled val="1"/>
        </dgm:presLayoutVars>
      </dgm:prSet>
      <dgm:spPr/>
    </dgm:pt>
    <dgm:pt modelId="{8BF8F712-41BA-4AC1-B2BA-7F69C4410E81}" type="pres">
      <dgm:prSet presAssocID="{14E9D461-46BC-4CA7-9307-C940C8817BC8}" presName="sibTrans" presStyleCnt="0"/>
      <dgm:spPr/>
    </dgm:pt>
    <dgm:pt modelId="{DACD50A1-4E42-4BF2-BE36-3AAAE91DA8F2}" type="pres">
      <dgm:prSet presAssocID="{54B6F99C-76D3-45AB-B3B6-062C7EDBA5D9}" presName="node" presStyleLbl="node1" presStyleIdx="1" presStyleCnt="8">
        <dgm:presLayoutVars>
          <dgm:bulletEnabled val="1"/>
        </dgm:presLayoutVars>
      </dgm:prSet>
      <dgm:spPr/>
    </dgm:pt>
    <dgm:pt modelId="{702AA373-203B-4EB8-B036-5F4BE9F7C1D6}" type="pres">
      <dgm:prSet presAssocID="{3A26929D-B2A0-4C49-BEA8-BBF99EE54FE2}" presName="sibTrans" presStyleCnt="0"/>
      <dgm:spPr/>
    </dgm:pt>
    <dgm:pt modelId="{99D35189-1F9D-437D-AD9C-9F6928C3C011}" type="pres">
      <dgm:prSet presAssocID="{90C3A0C8-7B5C-4C7D-99DA-CDE389211FE6}" presName="node" presStyleLbl="node1" presStyleIdx="2" presStyleCnt="8">
        <dgm:presLayoutVars>
          <dgm:bulletEnabled val="1"/>
        </dgm:presLayoutVars>
      </dgm:prSet>
      <dgm:spPr/>
    </dgm:pt>
    <dgm:pt modelId="{829ECF09-5FAD-4E74-B204-0217DA65EB88}" type="pres">
      <dgm:prSet presAssocID="{B058412D-F475-4A03-B8A4-0E907097844A}" presName="sibTrans" presStyleCnt="0"/>
      <dgm:spPr/>
    </dgm:pt>
    <dgm:pt modelId="{3911C5A2-2667-4BDC-838A-A0FCF0EB6238}" type="pres">
      <dgm:prSet presAssocID="{21688703-8818-4E2B-961B-033A99E5F3C8}" presName="node" presStyleLbl="node1" presStyleIdx="3" presStyleCnt="8">
        <dgm:presLayoutVars>
          <dgm:bulletEnabled val="1"/>
        </dgm:presLayoutVars>
      </dgm:prSet>
      <dgm:spPr/>
    </dgm:pt>
    <dgm:pt modelId="{8F942C92-64A3-46F8-8301-5269ADA15EAC}" type="pres">
      <dgm:prSet presAssocID="{E6FA5CA9-E82B-4C35-BD1C-C4BEA5C4754D}" presName="sibTrans" presStyleCnt="0"/>
      <dgm:spPr/>
    </dgm:pt>
    <dgm:pt modelId="{944D9688-5708-4AF5-9587-E66E80D49E9B}" type="pres">
      <dgm:prSet presAssocID="{B0198933-4995-47AC-8464-7EA88BEE4B56}" presName="node" presStyleLbl="node1" presStyleIdx="4" presStyleCnt="8">
        <dgm:presLayoutVars>
          <dgm:bulletEnabled val="1"/>
        </dgm:presLayoutVars>
      </dgm:prSet>
      <dgm:spPr/>
    </dgm:pt>
    <dgm:pt modelId="{8BE79784-E653-4D7C-9FBD-5AEB012C53BB}" type="pres">
      <dgm:prSet presAssocID="{A05916BD-7AA9-47BF-8360-BAFF09AB6ACA}" presName="sibTrans" presStyleCnt="0"/>
      <dgm:spPr/>
    </dgm:pt>
    <dgm:pt modelId="{D0939C6C-F61A-4EA0-96FA-1146A220A637}" type="pres">
      <dgm:prSet presAssocID="{55C622D6-5FD6-49E2-A58E-855B83F8549A}" presName="node" presStyleLbl="node1" presStyleIdx="5" presStyleCnt="8">
        <dgm:presLayoutVars>
          <dgm:bulletEnabled val="1"/>
        </dgm:presLayoutVars>
      </dgm:prSet>
      <dgm:spPr/>
    </dgm:pt>
    <dgm:pt modelId="{4F80656E-7646-492C-A896-C6A93DE0271B}" type="pres">
      <dgm:prSet presAssocID="{03D1718F-B477-4703-B8E4-1D7F2C7DE7C7}" presName="sibTrans" presStyleCnt="0"/>
      <dgm:spPr/>
    </dgm:pt>
    <dgm:pt modelId="{41E0C5FC-C1E9-4E7D-B97B-D0BD3E9C00DC}" type="pres">
      <dgm:prSet presAssocID="{C4EFE7AA-88DF-4CB5-83CA-03869B810560}" presName="node" presStyleLbl="node1" presStyleIdx="6" presStyleCnt="8">
        <dgm:presLayoutVars>
          <dgm:bulletEnabled val="1"/>
        </dgm:presLayoutVars>
      </dgm:prSet>
      <dgm:spPr/>
    </dgm:pt>
    <dgm:pt modelId="{E49FF758-822A-4603-8B20-9EEC55DA08B1}" type="pres">
      <dgm:prSet presAssocID="{2247AE41-55B0-4CF6-BDCB-BF12D27ADCF7}" presName="sibTrans" presStyleCnt="0"/>
      <dgm:spPr/>
    </dgm:pt>
    <dgm:pt modelId="{E7C4DF72-0BE0-4AE7-B370-A2B1E89CFF33}" type="pres">
      <dgm:prSet presAssocID="{832B8EE5-EDC5-44D7-B820-2815F9B1D049}" presName="node" presStyleLbl="node1" presStyleIdx="7" presStyleCnt="8">
        <dgm:presLayoutVars>
          <dgm:bulletEnabled val="1"/>
        </dgm:presLayoutVars>
      </dgm:prSet>
      <dgm:spPr/>
    </dgm:pt>
  </dgm:ptLst>
  <dgm:cxnLst>
    <dgm:cxn modelId="{0B0B6900-98C9-4592-BC04-FA4DB0C209F4}" type="presOf" srcId="{54B6F99C-76D3-45AB-B3B6-062C7EDBA5D9}" destId="{DACD50A1-4E42-4BF2-BE36-3AAAE91DA8F2}" srcOrd="0" destOrd="0" presId="urn:microsoft.com/office/officeart/2005/8/layout/default"/>
    <dgm:cxn modelId="{3E914F07-7A6E-4522-B09F-C5E6A5010058}" type="presOf" srcId="{90C3A0C8-7B5C-4C7D-99DA-CDE389211FE6}" destId="{99D35189-1F9D-437D-AD9C-9F6928C3C011}" srcOrd="0" destOrd="0" presId="urn:microsoft.com/office/officeart/2005/8/layout/default"/>
    <dgm:cxn modelId="{FE7ABD34-8D78-4ADB-B8F6-BF8F891E2442}" type="presOf" srcId="{832B8EE5-EDC5-44D7-B820-2815F9B1D049}" destId="{E7C4DF72-0BE0-4AE7-B370-A2B1E89CFF33}" srcOrd="0" destOrd="0" presId="urn:microsoft.com/office/officeart/2005/8/layout/default"/>
    <dgm:cxn modelId="{37B1B938-441E-4791-9188-5225A877CBB7}" type="presOf" srcId="{BEBE3ED7-21F6-4725-8A23-03385599CCC1}" destId="{7A5F5D07-7D23-4ECE-B531-837F24BE152B}" srcOrd="0" destOrd="0" presId="urn:microsoft.com/office/officeart/2005/8/layout/default"/>
    <dgm:cxn modelId="{63D36763-96A4-429A-ABA7-03FFA55D353D}" type="presOf" srcId="{55C622D6-5FD6-49E2-A58E-855B83F8549A}" destId="{D0939C6C-F61A-4EA0-96FA-1146A220A637}" srcOrd="0" destOrd="0" presId="urn:microsoft.com/office/officeart/2005/8/layout/default"/>
    <dgm:cxn modelId="{AE569544-86B8-4702-96AF-682A4DB9BB92}" srcId="{35562185-D273-4BE4-A9B5-390D5256973C}" destId="{54B6F99C-76D3-45AB-B3B6-062C7EDBA5D9}" srcOrd="1" destOrd="0" parTransId="{E6579E83-1BB9-441C-852D-DFE6D36C9420}" sibTransId="{3A26929D-B2A0-4C49-BEA8-BBF99EE54FE2}"/>
    <dgm:cxn modelId="{F67F2645-B59C-4C16-8435-DADC598D824C}" srcId="{35562185-D273-4BE4-A9B5-390D5256973C}" destId="{832B8EE5-EDC5-44D7-B820-2815F9B1D049}" srcOrd="7" destOrd="0" parTransId="{482F52FE-CE92-4719-B2EE-855CEB3A0DEC}" sibTransId="{2470FF7A-DB6B-43C2-A1E8-1BB834DDBF2A}"/>
    <dgm:cxn modelId="{9E363745-5797-4D7E-B9B9-26C2BC550F5E}" type="presOf" srcId="{21688703-8818-4E2B-961B-033A99E5F3C8}" destId="{3911C5A2-2667-4BDC-838A-A0FCF0EB6238}" srcOrd="0" destOrd="0" presId="urn:microsoft.com/office/officeart/2005/8/layout/default"/>
    <dgm:cxn modelId="{D76C0B55-5EE9-4540-AF55-A1A97E827EDC}" type="presOf" srcId="{C4EFE7AA-88DF-4CB5-83CA-03869B810560}" destId="{41E0C5FC-C1E9-4E7D-B97B-D0BD3E9C00DC}" srcOrd="0" destOrd="0" presId="urn:microsoft.com/office/officeart/2005/8/layout/default"/>
    <dgm:cxn modelId="{364C5181-FDCA-4CE0-88E5-2B9E330AD89B}" srcId="{35562185-D273-4BE4-A9B5-390D5256973C}" destId="{C4EFE7AA-88DF-4CB5-83CA-03869B810560}" srcOrd="6" destOrd="0" parTransId="{963CD8ED-EB9E-41B4-B352-645F732470CB}" sibTransId="{2247AE41-55B0-4CF6-BDCB-BF12D27ADCF7}"/>
    <dgm:cxn modelId="{09515395-E4CE-464B-9D15-382DDFFD5CC6}" srcId="{35562185-D273-4BE4-A9B5-390D5256973C}" destId="{BEBE3ED7-21F6-4725-8A23-03385599CCC1}" srcOrd="0" destOrd="0" parTransId="{F99E00C5-41DF-4619-A1EC-AFFA7B4B2AA2}" sibTransId="{14E9D461-46BC-4CA7-9307-C940C8817BC8}"/>
    <dgm:cxn modelId="{8C8FFEC7-FFBB-4DAD-A47A-917D8C3CD758}" type="presOf" srcId="{35562185-D273-4BE4-A9B5-390D5256973C}" destId="{25343FB6-C8FE-4C19-89F8-6B19FFA98BF5}" srcOrd="0" destOrd="0" presId="urn:microsoft.com/office/officeart/2005/8/layout/default"/>
    <dgm:cxn modelId="{98F41DCD-37A9-4682-887C-075C206C0BD5}" srcId="{35562185-D273-4BE4-A9B5-390D5256973C}" destId="{90C3A0C8-7B5C-4C7D-99DA-CDE389211FE6}" srcOrd="2" destOrd="0" parTransId="{F29289BC-BFC0-465C-AD90-39E4B6EF1170}" sibTransId="{B058412D-F475-4A03-B8A4-0E907097844A}"/>
    <dgm:cxn modelId="{82C15DD0-D521-48AB-AA6E-D234646CEB86}" srcId="{35562185-D273-4BE4-A9B5-390D5256973C}" destId="{55C622D6-5FD6-49E2-A58E-855B83F8549A}" srcOrd="5" destOrd="0" parTransId="{CEB6640E-13D6-4D85-8FDC-07842EB2CF14}" sibTransId="{03D1718F-B477-4703-B8E4-1D7F2C7DE7C7}"/>
    <dgm:cxn modelId="{F934FBD9-B657-478C-9F4B-DD81837ACC72}" type="presOf" srcId="{B0198933-4995-47AC-8464-7EA88BEE4B56}" destId="{944D9688-5708-4AF5-9587-E66E80D49E9B}" srcOrd="0" destOrd="0" presId="urn:microsoft.com/office/officeart/2005/8/layout/default"/>
    <dgm:cxn modelId="{D49D2EDC-9B9E-4A3C-9F59-F69B69C975D9}" srcId="{35562185-D273-4BE4-A9B5-390D5256973C}" destId="{B0198933-4995-47AC-8464-7EA88BEE4B56}" srcOrd="4" destOrd="0" parTransId="{031D4306-6473-4AD6-A320-188533B7436F}" sibTransId="{A05916BD-7AA9-47BF-8360-BAFF09AB6ACA}"/>
    <dgm:cxn modelId="{7429E7E0-5717-4620-A78B-2C71BED3CBB8}" srcId="{35562185-D273-4BE4-A9B5-390D5256973C}" destId="{21688703-8818-4E2B-961B-033A99E5F3C8}" srcOrd="3" destOrd="0" parTransId="{5B29BA0E-C81B-46B0-8B44-14C81A1D912D}" sibTransId="{E6FA5CA9-E82B-4C35-BD1C-C4BEA5C4754D}"/>
    <dgm:cxn modelId="{DB9ADF31-A22F-40E4-9599-30CE008B3EEA}" type="presParOf" srcId="{25343FB6-C8FE-4C19-89F8-6B19FFA98BF5}" destId="{7A5F5D07-7D23-4ECE-B531-837F24BE152B}" srcOrd="0" destOrd="0" presId="urn:microsoft.com/office/officeart/2005/8/layout/default"/>
    <dgm:cxn modelId="{C4A42760-BB5A-4B25-99B7-D4203E08368A}" type="presParOf" srcId="{25343FB6-C8FE-4C19-89F8-6B19FFA98BF5}" destId="{8BF8F712-41BA-4AC1-B2BA-7F69C4410E81}" srcOrd="1" destOrd="0" presId="urn:microsoft.com/office/officeart/2005/8/layout/default"/>
    <dgm:cxn modelId="{7A81C4D2-7AB6-4E2C-B14D-0B76174C16C6}" type="presParOf" srcId="{25343FB6-C8FE-4C19-89F8-6B19FFA98BF5}" destId="{DACD50A1-4E42-4BF2-BE36-3AAAE91DA8F2}" srcOrd="2" destOrd="0" presId="urn:microsoft.com/office/officeart/2005/8/layout/default"/>
    <dgm:cxn modelId="{8AE05171-498A-4DD1-9F82-F9B1FE8F4E2C}" type="presParOf" srcId="{25343FB6-C8FE-4C19-89F8-6B19FFA98BF5}" destId="{702AA373-203B-4EB8-B036-5F4BE9F7C1D6}" srcOrd="3" destOrd="0" presId="urn:microsoft.com/office/officeart/2005/8/layout/default"/>
    <dgm:cxn modelId="{D4059428-8479-4FEB-A613-380E60F7BC84}" type="presParOf" srcId="{25343FB6-C8FE-4C19-89F8-6B19FFA98BF5}" destId="{99D35189-1F9D-437D-AD9C-9F6928C3C011}" srcOrd="4" destOrd="0" presId="urn:microsoft.com/office/officeart/2005/8/layout/default"/>
    <dgm:cxn modelId="{D90CF58A-674B-4A45-9481-D3679CAF27FC}" type="presParOf" srcId="{25343FB6-C8FE-4C19-89F8-6B19FFA98BF5}" destId="{829ECF09-5FAD-4E74-B204-0217DA65EB88}" srcOrd="5" destOrd="0" presId="urn:microsoft.com/office/officeart/2005/8/layout/default"/>
    <dgm:cxn modelId="{11D7A2E9-20B3-4215-A409-0666D4F9475B}" type="presParOf" srcId="{25343FB6-C8FE-4C19-89F8-6B19FFA98BF5}" destId="{3911C5A2-2667-4BDC-838A-A0FCF0EB6238}" srcOrd="6" destOrd="0" presId="urn:microsoft.com/office/officeart/2005/8/layout/default"/>
    <dgm:cxn modelId="{9E1D93D7-3642-41DF-80DA-EA4C34FAC363}" type="presParOf" srcId="{25343FB6-C8FE-4C19-89F8-6B19FFA98BF5}" destId="{8F942C92-64A3-46F8-8301-5269ADA15EAC}" srcOrd="7" destOrd="0" presId="urn:microsoft.com/office/officeart/2005/8/layout/default"/>
    <dgm:cxn modelId="{4E54355C-CC49-4D9D-A355-54F667A8A730}" type="presParOf" srcId="{25343FB6-C8FE-4C19-89F8-6B19FFA98BF5}" destId="{944D9688-5708-4AF5-9587-E66E80D49E9B}" srcOrd="8" destOrd="0" presId="urn:microsoft.com/office/officeart/2005/8/layout/default"/>
    <dgm:cxn modelId="{B8419E7C-BAD6-47BD-BB23-30049D3262CA}" type="presParOf" srcId="{25343FB6-C8FE-4C19-89F8-6B19FFA98BF5}" destId="{8BE79784-E653-4D7C-9FBD-5AEB012C53BB}" srcOrd="9" destOrd="0" presId="urn:microsoft.com/office/officeart/2005/8/layout/default"/>
    <dgm:cxn modelId="{AE489B0C-F02C-4208-8B4B-C95EC32E3AB6}" type="presParOf" srcId="{25343FB6-C8FE-4C19-89F8-6B19FFA98BF5}" destId="{D0939C6C-F61A-4EA0-96FA-1146A220A637}" srcOrd="10" destOrd="0" presId="urn:microsoft.com/office/officeart/2005/8/layout/default"/>
    <dgm:cxn modelId="{11F8EEE1-D92C-4878-8B5C-53C6D7EEF929}" type="presParOf" srcId="{25343FB6-C8FE-4C19-89F8-6B19FFA98BF5}" destId="{4F80656E-7646-492C-A896-C6A93DE0271B}" srcOrd="11" destOrd="0" presId="urn:microsoft.com/office/officeart/2005/8/layout/default"/>
    <dgm:cxn modelId="{4D3E169A-E2F7-499F-B926-B5C0CAD44AE1}" type="presParOf" srcId="{25343FB6-C8FE-4C19-89F8-6B19FFA98BF5}" destId="{41E0C5FC-C1E9-4E7D-B97B-D0BD3E9C00DC}" srcOrd="12" destOrd="0" presId="urn:microsoft.com/office/officeart/2005/8/layout/default"/>
    <dgm:cxn modelId="{82ACB3E7-D848-4CC0-AC1D-315AACF876A4}" type="presParOf" srcId="{25343FB6-C8FE-4C19-89F8-6B19FFA98BF5}" destId="{E49FF758-822A-4603-8B20-9EEC55DA08B1}" srcOrd="13" destOrd="0" presId="urn:microsoft.com/office/officeart/2005/8/layout/default"/>
    <dgm:cxn modelId="{67C37C54-B93F-4ACC-B425-6A50D8E29D3A}" type="presParOf" srcId="{25343FB6-C8FE-4C19-89F8-6B19FFA98BF5}" destId="{E7C4DF72-0BE0-4AE7-B370-A2B1E89CFF3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FBA0A-DB79-4D55-9374-0388485D1394}">
      <dsp:nvSpPr>
        <dsp:cNvPr id="0" name=""/>
        <dsp:cNvSpPr/>
      </dsp:nvSpPr>
      <dsp:spPr>
        <a:xfrm>
          <a:off x="0" y="412761"/>
          <a:ext cx="6367912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74904" rIns="49422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Intra &amp; Internet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https://fskdoc.uitm.edu.my</a:t>
          </a:r>
          <a:endParaRPr lang="en-MY" sz="1800" kern="1200" dirty="0"/>
        </a:p>
      </dsp:txBody>
      <dsp:txXfrm>
        <a:off x="0" y="412761"/>
        <a:ext cx="6367912" cy="1048950"/>
      </dsp:txXfrm>
    </dsp:sp>
    <dsp:sp modelId="{4FCA56AB-0670-4173-AB65-6223B17BF90C}">
      <dsp:nvSpPr>
        <dsp:cNvPr id="0" name=""/>
        <dsp:cNvSpPr/>
      </dsp:nvSpPr>
      <dsp:spPr>
        <a:xfrm>
          <a:off x="318395" y="147081"/>
          <a:ext cx="4457539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Akses</a:t>
          </a:r>
          <a:endParaRPr lang="en-MY" sz="1800" kern="1200" dirty="0"/>
        </a:p>
      </dsp:txBody>
      <dsp:txXfrm>
        <a:off x="344334" y="173020"/>
        <a:ext cx="4405661" cy="479482"/>
      </dsp:txXfrm>
    </dsp:sp>
    <dsp:sp modelId="{568073C0-53D6-4D3C-8197-F3964243D15D}">
      <dsp:nvSpPr>
        <dsp:cNvPr id="0" name=""/>
        <dsp:cNvSpPr/>
      </dsp:nvSpPr>
      <dsp:spPr>
        <a:xfrm>
          <a:off x="0" y="1824591"/>
          <a:ext cx="6367912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74904" rIns="49422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Rekod</a:t>
          </a:r>
          <a:r>
            <a:rPr lang="en-US" sz="1800" kern="1200" dirty="0"/>
            <a:t> Terbuka </a:t>
          </a:r>
          <a:r>
            <a:rPr lang="en-US" sz="1800" kern="1200" dirty="0" err="1"/>
            <a:t>sahaja</a:t>
          </a:r>
          <a:endParaRPr lang="en-MY" sz="1800" kern="1200" dirty="0"/>
        </a:p>
      </dsp:txBody>
      <dsp:txXfrm>
        <a:off x="0" y="1824591"/>
        <a:ext cx="6367912" cy="765450"/>
      </dsp:txXfrm>
    </dsp:sp>
    <dsp:sp modelId="{BF7F7A03-5639-4B03-8727-D3C2CF566D57}">
      <dsp:nvSpPr>
        <dsp:cNvPr id="0" name=""/>
        <dsp:cNvSpPr/>
      </dsp:nvSpPr>
      <dsp:spPr>
        <a:xfrm>
          <a:off x="318395" y="1558911"/>
          <a:ext cx="4457539" cy="53136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Skop</a:t>
          </a:r>
          <a:endParaRPr lang="en-MY" sz="1800" kern="1200" dirty="0"/>
        </a:p>
      </dsp:txBody>
      <dsp:txXfrm>
        <a:off x="344334" y="1584850"/>
        <a:ext cx="4405661" cy="479482"/>
      </dsp:txXfrm>
    </dsp:sp>
    <dsp:sp modelId="{A92CA1AE-1C4B-4162-91D3-3B612238FC77}">
      <dsp:nvSpPr>
        <dsp:cNvPr id="0" name=""/>
        <dsp:cNvSpPr/>
      </dsp:nvSpPr>
      <dsp:spPr>
        <a:xfrm>
          <a:off x="0" y="2952921"/>
          <a:ext cx="6367912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74904" rIns="49422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Klasifikasi</a:t>
          </a:r>
          <a:r>
            <a:rPr lang="en-US" sz="1800" kern="1200" dirty="0"/>
            <a:t> Fail UiTM (100 – 600)</a:t>
          </a:r>
          <a:endParaRPr lang="en-MY" sz="1800" kern="1200" dirty="0"/>
        </a:p>
      </dsp:txBody>
      <dsp:txXfrm>
        <a:off x="0" y="2952921"/>
        <a:ext cx="6367912" cy="765450"/>
      </dsp:txXfrm>
    </dsp:sp>
    <dsp:sp modelId="{4DC8F3F5-A522-4709-8F71-C9DE4FCF0583}">
      <dsp:nvSpPr>
        <dsp:cNvPr id="0" name=""/>
        <dsp:cNvSpPr/>
      </dsp:nvSpPr>
      <dsp:spPr>
        <a:xfrm>
          <a:off x="318395" y="2687241"/>
          <a:ext cx="4457539" cy="5313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Klasifikasi</a:t>
          </a:r>
          <a:r>
            <a:rPr lang="en-US" sz="1800" kern="1200" dirty="0"/>
            <a:t> Fail</a:t>
          </a:r>
          <a:endParaRPr lang="en-MY" sz="1800" kern="1200" dirty="0"/>
        </a:p>
      </dsp:txBody>
      <dsp:txXfrm>
        <a:off x="344334" y="2713180"/>
        <a:ext cx="4405661" cy="479482"/>
      </dsp:txXfrm>
    </dsp:sp>
    <dsp:sp modelId="{7205FF8F-309E-462D-AE74-8C1FA806D638}">
      <dsp:nvSpPr>
        <dsp:cNvPr id="0" name=""/>
        <dsp:cNvSpPr/>
      </dsp:nvSpPr>
      <dsp:spPr>
        <a:xfrm>
          <a:off x="0" y="4081251"/>
          <a:ext cx="6367912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74904" rIns="49422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Warga</a:t>
          </a:r>
          <a:r>
            <a:rPr lang="en-US" sz="1800" kern="1200" dirty="0"/>
            <a:t> FSK</a:t>
          </a:r>
          <a:endParaRPr lang="en-MY" sz="1800" kern="1200" dirty="0"/>
        </a:p>
      </dsp:txBody>
      <dsp:txXfrm>
        <a:off x="0" y="4081251"/>
        <a:ext cx="6367912" cy="765450"/>
      </dsp:txXfrm>
    </dsp:sp>
    <dsp:sp modelId="{A0227D33-244C-479F-BE25-C49D3DB1E8D9}">
      <dsp:nvSpPr>
        <dsp:cNvPr id="0" name=""/>
        <dsp:cNvSpPr/>
      </dsp:nvSpPr>
      <dsp:spPr>
        <a:xfrm>
          <a:off x="318395" y="3815571"/>
          <a:ext cx="4457539" cy="53136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Pengguna</a:t>
          </a:r>
          <a:endParaRPr lang="en-MY" sz="1800" kern="1200" dirty="0"/>
        </a:p>
      </dsp:txBody>
      <dsp:txXfrm>
        <a:off x="344334" y="3841510"/>
        <a:ext cx="4405661" cy="479482"/>
      </dsp:txXfrm>
    </dsp:sp>
    <dsp:sp modelId="{F7110FA3-2394-454D-B61D-587E7AD1B961}">
      <dsp:nvSpPr>
        <dsp:cNvPr id="0" name=""/>
        <dsp:cNvSpPr/>
      </dsp:nvSpPr>
      <dsp:spPr>
        <a:xfrm>
          <a:off x="0" y="5209581"/>
          <a:ext cx="6367912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74904" rIns="49422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Jabatan</a:t>
          </a:r>
          <a:r>
            <a:rPr lang="en-US" sz="1800" kern="1200" dirty="0"/>
            <a:t> </a:t>
          </a:r>
          <a:r>
            <a:rPr lang="en-US" sz="1800" kern="1200" dirty="0" err="1"/>
            <a:t>Perpustakaan</a:t>
          </a:r>
          <a:r>
            <a:rPr lang="en-US" sz="1800" kern="1200" dirty="0"/>
            <a:t> Digital, PTAR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Unit </a:t>
          </a:r>
          <a:r>
            <a:rPr lang="en-US" sz="1800" kern="1200" dirty="0" err="1"/>
            <a:t>Kualiti</a:t>
          </a:r>
          <a:r>
            <a:rPr lang="en-US" sz="1800" kern="1200" dirty="0"/>
            <a:t>, FSK</a:t>
          </a:r>
          <a:endParaRPr lang="en-MY" sz="1800" kern="1200" dirty="0"/>
        </a:p>
      </dsp:txBody>
      <dsp:txXfrm>
        <a:off x="0" y="5209581"/>
        <a:ext cx="6367912" cy="1048950"/>
      </dsp:txXfrm>
    </dsp:sp>
    <dsp:sp modelId="{7512F89A-EB28-4EC4-B810-C81C2463428B}">
      <dsp:nvSpPr>
        <dsp:cNvPr id="0" name=""/>
        <dsp:cNvSpPr/>
      </dsp:nvSpPr>
      <dsp:spPr>
        <a:xfrm>
          <a:off x="318395" y="4943901"/>
          <a:ext cx="4457539" cy="5313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Usahasama</a:t>
          </a:r>
          <a:endParaRPr lang="en-MY" sz="1800" kern="1200" dirty="0"/>
        </a:p>
      </dsp:txBody>
      <dsp:txXfrm>
        <a:off x="344334" y="4969840"/>
        <a:ext cx="4405661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F5D07-7D23-4ECE-B531-837F24BE152B}">
      <dsp:nvSpPr>
        <dsp:cNvPr id="0" name=""/>
        <dsp:cNvSpPr/>
      </dsp:nvSpPr>
      <dsp:spPr>
        <a:xfrm>
          <a:off x="2978" y="310942"/>
          <a:ext cx="2363250" cy="14179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Akses</a:t>
          </a:r>
          <a:r>
            <a:rPr lang="en-US" sz="3000" kern="1200" dirty="0"/>
            <a:t> URL</a:t>
          </a:r>
          <a:endParaRPr lang="en-MY" sz="3000" kern="1200" dirty="0"/>
        </a:p>
      </dsp:txBody>
      <dsp:txXfrm>
        <a:off x="2978" y="310942"/>
        <a:ext cx="2363250" cy="1417950"/>
      </dsp:txXfrm>
    </dsp:sp>
    <dsp:sp modelId="{DACD50A1-4E42-4BF2-BE36-3AAAE91DA8F2}">
      <dsp:nvSpPr>
        <dsp:cNvPr id="0" name=""/>
        <dsp:cNvSpPr/>
      </dsp:nvSpPr>
      <dsp:spPr>
        <a:xfrm>
          <a:off x="2602554" y="310942"/>
          <a:ext cx="2363250" cy="1417950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Daftar </a:t>
          </a:r>
          <a:r>
            <a:rPr lang="en-US" sz="3000" kern="1200" dirty="0" err="1"/>
            <a:t>Masuk</a:t>
          </a:r>
          <a:r>
            <a:rPr lang="en-US" sz="3000" kern="1200" dirty="0"/>
            <a:t> (Login)</a:t>
          </a:r>
          <a:endParaRPr lang="en-MY" sz="3000" kern="1200" dirty="0"/>
        </a:p>
      </dsp:txBody>
      <dsp:txXfrm>
        <a:off x="2602554" y="310942"/>
        <a:ext cx="2363250" cy="1417950"/>
      </dsp:txXfrm>
    </dsp:sp>
    <dsp:sp modelId="{99D35189-1F9D-437D-AD9C-9F6928C3C011}">
      <dsp:nvSpPr>
        <dsp:cNvPr id="0" name=""/>
        <dsp:cNvSpPr/>
      </dsp:nvSpPr>
      <dsp:spPr>
        <a:xfrm>
          <a:off x="5202131" y="310942"/>
          <a:ext cx="2363250" cy="1417950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Overview </a:t>
          </a:r>
          <a:r>
            <a:rPr lang="en-US" sz="3000" kern="1200" dirty="0" err="1"/>
            <a:t>Sistem</a:t>
          </a:r>
          <a:endParaRPr lang="en-MY" sz="3000" kern="1200" dirty="0"/>
        </a:p>
      </dsp:txBody>
      <dsp:txXfrm>
        <a:off x="5202131" y="310942"/>
        <a:ext cx="2363250" cy="1417950"/>
      </dsp:txXfrm>
    </dsp:sp>
    <dsp:sp modelId="{3911C5A2-2667-4BDC-838A-A0FCF0EB6238}">
      <dsp:nvSpPr>
        <dsp:cNvPr id="0" name=""/>
        <dsp:cNvSpPr/>
      </dsp:nvSpPr>
      <dsp:spPr>
        <a:xfrm>
          <a:off x="7801707" y="310942"/>
          <a:ext cx="2363250" cy="1417950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Muat</a:t>
          </a:r>
          <a:r>
            <a:rPr lang="en-US" sz="3000" kern="1200" dirty="0"/>
            <a:t> Naik </a:t>
          </a:r>
          <a:r>
            <a:rPr lang="en-US" sz="3000" kern="1200" dirty="0" err="1"/>
            <a:t>Bahan</a:t>
          </a:r>
          <a:endParaRPr lang="en-MY" sz="3000" kern="1200" dirty="0"/>
        </a:p>
      </dsp:txBody>
      <dsp:txXfrm>
        <a:off x="7801707" y="310942"/>
        <a:ext cx="2363250" cy="1417950"/>
      </dsp:txXfrm>
    </dsp:sp>
    <dsp:sp modelId="{944D9688-5708-4AF5-9587-E66E80D49E9B}">
      <dsp:nvSpPr>
        <dsp:cNvPr id="0" name=""/>
        <dsp:cNvSpPr/>
      </dsp:nvSpPr>
      <dsp:spPr>
        <a:xfrm>
          <a:off x="2978" y="1965218"/>
          <a:ext cx="2363250" cy="1417950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Melengkap</a:t>
          </a:r>
          <a:r>
            <a:rPr lang="en-US" sz="3000" kern="1200" dirty="0"/>
            <a:t> Metadata</a:t>
          </a:r>
          <a:endParaRPr lang="en-MY" sz="3000" kern="1200" dirty="0"/>
        </a:p>
      </dsp:txBody>
      <dsp:txXfrm>
        <a:off x="2978" y="1965218"/>
        <a:ext cx="2363250" cy="1417950"/>
      </dsp:txXfrm>
    </dsp:sp>
    <dsp:sp modelId="{D0939C6C-F61A-4EA0-96FA-1146A220A637}">
      <dsp:nvSpPr>
        <dsp:cNvPr id="0" name=""/>
        <dsp:cNvSpPr/>
      </dsp:nvSpPr>
      <dsp:spPr>
        <a:xfrm>
          <a:off x="2602554" y="1965218"/>
          <a:ext cx="2363250" cy="1417950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Edit / Delete / Update Fail</a:t>
          </a:r>
          <a:endParaRPr lang="en-MY" sz="3000" kern="1200" dirty="0"/>
        </a:p>
      </dsp:txBody>
      <dsp:txXfrm>
        <a:off x="2602554" y="1965218"/>
        <a:ext cx="2363250" cy="1417950"/>
      </dsp:txXfrm>
    </dsp:sp>
    <dsp:sp modelId="{41E0C5FC-C1E9-4E7D-B97B-D0BD3E9C00DC}">
      <dsp:nvSpPr>
        <dsp:cNvPr id="0" name=""/>
        <dsp:cNvSpPr/>
      </dsp:nvSpPr>
      <dsp:spPr>
        <a:xfrm>
          <a:off x="5202131" y="1965218"/>
          <a:ext cx="2363250" cy="1417950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Tambah</a:t>
          </a:r>
          <a:r>
            <a:rPr lang="en-US" sz="3000" kern="1200" dirty="0"/>
            <a:t> </a:t>
          </a:r>
          <a:r>
            <a:rPr lang="en-US" sz="3000" kern="1200" dirty="0" err="1"/>
            <a:t>Akses</a:t>
          </a:r>
          <a:r>
            <a:rPr lang="en-US" sz="3000" kern="1200" dirty="0"/>
            <a:t> Fail</a:t>
          </a:r>
          <a:endParaRPr lang="en-MY" sz="3000" kern="1200" dirty="0"/>
        </a:p>
      </dsp:txBody>
      <dsp:txXfrm>
        <a:off x="5202131" y="1965218"/>
        <a:ext cx="2363250" cy="1417950"/>
      </dsp:txXfrm>
    </dsp:sp>
    <dsp:sp modelId="{E7C4DF72-0BE0-4AE7-B370-A2B1E89CFF33}">
      <dsp:nvSpPr>
        <dsp:cNvPr id="0" name=""/>
        <dsp:cNvSpPr/>
      </dsp:nvSpPr>
      <dsp:spPr>
        <a:xfrm>
          <a:off x="7801707" y="1965218"/>
          <a:ext cx="2363250" cy="1417950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Carian</a:t>
          </a:r>
          <a:endParaRPr lang="en-MY" sz="3000" kern="1200" dirty="0"/>
        </a:p>
      </dsp:txBody>
      <dsp:txXfrm>
        <a:off x="7801707" y="1965218"/>
        <a:ext cx="2363250" cy="141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0758-99BC-4B1C-B324-1586F2BB7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02025-69AE-4C30-A4F6-0ACF99347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C9A85-2C93-42F0-8E02-2590EBCD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A918-3A7A-4438-9232-72F5EA8EAE2C}" type="datetimeFigureOut">
              <a:rPr lang="en-MY" smtClean="0"/>
              <a:t>24/3/2021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1D3A7-5E5E-4696-8E70-24B1750F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680F0-7060-4A81-918B-4D578769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2D6-108C-4023-8FDA-D693510B85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38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72CF-70D8-444A-A9EA-4125999F6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7C2CA-CC46-44F4-9298-2C245FE17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CB7D7-B8A0-414E-9427-B3D6C61D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A918-3A7A-4438-9232-72F5EA8EAE2C}" type="datetimeFigureOut">
              <a:rPr lang="en-MY" smtClean="0"/>
              <a:t>24/3/2021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B604-5B84-43E3-A85E-EE4719EB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EE783-4D37-4D2B-B50D-2C3373B0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2D6-108C-4023-8FDA-D693510B85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8647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1A059-CD17-445F-AA2D-06F729C79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BD6EC-58CA-4871-AAE5-45011547F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232F2-DF7A-4BA2-8285-945005692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A918-3A7A-4438-9232-72F5EA8EAE2C}" type="datetimeFigureOut">
              <a:rPr lang="en-MY" smtClean="0"/>
              <a:t>24/3/2021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72D15-9DCA-4717-97D8-8936EE66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C6C72-8741-461F-AB0D-15BFE49C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2D6-108C-4023-8FDA-D693510B85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9540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0AF6-C6C4-4B96-92B8-A8F73C42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8EC3A-2907-4E5B-9095-A98039C54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B2356-909F-4FC7-99F9-AA6FCA9C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A918-3A7A-4438-9232-72F5EA8EAE2C}" type="datetimeFigureOut">
              <a:rPr lang="en-MY" smtClean="0"/>
              <a:t>24/3/2021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802C3-8FD8-47A4-B4E5-50181CF1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D430F-0FD4-4BDB-A156-8DAEFF24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2D6-108C-4023-8FDA-D693510B85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8665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71C7-1D09-4ABD-B3E3-D469294AE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F0A6F-309D-4CDB-A218-C1260EFAC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FC24-F7C2-45B1-9C64-B3871CDF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A918-3A7A-4438-9232-72F5EA8EAE2C}" type="datetimeFigureOut">
              <a:rPr lang="en-MY" smtClean="0"/>
              <a:t>24/3/2021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CD963-BC32-4571-9266-BA526E2C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60FE9-6DE2-4EF5-B713-465EA9AE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2D6-108C-4023-8FDA-D693510B85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035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8C48-7972-4FA9-B954-5E13E374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4E7E-D08C-436D-A44D-239233562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36168-E456-4572-BE81-26262FBE7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DB52E-6BD2-45FD-8E0F-5BB9E1131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A918-3A7A-4438-9232-72F5EA8EAE2C}" type="datetimeFigureOut">
              <a:rPr lang="en-MY" smtClean="0"/>
              <a:t>24/3/2021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6567E-4E5C-4A23-BDCB-4F936D2E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B6A44-BA10-4677-92E9-9B8982C0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2D6-108C-4023-8FDA-D693510B85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633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A356-8BB6-40A9-8EE8-A040A41B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9F014-9193-4554-B418-C6086FD64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FA98E-ABA2-4B60-A378-A37CF19A2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FEDD36-D539-497D-AF9F-786F082E4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65C76-D798-4C1E-B359-2D66E7DE5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635FF2-8C1E-43B4-90BC-5ECFA95F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A918-3A7A-4438-9232-72F5EA8EAE2C}" type="datetimeFigureOut">
              <a:rPr lang="en-MY" smtClean="0"/>
              <a:t>24/3/2021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1F86FA-6598-4315-8421-60A26A50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C1E5B2-4CBB-421E-A9EB-F1096403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2D6-108C-4023-8FDA-D693510B85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8969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43BA-14E2-4DD7-9F59-543D2001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5FB6F-452E-4DBB-9923-55CBDB9B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A918-3A7A-4438-9232-72F5EA8EAE2C}" type="datetimeFigureOut">
              <a:rPr lang="en-MY" smtClean="0"/>
              <a:t>24/3/2021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B21AE-0713-4761-A02A-3535DC67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D46EF-9D4C-4E00-96BB-72BAA919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2D6-108C-4023-8FDA-D693510B85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1174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80753-EA28-413F-AE7D-D2B644CCE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A918-3A7A-4438-9232-72F5EA8EAE2C}" type="datetimeFigureOut">
              <a:rPr lang="en-MY" smtClean="0"/>
              <a:t>24/3/2021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B5B4A0-93E5-4D6C-A720-4DC4C0AFA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E151B-2C1E-49EF-8C3C-04261C9D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2D6-108C-4023-8FDA-D693510B85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2719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049FC-63FD-4FBC-96D9-063F462E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BC9E6-07DA-4D27-A74D-ECBA0569B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75810-7614-4CDA-B3F8-E23A2F19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1950A-7A76-4889-9330-1723A4B6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A918-3A7A-4438-9232-72F5EA8EAE2C}" type="datetimeFigureOut">
              <a:rPr lang="en-MY" smtClean="0"/>
              <a:t>24/3/2021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B0FD2-E572-4AEA-9C11-B3C1D776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3CDC0-022E-45B6-9AF9-2107B7D1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2D6-108C-4023-8FDA-D693510B85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5145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23CE-6CDD-49A7-996F-06462144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A9E9F-B92A-4DD0-B28F-6B7902CA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B4F71-EA88-4329-B107-32587DFEF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3E014-9F8E-4B19-AC67-9E915F38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A918-3A7A-4438-9232-72F5EA8EAE2C}" type="datetimeFigureOut">
              <a:rPr lang="en-MY" smtClean="0"/>
              <a:t>24/3/2021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67F6B-B196-4AA4-9518-5E6E8A6F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7802E-B302-4391-853F-9FFDCC1A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2D6-108C-4023-8FDA-D693510B85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074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8B384-75EB-4363-A036-645F42B8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B48D1-32E4-4193-8696-BF4C81DFD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4709D-55C1-4008-8FF2-743FF1612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8A918-3A7A-4438-9232-72F5EA8EAE2C}" type="datetimeFigureOut">
              <a:rPr lang="en-MY" smtClean="0"/>
              <a:t>24/3/2021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D58C-389A-4E60-8D96-658DD0323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61526-AFCB-40F1-8286-CADB0353E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32D6-108C-4023-8FDA-D693510B85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748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4230-BDEF-4221-BA47-550241704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854" y="1652930"/>
            <a:ext cx="9144000" cy="4602730"/>
          </a:xfrm>
        </p:spPr>
        <p:txBody>
          <a:bodyPr>
            <a:normAutofit/>
          </a:bodyPr>
          <a:lstStyle/>
          <a:p>
            <a:pPr algn="l"/>
            <a:r>
              <a:rPr lang="en-US" sz="96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SESI LATIHAN PENGGUNAAN</a:t>
            </a:r>
            <a:b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spc="600" dirty="0">
                <a:ln w="0"/>
                <a:solidFill>
                  <a:srgbClr val="92117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FSKDOC</a:t>
            </a:r>
            <a:endParaRPr lang="en-MY" sz="9600" spc="600" dirty="0">
              <a:solidFill>
                <a:srgbClr val="92117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8379-E8FF-4A4E-AA9F-5A715FE5F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0570" y="6083533"/>
            <a:ext cx="3018972" cy="643842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25 Mac 2021</a:t>
            </a:r>
          </a:p>
          <a:p>
            <a:pPr algn="r"/>
            <a:endParaRPr lang="en-US" sz="40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algn="r"/>
            <a:endParaRPr lang="en-MY" sz="40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A6A954-7BDC-4497-A7A8-6C20607F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401A1F4-6B6B-4114-9E20-DE945345B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97" y="4960715"/>
            <a:ext cx="4527028" cy="101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19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D7C8BD4-F0D6-44DE-AB62-0583C64A0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"/>
            <a:ext cx="12192000" cy="684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6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DC1D087C-73B3-4C71-9299-FC13F546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FAKTA RINGKAS</a:t>
            </a:r>
            <a:endParaRPr lang="en-MY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05E7BCC-BADF-406B-B893-1E654DEFCF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456696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99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8B7EB7-2832-4BEC-B046-032250B1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46" y="1053711"/>
            <a:ext cx="4933490" cy="142444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AKSES KEPADA FSKDoc</a:t>
            </a:r>
            <a:endParaRPr lang="en-MY" sz="400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2AE596-ED4F-42B0-A49A-517925F7E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47" y="2799889"/>
            <a:ext cx="4933490" cy="2987543"/>
          </a:xfrm>
        </p:spPr>
        <p:txBody>
          <a:bodyPr anchor="t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Boleh diakses dari mana-mana peranti (PC, Laptop, Telefon Pintar)</a:t>
            </a:r>
          </a:p>
          <a:p>
            <a:r>
              <a:rPr lang="en-US" sz="2200">
                <a:solidFill>
                  <a:srgbClr val="FFFFFF"/>
                </a:solidFill>
              </a:rPr>
              <a:t>Boleh menggunakan pelbagai browser.</a:t>
            </a:r>
            <a:endParaRPr lang="en-MY" sz="2200">
              <a:solidFill>
                <a:srgbClr val="FFFFFF"/>
              </a:solidFill>
            </a:endParaRPr>
          </a:p>
        </p:txBody>
      </p:sp>
      <p:pic>
        <p:nvPicPr>
          <p:cNvPr id="6" name="Picture 4" descr="What is Responsive Web Design">
            <a:extLst>
              <a:ext uri="{FF2B5EF4-FFF2-40B4-BE49-F238E27FC236}">
                <a16:creationId xmlns:a16="http://schemas.microsoft.com/office/drawing/2014/main" id="{C1F24BB7-6997-4F95-A526-2175625C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5966" y="347472"/>
            <a:ext cx="475488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oo much Browser Privacy could impact Security, says Researcher">
            <a:extLst>
              <a:ext uri="{FF2B5EF4-FFF2-40B4-BE49-F238E27FC236}">
                <a16:creationId xmlns:a16="http://schemas.microsoft.com/office/drawing/2014/main" id="{6A9C7D30-2FD0-45C4-8B0D-A430AA7D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7446" y="3566160"/>
            <a:ext cx="485191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4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9EC2BE-1C66-4598-8FB4-FE0772B8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/>
          <a:lstStyle/>
          <a:p>
            <a:r>
              <a:rPr lang="en-US" dirty="0"/>
              <a:t>SKOP LATIHAN</a:t>
            </a:r>
            <a:endParaRPr lang="en-MY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9A19164-F5C5-4DF2-850B-537308093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72038"/>
              </p:ext>
            </p:extLst>
          </p:nvPr>
        </p:nvGraphicFramePr>
        <p:xfrm>
          <a:off x="1116013" y="2478088"/>
          <a:ext cx="10167937" cy="36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0826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97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Aharoni</vt:lpstr>
      <vt:lpstr>Arial</vt:lpstr>
      <vt:lpstr>Arial Narrow</vt:lpstr>
      <vt:lpstr>Calibri</vt:lpstr>
      <vt:lpstr>Calibri Light</vt:lpstr>
      <vt:lpstr>Office Theme</vt:lpstr>
      <vt:lpstr>SESI LATIHAN PENGGUNAAN FSKDOC</vt:lpstr>
      <vt:lpstr>PowerPoint Presentation</vt:lpstr>
      <vt:lpstr>FAKTA RINGKAS</vt:lpstr>
      <vt:lpstr>AKSES KEPADA FSKDoc</vt:lpstr>
      <vt:lpstr>SKOP LATIHAN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 LATIHAN PENGGUNAAN FSKDOC</dc:title>
  <dc:creator>MOHD.IZWAN BIN SALIM</dc:creator>
  <cp:lastModifiedBy>MOHD.IZWAN BIN SALIM</cp:lastModifiedBy>
  <cp:revision>2</cp:revision>
  <dcterms:created xsi:type="dcterms:W3CDTF">2021-03-24T13:39:13Z</dcterms:created>
  <dcterms:modified xsi:type="dcterms:W3CDTF">2021-03-24T13:54:27Z</dcterms:modified>
</cp:coreProperties>
</file>