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sldIdLst>
    <p:sldId id="256" r:id="rId2"/>
    <p:sldId id="258" r:id="rId3"/>
    <p:sldId id="257" r:id="rId4"/>
    <p:sldId id="259" r:id="rId5"/>
    <p:sldId id="260" r:id="rId6"/>
    <p:sldId id="263" r:id="rId7"/>
    <p:sldId id="303" r:id="rId8"/>
    <p:sldId id="302" r:id="rId9"/>
    <p:sldId id="301" r:id="rId10"/>
    <p:sldId id="300" r:id="rId11"/>
    <p:sldId id="299" r:id="rId12"/>
    <p:sldId id="298" r:id="rId13"/>
    <p:sldId id="297" r:id="rId14"/>
    <p:sldId id="296" r:id="rId15"/>
    <p:sldId id="295" r:id="rId16"/>
    <p:sldId id="294" r:id="rId17"/>
    <p:sldId id="293" r:id="rId18"/>
    <p:sldId id="292" r:id="rId19"/>
    <p:sldId id="291" r:id="rId20"/>
    <p:sldId id="290" r:id="rId21"/>
    <p:sldId id="289" r:id="rId22"/>
    <p:sldId id="287" r:id="rId23"/>
    <p:sldId id="286" r:id="rId24"/>
    <p:sldId id="285" r:id="rId25"/>
    <p:sldId id="284" r:id="rId26"/>
    <p:sldId id="283" r:id="rId27"/>
    <p:sldId id="282" r:id="rId28"/>
    <p:sldId id="281" r:id="rId29"/>
    <p:sldId id="280" r:id="rId30"/>
    <p:sldId id="279" r:id="rId31"/>
    <p:sldId id="278" r:id="rId32"/>
    <p:sldId id="277" r:id="rId33"/>
    <p:sldId id="276" r:id="rId34"/>
    <p:sldId id="275" r:id="rId35"/>
    <p:sldId id="274" r:id="rId36"/>
    <p:sldId id="273" r:id="rId37"/>
    <p:sldId id="272" r:id="rId38"/>
    <p:sldId id="271" r:id="rId39"/>
    <p:sldId id="270" r:id="rId40"/>
    <p:sldId id="269" r:id="rId41"/>
    <p:sldId id="268" r:id="rId42"/>
    <p:sldId id="267" r:id="rId43"/>
    <p:sldId id="266" r:id="rId44"/>
    <p:sldId id="265" r:id="rId45"/>
    <p:sldId id="264" r:id="rId46"/>
    <p:sldId id="261" r:id="rId47"/>
    <p:sldId id="305" r:id="rId48"/>
    <p:sldId id="306" r:id="rId49"/>
    <p:sldId id="307" r:id="rId50"/>
    <p:sldId id="309" r:id="rId51"/>
    <p:sldId id="30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F18B0E-08F7-E649-9E90-E902F8F0027C}" v="70" dt="2021-04-18T15:47:41.4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6"/>
  </p:normalViewPr>
  <p:slideViewPr>
    <p:cSldViewPr snapToGrid="0" snapToObjects="1">
      <p:cViewPr varScale="1">
        <p:scale>
          <a:sx n="102" d="100"/>
          <a:sy n="102" d="100"/>
        </p:scale>
        <p:origin x="952" y="184"/>
      </p:cViewPr>
      <p:guideLst/>
    </p:cSldViewPr>
  </p:slid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HAMMAD AZMAN BIN IBRAHIM" userId="5e773a02-69ec-47ad-b9e6-830ccad36b9a" providerId="ADAL" clId="{80098A3C-D27B-A34F-8EF8-2A46F595DAAC}"/>
    <pc:docChg chg="undo custSel addSld modSld">
      <pc:chgData name="MUHAMMAD AZMAN BIN IBRAHIM" userId="5e773a02-69ec-47ad-b9e6-830ccad36b9a" providerId="ADAL" clId="{80098A3C-D27B-A34F-8EF8-2A46F595DAAC}" dt="2021-02-07T10:02:40.436" v="976" actId="2165"/>
      <pc:docMkLst>
        <pc:docMk/>
      </pc:docMkLst>
      <pc:sldChg chg="modSp">
        <pc:chgData name="MUHAMMAD AZMAN BIN IBRAHIM" userId="5e773a02-69ec-47ad-b9e6-830ccad36b9a" providerId="ADAL" clId="{80098A3C-D27B-A34F-8EF8-2A46F595DAAC}" dt="2021-02-07T08:40:13.416" v="10"/>
        <pc:sldMkLst>
          <pc:docMk/>
          <pc:sldMk cId="25586398" sldId="257"/>
        </pc:sldMkLst>
        <pc:spChg chg="mod">
          <ac:chgData name="MUHAMMAD AZMAN BIN IBRAHIM" userId="5e773a02-69ec-47ad-b9e6-830ccad36b9a" providerId="ADAL" clId="{80098A3C-D27B-A34F-8EF8-2A46F595DAAC}" dt="2021-02-07T08:40:13.416" v="10"/>
          <ac:spMkLst>
            <pc:docMk/>
            <pc:sldMk cId="25586398" sldId="257"/>
            <ac:spMk id="3" creationId="{2BF02E52-7C82-A640-833F-1FEC8F81CD13}"/>
          </ac:spMkLst>
        </pc:spChg>
      </pc:sldChg>
      <pc:sldChg chg="modSp new">
        <pc:chgData name="MUHAMMAD AZMAN BIN IBRAHIM" userId="5e773a02-69ec-47ad-b9e6-830ccad36b9a" providerId="ADAL" clId="{80098A3C-D27B-A34F-8EF8-2A46F595DAAC}" dt="2021-02-07T08:08:19.745" v="1"/>
        <pc:sldMkLst>
          <pc:docMk/>
          <pc:sldMk cId="3934822401" sldId="259"/>
        </pc:sldMkLst>
        <pc:spChg chg="mod">
          <ac:chgData name="MUHAMMAD AZMAN BIN IBRAHIM" userId="5e773a02-69ec-47ad-b9e6-830ccad36b9a" providerId="ADAL" clId="{80098A3C-D27B-A34F-8EF8-2A46F595DAAC}" dt="2021-02-07T08:08:19.745" v="1"/>
          <ac:spMkLst>
            <pc:docMk/>
            <pc:sldMk cId="3934822401" sldId="259"/>
            <ac:spMk id="2" creationId="{F46F3614-D866-7B46-9B81-26904DA47CF3}"/>
          </ac:spMkLst>
        </pc:spChg>
      </pc:sldChg>
      <pc:sldChg chg="addSp delSp modSp new mod">
        <pc:chgData name="MUHAMMAD AZMAN BIN IBRAHIM" userId="5e773a02-69ec-47ad-b9e6-830ccad36b9a" providerId="ADAL" clId="{80098A3C-D27B-A34F-8EF8-2A46F595DAAC}" dt="2021-02-07T09:16:17.920" v="417" actId="20577"/>
        <pc:sldMkLst>
          <pc:docMk/>
          <pc:sldMk cId="550603950" sldId="260"/>
        </pc:sldMkLst>
        <pc:spChg chg="mod">
          <ac:chgData name="MUHAMMAD AZMAN BIN IBRAHIM" userId="5e773a02-69ec-47ad-b9e6-830ccad36b9a" providerId="ADAL" clId="{80098A3C-D27B-A34F-8EF8-2A46F595DAAC}" dt="2021-02-07T08:08:30.551" v="4" actId="20577"/>
          <ac:spMkLst>
            <pc:docMk/>
            <pc:sldMk cId="550603950" sldId="260"/>
            <ac:spMk id="2" creationId="{28DCB881-B5B0-154A-B1BD-41CF33347BF6}"/>
          </ac:spMkLst>
        </pc:spChg>
        <pc:spChg chg="del">
          <ac:chgData name="MUHAMMAD AZMAN BIN IBRAHIM" userId="5e773a02-69ec-47ad-b9e6-830ccad36b9a" providerId="ADAL" clId="{80098A3C-D27B-A34F-8EF8-2A46F595DAAC}" dt="2021-02-07T08:50:38.657" v="11" actId="3680"/>
          <ac:spMkLst>
            <pc:docMk/>
            <pc:sldMk cId="550603950" sldId="260"/>
            <ac:spMk id="3" creationId="{61A8BCAC-E9DC-FE42-8817-90CFFF6EB29A}"/>
          </ac:spMkLst>
        </pc:spChg>
        <pc:graphicFrameChg chg="add mod ord modGraphic">
          <ac:chgData name="MUHAMMAD AZMAN BIN IBRAHIM" userId="5e773a02-69ec-47ad-b9e6-830ccad36b9a" providerId="ADAL" clId="{80098A3C-D27B-A34F-8EF8-2A46F595DAAC}" dt="2021-02-07T09:16:17.920" v="417" actId="20577"/>
          <ac:graphicFrameMkLst>
            <pc:docMk/>
            <pc:sldMk cId="550603950" sldId="260"/>
            <ac:graphicFrameMk id="4" creationId="{6077AF29-74A0-A443-8C95-825F62579D68}"/>
          </ac:graphicFrameMkLst>
        </pc:graphicFrameChg>
      </pc:sldChg>
      <pc:sldChg chg="modSp new mod">
        <pc:chgData name="MUHAMMAD AZMAN BIN IBRAHIM" userId="5e773a02-69ec-47ad-b9e6-830ccad36b9a" providerId="ADAL" clId="{80098A3C-D27B-A34F-8EF8-2A46F595DAAC}" dt="2021-02-07T08:08:39.905" v="7" actId="20577"/>
        <pc:sldMkLst>
          <pc:docMk/>
          <pc:sldMk cId="1600067207" sldId="261"/>
        </pc:sldMkLst>
        <pc:spChg chg="mod">
          <ac:chgData name="MUHAMMAD AZMAN BIN IBRAHIM" userId="5e773a02-69ec-47ad-b9e6-830ccad36b9a" providerId="ADAL" clId="{80098A3C-D27B-A34F-8EF8-2A46F595DAAC}" dt="2021-02-07T08:08:39.905" v="7" actId="20577"/>
          <ac:spMkLst>
            <pc:docMk/>
            <pc:sldMk cId="1600067207" sldId="261"/>
            <ac:spMk id="2" creationId="{2CED0ACC-AC91-ED49-A720-9AA028B2BD6E}"/>
          </ac:spMkLst>
        </pc:spChg>
      </pc:sldChg>
      <pc:sldChg chg="modSp new">
        <pc:chgData name="MUHAMMAD AZMAN BIN IBRAHIM" userId="5e773a02-69ec-47ad-b9e6-830ccad36b9a" providerId="ADAL" clId="{80098A3C-D27B-A34F-8EF8-2A46F595DAAC}" dt="2021-02-07T08:36:57.673" v="9"/>
        <pc:sldMkLst>
          <pc:docMk/>
          <pc:sldMk cId="2416183886" sldId="262"/>
        </pc:sldMkLst>
        <pc:spChg chg="mod">
          <ac:chgData name="MUHAMMAD AZMAN BIN IBRAHIM" userId="5e773a02-69ec-47ad-b9e6-830ccad36b9a" providerId="ADAL" clId="{80098A3C-D27B-A34F-8EF8-2A46F595DAAC}" dt="2021-02-07T08:36:57.673" v="9"/>
          <ac:spMkLst>
            <pc:docMk/>
            <pc:sldMk cId="2416183886" sldId="262"/>
            <ac:spMk id="3" creationId="{75A5D16E-5282-D942-ACFB-4A12FA86A469}"/>
          </ac:spMkLst>
        </pc:spChg>
      </pc:sldChg>
      <pc:sldChg chg="addSp delSp modSp add mod">
        <pc:chgData name="MUHAMMAD AZMAN BIN IBRAHIM" userId="5e773a02-69ec-47ad-b9e6-830ccad36b9a" providerId="ADAL" clId="{80098A3C-D27B-A34F-8EF8-2A46F595DAAC}" dt="2021-02-07T10:02:40.436" v="976" actId="2165"/>
        <pc:sldMkLst>
          <pc:docMk/>
          <pc:sldMk cId="3465031602" sldId="263"/>
        </pc:sldMkLst>
        <pc:spChg chg="add del mod">
          <ac:chgData name="MUHAMMAD AZMAN BIN IBRAHIM" userId="5e773a02-69ec-47ad-b9e6-830ccad36b9a" providerId="ADAL" clId="{80098A3C-D27B-A34F-8EF8-2A46F595DAAC}" dt="2021-02-07T10:02:34.431" v="975" actId="478"/>
          <ac:spMkLst>
            <pc:docMk/>
            <pc:sldMk cId="3465031602" sldId="263"/>
            <ac:spMk id="5" creationId="{8C951390-FAB3-9143-B8C0-9A4F34522F73}"/>
          </ac:spMkLst>
        </pc:spChg>
        <pc:graphicFrameChg chg="add del mod modGraphic">
          <ac:chgData name="MUHAMMAD AZMAN BIN IBRAHIM" userId="5e773a02-69ec-47ad-b9e6-830ccad36b9a" providerId="ADAL" clId="{80098A3C-D27B-A34F-8EF8-2A46F595DAAC}" dt="2021-02-07T10:02:40.436" v="976" actId="2165"/>
          <ac:graphicFrameMkLst>
            <pc:docMk/>
            <pc:sldMk cId="3465031602" sldId="263"/>
            <ac:graphicFrameMk id="4" creationId="{6077AF29-74A0-A443-8C95-825F62579D68}"/>
          </ac:graphicFrameMkLst>
        </pc:graphicFrameChg>
      </pc:sldChg>
    </pc:docChg>
  </pc:docChgLst>
  <pc:docChgLst>
    <pc:chgData name="MUHAMMAD AZMAN BIN IBRAHIM" userId="5e773a02-69ec-47ad-b9e6-830ccad36b9a" providerId="ADAL" clId="{4BF18B0E-08F7-E649-9E90-E902F8F0027C}"/>
    <pc:docChg chg="undo custSel addSld delSld modSld sldOrd">
      <pc:chgData name="MUHAMMAD AZMAN BIN IBRAHIM" userId="5e773a02-69ec-47ad-b9e6-830ccad36b9a" providerId="ADAL" clId="{4BF18B0E-08F7-E649-9E90-E902F8F0027C}" dt="2021-04-19T00:18:38.810" v="496" actId="20577"/>
      <pc:docMkLst>
        <pc:docMk/>
      </pc:docMkLst>
      <pc:sldChg chg="modSp mod">
        <pc:chgData name="MUHAMMAD AZMAN BIN IBRAHIM" userId="5e773a02-69ec-47ad-b9e6-830ccad36b9a" providerId="ADAL" clId="{4BF18B0E-08F7-E649-9E90-E902F8F0027C}" dt="2021-04-19T00:18:38.810" v="496" actId="20577"/>
        <pc:sldMkLst>
          <pc:docMk/>
          <pc:sldMk cId="3727168280" sldId="256"/>
        </pc:sldMkLst>
        <pc:spChg chg="mod">
          <ac:chgData name="MUHAMMAD AZMAN BIN IBRAHIM" userId="5e773a02-69ec-47ad-b9e6-830ccad36b9a" providerId="ADAL" clId="{4BF18B0E-08F7-E649-9E90-E902F8F0027C}" dt="2021-04-19T00:18:38.810" v="496" actId="20577"/>
          <ac:spMkLst>
            <pc:docMk/>
            <pc:sldMk cId="3727168280" sldId="256"/>
            <ac:spMk id="3" creationId="{923ABA3E-F7B4-F543-96FB-25463222855F}"/>
          </ac:spMkLst>
        </pc:spChg>
      </pc:sldChg>
      <pc:sldChg chg="modSp mod">
        <pc:chgData name="MUHAMMAD AZMAN BIN IBRAHIM" userId="5e773a02-69ec-47ad-b9e6-830ccad36b9a" providerId="ADAL" clId="{4BF18B0E-08F7-E649-9E90-E902F8F0027C}" dt="2021-04-17T06:59:56.363" v="33"/>
        <pc:sldMkLst>
          <pc:docMk/>
          <pc:sldMk cId="25586398" sldId="257"/>
        </pc:sldMkLst>
        <pc:spChg chg="mod">
          <ac:chgData name="MUHAMMAD AZMAN BIN IBRAHIM" userId="5e773a02-69ec-47ad-b9e6-830ccad36b9a" providerId="ADAL" clId="{4BF18B0E-08F7-E649-9E90-E902F8F0027C}" dt="2021-04-17T06:59:56.363" v="33"/>
          <ac:spMkLst>
            <pc:docMk/>
            <pc:sldMk cId="25586398" sldId="257"/>
            <ac:spMk id="3" creationId="{2BF02E52-7C82-A640-833F-1FEC8F81CD13}"/>
          </ac:spMkLst>
        </pc:spChg>
      </pc:sldChg>
      <pc:sldChg chg="addSp modSp mod setBg">
        <pc:chgData name="MUHAMMAD AZMAN BIN IBRAHIM" userId="5e773a02-69ec-47ad-b9e6-830ccad36b9a" providerId="ADAL" clId="{4BF18B0E-08F7-E649-9E90-E902F8F0027C}" dt="2021-04-16T13:42:36.835" v="13" actId="26606"/>
        <pc:sldMkLst>
          <pc:docMk/>
          <pc:sldMk cId="3934822401" sldId="259"/>
        </pc:sldMkLst>
        <pc:spChg chg="mod">
          <ac:chgData name="MUHAMMAD AZMAN BIN IBRAHIM" userId="5e773a02-69ec-47ad-b9e6-830ccad36b9a" providerId="ADAL" clId="{4BF18B0E-08F7-E649-9E90-E902F8F0027C}" dt="2021-04-16T13:42:36.835" v="13" actId="26606"/>
          <ac:spMkLst>
            <pc:docMk/>
            <pc:sldMk cId="3934822401" sldId="259"/>
            <ac:spMk id="2" creationId="{F46F3614-D866-7B46-9B81-26904DA47CF3}"/>
          </ac:spMkLst>
        </pc:spChg>
        <pc:spChg chg="mod">
          <ac:chgData name="MUHAMMAD AZMAN BIN IBRAHIM" userId="5e773a02-69ec-47ad-b9e6-830ccad36b9a" providerId="ADAL" clId="{4BF18B0E-08F7-E649-9E90-E902F8F0027C}" dt="2021-04-16T13:42:36.835" v="13" actId="26606"/>
          <ac:spMkLst>
            <pc:docMk/>
            <pc:sldMk cId="3934822401" sldId="259"/>
            <ac:spMk id="3" creationId="{B73A0278-7B99-C941-8032-55F61637C233}"/>
          </ac:spMkLst>
        </pc:spChg>
        <pc:spChg chg="add">
          <ac:chgData name="MUHAMMAD AZMAN BIN IBRAHIM" userId="5e773a02-69ec-47ad-b9e6-830ccad36b9a" providerId="ADAL" clId="{4BF18B0E-08F7-E649-9E90-E902F8F0027C}" dt="2021-04-16T13:42:36.835" v="13" actId="26606"/>
          <ac:spMkLst>
            <pc:docMk/>
            <pc:sldMk cId="3934822401" sldId="259"/>
            <ac:spMk id="9" creationId="{11AC88F6-55CB-496B-8AD8-9ABD2E6E3BFA}"/>
          </ac:spMkLst>
        </pc:spChg>
        <pc:spChg chg="add">
          <ac:chgData name="MUHAMMAD AZMAN BIN IBRAHIM" userId="5e773a02-69ec-47ad-b9e6-830ccad36b9a" providerId="ADAL" clId="{4BF18B0E-08F7-E649-9E90-E902F8F0027C}" dt="2021-04-16T13:42:36.835" v="13" actId="26606"/>
          <ac:spMkLst>
            <pc:docMk/>
            <pc:sldMk cId="3934822401" sldId="259"/>
            <ac:spMk id="11" creationId="{6F53D3C3-F24F-4317-98B6-A05ECD30445C}"/>
          </ac:spMkLst>
        </pc:spChg>
        <pc:picChg chg="add">
          <ac:chgData name="MUHAMMAD AZMAN BIN IBRAHIM" userId="5e773a02-69ec-47ad-b9e6-830ccad36b9a" providerId="ADAL" clId="{4BF18B0E-08F7-E649-9E90-E902F8F0027C}" dt="2021-04-16T13:42:36.835" v="13" actId="26606"/>
          <ac:picMkLst>
            <pc:docMk/>
            <pc:sldMk cId="3934822401" sldId="259"/>
            <ac:picMk id="5" creationId="{E5FA5A2B-FA61-4463-8D32-4C3A00CF4064}"/>
          </ac:picMkLst>
        </pc:picChg>
      </pc:sldChg>
      <pc:sldChg chg="addSp delSp modSp mod ord">
        <pc:chgData name="MUHAMMAD AZMAN BIN IBRAHIM" userId="5e773a02-69ec-47ad-b9e6-830ccad36b9a" providerId="ADAL" clId="{4BF18B0E-08F7-E649-9E90-E902F8F0027C}" dt="2021-04-18T14:03:33.436" v="396" actId="20578"/>
        <pc:sldMkLst>
          <pc:docMk/>
          <pc:sldMk cId="1600067207" sldId="261"/>
        </pc:sldMkLst>
        <pc:spChg chg="del mod">
          <ac:chgData name="MUHAMMAD AZMAN BIN IBRAHIM" userId="5e773a02-69ec-47ad-b9e6-830ccad36b9a" providerId="ADAL" clId="{4BF18B0E-08F7-E649-9E90-E902F8F0027C}" dt="2021-04-16T13:45:58.623" v="27" actId="26606"/>
          <ac:spMkLst>
            <pc:docMk/>
            <pc:sldMk cId="1600067207" sldId="261"/>
            <ac:spMk id="3" creationId="{AF3E82DB-9D05-5C4C-B9DD-98344C6AFD64}"/>
          </ac:spMkLst>
        </pc:spChg>
        <pc:graphicFrameChg chg="add mod">
          <ac:chgData name="MUHAMMAD AZMAN BIN IBRAHIM" userId="5e773a02-69ec-47ad-b9e6-830ccad36b9a" providerId="ADAL" clId="{4BF18B0E-08F7-E649-9E90-E902F8F0027C}" dt="2021-04-18T13:48:54.742" v="365"/>
          <ac:graphicFrameMkLst>
            <pc:docMk/>
            <pc:sldMk cId="1600067207" sldId="261"/>
            <ac:graphicFrameMk id="5" creationId="{A9F1FBBD-2B88-43F0-8985-2C557CC69BD9}"/>
          </ac:graphicFrameMkLst>
        </pc:graphicFrameChg>
      </pc:sldChg>
      <pc:sldChg chg="del">
        <pc:chgData name="MUHAMMAD AZMAN BIN IBRAHIM" userId="5e773a02-69ec-47ad-b9e6-830ccad36b9a" providerId="ADAL" clId="{4BF18B0E-08F7-E649-9E90-E902F8F0027C}" dt="2021-04-17T06:59:58.390" v="34" actId="2696"/>
        <pc:sldMkLst>
          <pc:docMk/>
          <pc:sldMk cId="2416183886" sldId="262"/>
        </pc:sldMkLst>
      </pc:sldChg>
      <pc:sldChg chg="addSp delSp modSp new mod setBg">
        <pc:chgData name="MUHAMMAD AZMAN BIN IBRAHIM" userId="5e773a02-69ec-47ad-b9e6-830ccad36b9a" providerId="ADAL" clId="{4BF18B0E-08F7-E649-9E90-E902F8F0027C}" dt="2021-04-17T13:19:02.495" v="203" actId="26606"/>
        <pc:sldMkLst>
          <pc:docMk/>
          <pc:sldMk cId="3848859953" sldId="264"/>
        </pc:sldMkLst>
        <pc:spChg chg="del">
          <ac:chgData name="MUHAMMAD AZMAN BIN IBRAHIM" userId="5e773a02-69ec-47ad-b9e6-830ccad36b9a" providerId="ADAL" clId="{4BF18B0E-08F7-E649-9E90-E902F8F0027C}" dt="2021-04-17T13:12:02.079" v="165" actId="26606"/>
          <ac:spMkLst>
            <pc:docMk/>
            <pc:sldMk cId="3848859953" sldId="264"/>
            <ac:spMk id="2" creationId="{2F8752B0-AAD8-3148-9EC4-B276F5DA4055}"/>
          </ac:spMkLst>
        </pc:spChg>
        <pc:spChg chg="del">
          <ac:chgData name="MUHAMMAD AZMAN BIN IBRAHIM" userId="5e773a02-69ec-47ad-b9e6-830ccad36b9a" providerId="ADAL" clId="{4BF18B0E-08F7-E649-9E90-E902F8F0027C}" dt="2021-04-17T07:40:19.186" v="36"/>
          <ac:spMkLst>
            <pc:docMk/>
            <pc:sldMk cId="3848859953" sldId="264"/>
            <ac:spMk id="3" creationId="{B8589210-DD81-9A4F-A1D9-CF4BFF390173}"/>
          </ac:spMkLst>
        </pc:spChg>
        <pc:spChg chg="add del">
          <ac:chgData name="MUHAMMAD AZMAN BIN IBRAHIM" userId="5e773a02-69ec-47ad-b9e6-830ccad36b9a" providerId="ADAL" clId="{4BF18B0E-08F7-E649-9E90-E902F8F0027C}" dt="2021-04-17T13:19:02.495" v="203" actId="26606"/>
          <ac:spMkLst>
            <pc:docMk/>
            <pc:sldMk cId="3848859953" sldId="264"/>
            <ac:spMk id="69" creationId="{6BB4A288-31AD-48C2-B51A-26D773DE2A21}"/>
          </ac:spMkLst>
        </pc:spChg>
        <pc:spChg chg="add del">
          <ac:chgData name="MUHAMMAD AZMAN BIN IBRAHIM" userId="5e773a02-69ec-47ad-b9e6-830ccad36b9a" providerId="ADAL" clId="{4BF18B0E-08F7-E649-9E90-E902F8F0027C}" dt="2021-04-17T13:19:02.495" v="203" actId="26606"/>
          <ac:spMkLst>
            <pc:docMk/>
            <pc:sldMk cId="3848859953" sldId="264"/>
            <ac:spMk id="71" creationId="{CF296E0E-B856-46EB-BF61-6F696D2B0F34}"/>
          </ac:spMkLst>
        </pc:spChg>
        <pc:spChg chg="add del">
          <ac:chgData name="MUHAMMAD AZMAN BIN IBRAHIM" userId="5e773a02-69ec-47ad-b9e6-830ccad36b9a" providerId="ADAL" clId="{4BF18B0E-08F7-E649-9E90-E902F8F0027C}" dt="2021-04-17T13:19:02.495" v="203" actId="26606"/>
          <ac:spMkLst>
            <pc:docMk/>
            <pc:sldMk cId="3848859953" sldId="264"/>
            <ac:spMk id="73" creationId="{5CFB9D68-DE9A-4A28-83F3-BDE936BC8626}"/>
          </ac:spMkLst>
        </pc:spChg>
        <pc:spChg chg="add del">
          <ac:chgData name="MUHAMMAD AZMAN BIN IBRAHIM" userId="5e773a02-69ec-47ad-b9e6-830ccad36b9a" providerId="ADAL" clId="{4BF18B0E-08F7-E649-9E90-E902F8F0027C}" dt="2021-04-17T13:19:02.495" v="203" actId="26606"/>
          <ac:spMkLst>
            <pc:docMk/>
            <pc:sldMk cId="3848859953" sldId="264"/>
            <ac:spMk id="75" creationId="{18E53E05-AB1E-47FF-902E-E90E751F3B85}"/>
          </ac:spMkLst>
        </pc:spChg>
        <pc:spChg chg="add del">
          <ac:chgData name="MUHAMMAD AZMAN BIN IBRAHIM" userId="5e773a02-69ec-47ad-b9e6-830ccad36b9a" providerId="ADAL" clId="{4BF18B0E-08F7-E649-9E90-E902F8F0027C}" dt="2021-04-17T13:19:02.495" v="203" actId="26606"/>
          <ac:spMkLst>
            <pc:docMk/>
            <pc:sldMk cId="3848859953" sldId="264"/>
            <ac:spMk id="82" creationId="{C4328E57-2330-4F13-BFF6-7D662323418A}"/>
          </ac:spMkLst>
        </pc:spChg>
        <pc:spChg chg="add del">
          <ac:chgData name="MUHAMMAD AZMAN BIN IBRAHIM" userId="5e773a02-69ec-47ad-b9e6-830ccad36b9a" providerId="ADAL" clId="{4BF18B0E-08F7-E649-9E90-E902F8F0027C}" dt="2021-04-17T13:19:02.495" v="203" actId="26606"/>
          <ac:spMkLst>
            <pc:docMk/>
            <pc:sldMk cId="3848859953" sldId="264"/>
            <ac:spMk id="84" creationId="{A8976310-F1DC-48F9-AD36-74130D4D3D5D}"/>
          </ac:spMkLst>
        </pc:spChg>
        <pc:spChg chg="add del">
          <ac:chgData name="MUHAMMAD AZMAN BIN IBRAHIM" userId="5e773a02-69ec-47ad-b9e6-830ccad36b9a" providerId="ADAL" clId="{4BF18B0E-08F7-E649-9E90-E902F8F0027C}" dt="2021-04-17T13:19:02.495" v="203" actId="26606"/>
          <ac:spMkLst>
            <pc:docMk/>
            <pc:sldMk cId="3848859953" sldId="264"/>
            <ac:spMk id="86" creationId="{E6F5AA5D-8C79-4471-BF5A-446E26E09756}"/>
          </ac:spMkLst>
        </pc:spChg>
        <pc:spChg chg="add del">
          <ac:chgData name="MUHAMMAD AZMAN BIN IBRAHIM" userId="5e773a02-69ec-47ad-b9e6-830ccad36b9a" providerId="ADAL" clId="{4BF18B0E-08F7-E649-9E90-E902F8F0027C}" dt="2021-04-17T13:19:02.495" v="203" actId="26606"/>
          <ac:spMkLst>
            <pc:docMk/>
            <pc:sldMk cId="3848859953" sldId="264"/>
            <ac:spMk id="88" creationId="{AAA85F2D-798C-49CD-A763-61EEF7481158}"/>
          </ac:spMkLst>
        </pc:spChg>
        <pc:spChg chg="add del">
          <ac:chgData name="MUHAMMAD AZMAN BIN IBRAHIM" userId="5e773a02-69ec-47ad-b9e6-830ccad36b9a" providerId="ADAL" clId="{4BF18B0E-08F7-E649-9E90-E902F8F0027C}" dt="2021-04-17T13:19:02.495" v="203" actId="26606"/>
          <ac:spMkLst>
            <pc:docMk/>
            <pc:sldMk cId="3848859953" sldId="264"/>
            <ac:spMk id="90" creationId="{FD15984B-B00C-4146-AF82-FE4A2E0216F7}"/>
          </ac:spMkLst>
        </pc:spChg>
        <pc:spChg chg="add del">
          <ac:chgData name="MUHAMMAD AZMAN BIN IBRAHIM" userId="5e773a02-69ec-47ad-b9e6-830ccad36b9a" providerId="ADAL" clId="{4BF18B0E-08F7-E649-9E90-E902F8F0027C}" dt="2021-04-17T13:19:02.495" v="203" actId="26606"/>
          <ac:spMkLst>
            <pc:docMk/>
            <pc:sldMk cId="3848859953" sldId="264"/>
            <ac:spMk id="92" creationId="{7F482347-5925-4D3C-90D9-F9683926C7D1}"/>
          </ac:spMkLst>
        </pc:spChg>
        <pc:spChg chg="add del">
          <ac:chgData name="MUHAMMAD AZMAN BIN IBRAHIM" userId="5e773a02-69ec-47ad-b9e6-830ccad36b9a" providerId="ADAL" clId="{4BF18B0E-08F7-E649-9E90-E902F8F0027C}" dt="2021-04-17T13:19:02.495" v="203" actId="26606"/>
          <ac:spMkLst>
            <pc:docMk/>
            <pc:sldMk cId="3848859953" sldId="264"/>
            <ac:spMk id="94" creationId="{4B3DBBB0-8F73-4928-8F50-052EEF835E89}"/>
          </ac:spMkLst>
        </pc:spChg>
        <pc:spChg chg="add del">
          <ac:chgData name="MUHAMMAD AZMAN BIN IBRAHIM" userId="5e773a02-69ec-47ad-b9e6-830ccad36b9a" providerId="ADAL" clId="{4BF18B0E-08F7-E649-9E90-E902F8F0027C}" dt="2021-04-17T13:19:02.495" v="203" actId="26606"/>
          <ac:spMkLst>
            <pc:docMk/>
            <pc:sldMk cId="3848859953" sldId="264"/>
            <ac:spMk id="96" creationId="{9D9F4824-6BB3-425A-8E06-5F01EED72840}"/>
          </ac:spMkLst>
        </pc:spChg>
        <pc:spChg chg="add del">
          <ac:chgData name="MUHAMMAD AZMAN BIN IBRAHIM" userId="5e773a02-69ec-47ad-b9e6-830ccad36b9a" providerId="ADAL" clId="{4BF18B0E-08F7-E649-9E90-E902F8F0027C}" dt="2021-04-17T13:19:02.495" v="203" actId="26606"/>
          <ac:spMkLst>
            <pc:docMk/>
            <pc:sldMk cId="3848859953" sldId="264"/>
            <ac:spMk id="98" creationId="{79B2A1FE-DD90-4F0D-939C-A7EB7F36669E}"/>
          </ac:spMkLst>
        </pc:spChg>
        <pc:spChg chg="add del">
          <ac:chgData name="MUHAMMAD AZMAN BIN IBRAHIM" userId="5e773a02-69ec-47ad-b9e6-830ccad36b9a" providerId="ADAL" clId="{4BF18B0E-08F7-E649-9E90-E902F8F0027C}" dt="2021-04-17T13:19:02.495" v="203" actId="26606"/>
          <ac:spMkLst>
            <pc:docMk/>
            <pc:sldMk cId="3848859953" sldId="264"/>
            <ac:spMk id="100" creationId="{E7C8AAEA-99AD-4E47-8E62-6F21977D3F46}"/>
          </ac:spMkLst>
        </pc:spChg>
        <pc:spChg chg="add del">
          <ac:chgData name="MUHAMMAD AZMAN BIN IBRAHIM" userId="5e773a02-69ec-47ad-b9e6-830ccad36b9a" providerId="ADAL" clId="{4BF18B0E-08F7-E649-9E90-E902F8F0027C}" dt="2021-04-17T13:19:02.495" v="203" actId="26606"/>
          <ac:spMkLst>
            <pc:docMk/>
            <pc:sldMk cId="3848859953" sldId="264"/>
            <ac:spMk id="102" creationId="{77626BCD-0233-4EE4-B436-4392B2FA8D03}"/>
          </ac:spMkLst>
        </pc:spChg>
        <pc:spChg chg="add del">
          <ac:chgData name="MUHAMMAD AZMAN BIN IBRAHIM" userId="5e773a02-69ec-47ad-b9e6-830ccad36b9a" providerId="ADAL" clId="{4BF18B0E-08F7-E649-9E90-E902F8F0027C}" dt="2021-04-17T13:19:02.495" v="203" actId="26606"/>
          <ac:spMkLst>
            <pc:docMk/>
            <pc:sldMk cId="3848859953" sldId="264"/>
            <ac:spMk id="109" creationId="{87492D8E-F977-456B-B51B-511D6F482E1B}"/>
          </ac:spMkLst>
        </pc:spChg>
        <pc:spChg chg="add del">
          <ac:chgData name="MUHAMMAD AZMAN BIN IBRAHIM" userId="5e773a02-69ec-47ad-b9e6-830ccad36b9a" providerId="ADAL" clId="{4BF18B0E-08F7-E649-9E90-E902F8F0027C}" dt="2021-04-17T13:19:02.495" v="203" actId="26606"/>
          <ac:spMkLst>
            <pc:docMk/>
            <pc:sldMk cId="3848859953" sldId="264"/>
            <ac:spMk id="111" creationId="{6E11370A-07A8-4B6F-87C1-4D10DDE0A1C9}"/>
          </ac:spMkLst>
        </pc:spChg>
        <pc:spChg chg="add del">
          <ac:chgData name="MUHAMMAD AZMAN BIN IBRAHIM" userId="5e773a02-69ec-47ad-b9e6-830ccad36b9a" providerId="ADAL" clId="{4BF18B0E-08F7-E649-9E90-E902F8F0027C}" dt="2021-04-17T13:19:02.495" v="203" actId="26606"/>
          <ac:spMkLst>
            <pc:docMk/>
            <pc:sldMk cId="3848859953" sldId="264"/>
            <ac:spMk id="113" creationId="{E255E3FE-7B86-449A-AF1A-AC52EE23C148}"/>
          </ac:spMkLst>
        </pc:spChg>
        <pc:spChg chg="add del">
          <ac:chgData name="MUHAMMAD AZMAN BIN IBRAHIM" userId="5e773a02-69ec-47ad-b9e6-830ccad36b9a" providerId="ADAL" clId="{4BF18B0E-08F7-E649-9E90-E902F8F0027C}" dt="2021-04-17T13:19:02.495" v="203" actId="26606"/>
          <ac:spMkLst>
            <pc:docMk/>
            <pc:sldMk cId="3848859953" sldId="264"/>
            <ac:spMk id="115" creationId="{A7B0531A-680C-4DF1-9079-91CEF1100663}"/>
          </ac:spMkLst>
        </pc:spChg>
        <pc:spChg chg="add del">
          <ac:chgData name="MUHAMMAD AZMAN BIN IBRAHIM" userId="5e773a02-69ec-47ad-b9e6-830ccad36b9a" providerId="ADAL" clId="{4BF18B0E-08F7-E649-9E90-E902F8F0027C}" dt="2021-04-17T13:19:02.495" v="203" actId="26606"/>
          <ac:spMkLst>
            <pc:docMk/>
            <pc:sldMk cId="3848859953" sldId="264"/>
            <ac:spMk id="117" creationId="{E401ABF7-FBCE-4186-A2F6-225DA1AAF8D4}"/>
          </ac:spMkLst>
        </pc:spChg>
        <pc:spChg chg="add del">
          <ac:chgData name="MUHAMMAD AZMAN BIN IBRAHIM" userId="5e773a02-69ec-47ad-b9e6-830ccad36b9a" providerId="ADAL" clId="{4BF18B0E-08F7-E649-9E90-E902F8F0027C}" dt="2021-04-17T13:19:02.495" v="203" actId="26606"/>
          <ac:spMkLst>
            <pc:docMk/>
            <pc:sldMk cId="3848859953" sldId="264"/>
            <ac:spMk id="119" creationId="{73F4CE2C-1879-429C-BEF8-B4CBE74D358A}"/>
          </ac:spMkLst>
        </pc:spChg>
        <pc:spChg chg="add del">
          <ac:chgData name="MUHAMMAD AZMAN BIN IBRAHIM" userId="5e773a02-69ec-47ad-b9e6-830ccad36b9a" providerId="ADAL" clId="{4BF18B0E-08F7-E649-9E90-E902F8F0027C}" dt="2021-04-17T13:19:02.495" v="203" actId="26606"/>
          <ac:spMkLst>
            <pc:docMk/>
            <pc:sldMk cId="3848859953" sldId="264"/>
            <ac:spMk id="121" creationId="{DF8C4C96-C8B3-4FE8-AB88-266C7B70C12C}"/>
          </ac:spMkLst>
        </pc:spChg>
        <pc:spChg chg="add del">
          <ac:chgData name="MUHAMMAD AZMAN BIN IBRAHIM" userId="5e773a02-69ec-47ad-b9e6-830ccad36b9a" providerId="ADAL" clId="{4BF18B0E-08F7-E649-9E90-E902F8F0027C}" dt="2021-04-17T13:19:02.495" v="203" actId="26606"/>
          <ac:spMkLst>
            <pc:docMk/>
            <pc:sldMk cId="3848859953" sldId="264"/>
            <ac:spMk id="123" creationId="{A1F6A798-5826-4217-AA86-87E3333A8C51}"/>
          </ac:spMkLst>
        </pc:spChg>
        <pc:spChg chg="add del">
          <ac:chgData name="MUHAMMAD AZMAN BIN IBRAHIM" userId="5e773a02-69ec-47ad-b9e6-830ccad36b9a" providerId="ADAL" clId="{4BF18B0E-08F7-E649-9E90-E902F8F0027C}" dt="2021-04-17T13:19:02.495" v="203" actId="26606"/>
          <ac:spMkLst>
            <pc:docMk/>
            <pc:sldMk cId="3848859953" sldId="264"/>
            <ac:spMk id="125" creationId="{13C819FE-96AB-4B2B-9EB9-521BB0D1A571}"/>
          </ac:spMkLst>
        </pc:spChg>
        <pc:spChg chg="add del">
          <ac:chgData name="MUHAMMAD AZMAN BIN IBRAHIM" userId="5e773a02-69ec-47ad-b9e6-830ccad36b9a" providerId="ADAL" clId="{4BF18B0E-08F7-E649-9E90-E902F8F0027C}" dt="2021-04-17T13:19:02.495" v="203" actId="26606"/>
          <ac:spMkLst>
            <pc:docMk/>
            <pc:sldMk cId="3848859953" sldId="264"/>
            <ac:spMk id="127" creationId="{76F963D1-D6FD-4AC3-8CEA-F6D685B570C8}"/>
          </ac:spMkLst>
        </pc:spChg>
        <pc:spChg chg="add del">
          <ac:chgData name="MUHAMMAD AZMAN BIN IBRAHIM" userId="5e773a02-69ec-47ad-b9e6-830ccad36b9a" providerId="ADAL" clId="{4BF18B0E-08F7-E649-9E90-E902F8F0027C}" dt="2021-04-17T13:19:02.495" v="203" actId="26606"/>
          <ac:spMkLst>
            <pc:docMk/>
            <pc:sldMk cId="3848859953" sldId="264"/>
            <ac:spMk id="129" creationId="{BB6DE3DC-F83D-4EFA-98A6-AE0DADC91475}"/>
          </ac:spMkLst>
        </pc:spChg>
        <pc:spChg chg="add del">
          <ac:chgData name="MUHAMMAD AZMAN BIN IBRAHIM" userId="5e773a02-69ec-47ad-b9e6-830ccad36b9a" providerId="ADAL" clId="{4BF18B0E-08F7-E649-9E90-E902F8F0027C}" dt="2021-04-17T13:19:02.495" v="203" actId="26606"/>
          <ac:spMkLst>
            <pc:docMk/>
            <pc:sldMk cId="3848859953" sldId="264"/>
            <ac:spMk id="131" creationId="{D16A3E88-E30E-4D41-8CBE-F2F68E0751C4}"/>
          </ac:spMkLst>
        </pc:spChg>
        <pc:spChg chg="add del">
          <ac:chgData name="MUHAMMAD AZMAN BIN IBRAHIM" userId="5e773a02-69ec-47ad-b9e6-830ccad36b9a" providerId="ADAL" clId="{4BF18B0E-08F7-E649-9E90-E902F8F0027C}" dt="2021-04-17T13:19:02.495" v="203" actId="26606"/>
          <ac:spMkLst>
            <pc:docMk/>
            <pc:sldMk cId="3848859953" sldId="264"/>
            <ac:spMk id="133" creationId="{C6943EF0-FFA1-4BD9-91E9-6BBE9C33E3C7}"/>
          </ac:spMkLst>
        </pc:spChg>
        <pc:spChg chg="add del">
          <ac:chgData name="MUHAMMAD AZMAN BIN IBRAHIM" userId="5e773a02-69ec-47ad-b9e6-830ccad36b9a" providerId="ADAL" clId="{4BF18B0E-08F7-E649-9E90-E902F8F0027C}" dt="2021-04-17T13:19:02.495" v="203" actId="26606"/>
          <ac:spMkLst>
            <pc:docMk/>
            <pc:sldMk cId="3848859953" sldId="264"/>
            <ac:spMk id="135" creationId="{9335065C-C582-4DAB-86C6-AC19EF254097}"/>
          </ac:spMkLst>
        </pc:spChg>
        <pc:spChg chg="add del">
          <ac:chgData name="MUHAMMAD AZMAN BIN IBRAHIM" userId="5e773a02-69ec-47ad-b9e6-830ccad36b9a" providerId="ADAL" clId="{4BF18B0E-08F7-E649-9E90-E902F8F0027C}" dt="2021-04-17T13:19:02.495" v="203" actId="26606"/>
          <ac:spMkLst>
            <pc:docMk/>
            <pc:sldMk cId="3848859953" sldId="264"/>
            <ac:spMk id="137" creationId="{3EEB3F84-1654-4119-80E5-AE155AAF1386}"/>
          </ac:spMkLst>
        </pc:spChg>
        <pc:spChg chg="add del">
          <ac:chgData name="MUHAMMAD AZMAN BIN IBRAHIM" userId="5e773a02-69ec-47ad-b9e6-830ccad36b9a" providerId="ADAL" clId="{4BF18B0E-08F7-E649-9E90-E902F8F0027C}" dt="2021-04-17T13:19:02.495" v="203" actId="26606"/>
          <ac:spMkLst>
            <pc:docMk/>
            <pc:sldMk cId="3848859953" sldId="264"/>
            <ac:spMk id="139" creationId="{876BC8F1-5F0D-416D-A1ED-95278D66BE04}"/>
          </ac:spMkLst>
        </pc:spChg>
        <pc:spChg chg="add del">
          <ac:chgData name="MUHAMMAD AZMAN BIN IBRAHIM" userId="5e773a02-69ec-47ad-b9e6-830ccad36b9a" providerId="ADAL" clId="{4BF18B0E-08F7-E649-9E90-E902F8F0027C}" dt="2021-04-17T13:19:02.495" v="203" actId="26606"/>
          <ac:spMkLst>
            <pc:docMk/>
            <pc:sldMk cId="3848859953" sldId="264"/>
            <ac:spMk id="141" creationId="{F45C5D14-760E-4499-B64B-F51B85A88965}"/>
          </ac:spMkLst>
        </pc:spChg>
        <pc:spChg chg="add del">
          <ac:chgData name="MUHAMMAD AZMAN BIN IBRAHIM" userId="5e773a02-69ec-47ad-b9e6-830ccad36b9a" providerId="ADAL" clId="{4BF18B0E-08F7-E649-9E90-E902F8F0027C}" dt="2021-04-17T13:19:02.495" v="203" actId="26606"/>
          <ac:spMkLst>
            <pc:docMk/>
            <pc:sldMk cId="3848859953" sldId="264"/>
            <ac:spMk id="143" creationId="{995AABAB-6A52-4679-A95B-A65EE175C459}"/>
          </ac:spMkLst>
        </pc:spChg>
        <pc:spChg chg="add del">
          <ac:chgData name="MUHAMMAD AZMAN BIN IBRAHIM" userId="5e773a02-69ec-47ad-b9e6-830ccad36b9a" providerId="ADAL" clId="{4BF18B0E-08F7-E649-9E90-E902F8F0027C}" dt="2021-04-17T13:19:02.495" v="203" actId="26606"/>
          <ac:spMkLst>
            <pc:docMk/>
            <pc:sldMk cId="3848859953" sldId="264"/>
            <ac:spMk id="145" creationId="{47FCC39B-FFFD-42A5-ACD0-A5F4E777520F}"/>
          </ac:spMkLst>
        </pc:spChg>
        <pc:spChg chg="add del">
          <ac:chgData name="MUHAMMAD AZMAN BIN IBRAHIM" userId="5e773a02-69ec-47ad-b9e6-830ccad36b9a" providerId="ADAL" clId="{4BF18B0E-08F7-E649-9E90-E902F8F0027C}" dt="2021-04-17T13:19:02.495" v="203" actId="26606"/>
          <ac:spMkLst>
            <pc:docMk/>
            <pc:sldMk cId="3848859953" sldId="264"/>
            <ac:spMk id="147" creationId="{B5B11BDA-831D-47F8-8B89-BFAA87C2BE8F}"/>
          </ac:spMkLst>
        </pc:spChg>
        <pc:spChg chg="add del">
          <ac:chgData name="MUHAMMAD AZMAN BIN IBRAHIM" userId="5e773a02-69ec-47ad-b9e6-830ccad36b9a" providerId="ADAL" clId="{4BF18B0E-08F7-E649-9E90-E902F8F0027C}" dt="2021-04-17T13:19:02.495" v="203" actId="26606"/>
          <ac:spMkLst>
            <pc:docMk/>
            <pc:sldMk cId="3848859953" sldId="264"/>
            <ac:spMk id="149" creationId="{5926FD1B-8754-4647-9B73-1F0D71E80AA4}"/>
          </ac:spMkLst>
        </pc:spChg>
        <pc:spChg chg="add del">
          <ac:chgData name="MUHAMMAD AZMAN BIN IBRAHIM" userId="5e773a02-69ec-47ad-b9e6-830ccad36b9a" providerId="ADAL" clId="{4BF18B0E-08F7-E649-9E90-E902F8F0027C}" dt="2021-04-17T13:19:02.495" v="203" actId="26606"/>
          <ac:spMkLst>
            <pc:docMk/>
            <pc:sldMk cId="3848859953" sldId="264"/>
            <ac:spMk id="151" creationId="{32EC329C-63CF-4F7D-9526-9A954B080EF1}"/>
          </ac:spMkLst>
        </pc:spChg>
        <pc:spChg chg="add del">
          <ac:chgData name="MUHAMMAD AZMAN BIN IBRAHIM" userId="5e773a02-69ec-47ad-b9e6-830ccad36b9a" providerId="ADAL" clId="{4BF18B0E-08F7-E649-9E90-E902F8F0027C}" dt="2021-04-17T13:19:02.495" v="203" actId="26606"/>
          <ac:spMkLst>
            <pc:docMk/>
            <pc:sldMk cId="3848859953" sldId="264"/>
            <ac:spMk id="153" creationId="{408FAD08-8446-42FA-9699-BE799FA8437A}"/>
          </ac:spMkLst>
        </pc:spChg>
        <pc:spChg chg="add del">
          <ac:chgData name="MUHAMMAD AZMAN BIN IBRAHIM" userId="5e773a02-69ec-47ad-b9e6-830ccad36b9a" providerId="ADAL" clId="{4BF18B0E-08F7-E649-9E90-E902F8F0027C}" dt="2021-04-17T13:19:02.495" v="203" actId="26606"/>
          <ac:spMkLst>
            <pc:docMk/>
            <pc:sldMk cId="3848859953" sldId="264"/>
            <ac:spMk id="155" creationId="{F484E431-286F-408E-984D-314B23CE74F2}"/>
          </ac:spMkLst>
        </pc:spChg>
        <pc:spChg chg="add del">
          <ac:chgData name="MUHAMMAD AZMAN BIN IBRAHIM" userId="5e773a02-69ec-47ad-b9e6-830ccad36b9a" providerId="ADAL" clId="{4BF18B0E-08F7-E649-9E90-E902F8F0027C}" dt="2021-04-17T13:19:02.495" v="203" actId="26606"/>
          <ac:spMkLst>
            <pc:docMk/>
            <pc:sldMk cId="3848859953" sldId="264"/>
            <ac:spMk id="157" creationId="{08B17BDE-8D74-467D-A76E-5A2F6726BE66}"/>
          </ac:spMkLst>
        </pc:spChg>
        <pc:spChg chg="add del">
          <ac:chgData name="MUHAMMAD AZMAN BIN IBRAHIM" userId="5e773a02-69ec-47ad-b9e6-830ccad36b9a" providerId="ADAL" clId="{4BF18B0E-08F7-E649-9E90-E902F8F0027C}" dt="2021-04-17T13:19:02.495" v="203" actId="26606"/>
          <ac:spMkLst>
            <pc:docMk/>
            <pc:sldMk cId="3848859953" sldId="264"/>
            <ac:spMk id="159" creationId="{7DB62772-4AFF-40F9-A2C7-9CD0E0197913}"/>
          </ac:spMkLst>
        </pc:spChg>
        <pc:spChg chg="add del">
          <ac:chgData name="MUHAMMAD AZMAN BIN IBRAHIM" userId="5e773a02-69ec-47ad-b9e6-830ccad36b9a" providerId="ADAL" clId="{4BF18B0E-08F7-E649-9E90-E902F8F0027C}" dt="2021-04-17T13:19:02.495" v="203" actId="26606"/>
          <ac:spMkLst>
            <pc:docMk/>
            <pc:sldMk cId="3848859953" sldId="264"/>
            <ac:spMk id="161" creationId="{959B1ADB-D486-49BB-8B0F-73DC121C219F}"/>
          </ac:spMkLst>
        </pc:spChg>
        <pc:spChg chg="add del">
          <ac:chgData name="MUHAMMAD AZMAN BIN IBRAHIM" userId="5e773a02-69ec-47ad-b9e6-830ccad36b9a" providerId="ADAL" clId="{4BF18B0E-08F7-E649-9E90-E902F8F0027C}" dt="2021-04-17T13:19:02.495" v="203" actId="26606"/>
          <ac:spMkLst>
            <pc:docMk/>
            <pc:sldMk cId="3848859953" sldId="264"/>
            <ac:spMk id="163" creationId="{25C62AA7-4428-49B1-901D-3FABBAFCB3CD}"/>
          </ac:spMkLst>
        </pc:spChg>
        <pc:spChg chg="add del">
          <ac:chgData name="MUHAMMAD AZMAN BIN IBRAHIM" userId="5e773a02-69ec-47ad-b9e6-830ccad36b9a" providerId="ADAL" clId="{4BF18B0E-08F7-E649-9E90-E902F8F0027C}" dt="2021-04-17T13:19:02.495" v="203" actId="26606"/>
          <ac:spMkLst>
            <pc:docMk/>
            <pc:sldMk cId="3848859953" sldId="264"/>
            <ac:spMk id="165" creationId="{40CF24D9-B5B6-412D-958B-AD7FED3C2FBE}"/>
          </ac:spMkLst>
        </pc:spChg>
        <pc:spChg chg="add del">
          <ac:chgData name="MUHAMMAD AZMAN BIN IBRAHIM" userId="5e773a02-69ec-47ad-b9e6-830ccad36b9a" providerId="ADAL" clId="{4BF18B0E-08F7-E649-9E90-E902F8F0027C}" dt="2021-04-17T13:19:02.495" v="203" actId="26606"/>
          <ac:spMkLst>
            <pc:docMk/>
            <pc:sldMk cId="3848859953" sldId="264"/>
            <ac:spMk id="167" creationId="{D0D9DC73-D559-46FE-A479-BA4D850709B8}"/>
          </ac:spMkLst>
        </pc:spChg>
        <pc:spChg chg="add del">
          <ac:chgData name="MUHAMMAD AZMAN BIN IBRAHIM" userId="5e773a02-69ec-47ad-b9e6-830ccad36b9a" providerId="ADAL" clId="{4BF18B0E-08F7-E649-9E90-E902F8F0027C}" dt="2021-04-17T13:19:02.495" v="203" actId="26606"/>
          <ac:spMkLst>
            <pc:docMk/>
            <pc:sldMk cId="3848859953" sldId="264"/>
            <ac:spMk id="169" creationId="{F8EC3E3B-784F-483D-8A9C-7A83CB2128BE}"/>
          </ac:spMkLst>
        </pc:spChg>
        <pc:spChg chg="add del">
          <ac:chgData name="MUHAMMAD AZMAN BIN IBRAHIM" userId="5e773a02-69ec-47ad-b9e6-830ccad36b9a" providerId="ADAL" clId="{4BF18B0E-08F7-E649-9E90-E902F8F0027C}" dt="2021-04-17T13:19:02.495" v="203" actId="26606"/>
          <ac:spMkLst>
            <pc:docMk/>
            <pc:sldMk cId="3848859953" sldId="264"/>
            <ac:spMk id="171" creationId="{9F457AD7-42C5-4682-B59D-59DADA098F16}"/>
          </ac:spMkLst>
        </pc:spChg>
        <pc:spChg chg="add del">
          <ac:chgData name="MUHAMMAD AZMAN BIN IBRAHIM" userId="5e773a02-69ec-47ad-b9e6-830ccad36b9a" providerId="ADAL" clId="{4BF18B0E-08F7-E649-9E90-E902F8F0027C}" dt="2021-04-17T13:19:02.495" v="203" actId="26606"/>
          <ac:spMkLst>
            <pc:docMk/>
            <pc:sldMk cId="3848859953" sldId="264"/>
            <ac:spMk id="173" creationId="{88572CB7-DC8D-4A35-A258-E3C66D8B9E43}"/>
          </ac:spMkLst>
        </pc:spChg>
        <pc:spChg chg="add del">
          <ac:chgData name="MUHAMMAD AZMAN BIN IBRAHIM" userId="5e773a02-69ec-47ad-b9e6-830ccad36b9a" providerId="ADAL" clId="{4BF18B0E-08F7-E649-9E90-E902F8F0027C}" dt="2021-04-17T13:19:02.495" v="203" actId="26606"/>
          <ac:spMkLst>
            <pc:docMk/>
            <pc:sldMk cId="3848859953" sldId="264"/>
            <ac:spMk id="175" creationId="{87A4F656-FF18-4E06-B89A-D9CEDC787CEF}"/>
          </ac:spMkLst>
        </pc:spChg>
        <pc:spChg chg="add del">
          <ac:chgData name="MUHAMMAD AZMAN BIN IBRAHIM" userId="5e773a02-69ec-47ad-b9e6-830ccad36b9a" providerId="ADAL" clId="{4BF18B0E-08F7-E649-9E90-E902F8F0027C}" dt="2021-04-17T13:19:02.495" v="203" actId="26606"/>
          <ac:spMkLst>
            <pc:docMk/>
            <pc:sldMk cId="3848859953" sldId="264"/>
            <ac:spMk id="177" creationId="{442D5ED8-DB79-4453-A622-9A46AA562FE4}"/>
          </ac:spMkLst>
        </pc:spChg>
        <pc:spChg chg="add del">
          <ac:chgData name="MUHAMMAD AZMAN BIN IBRAHIM" userId="5e773a02-69ec-47ad-b9e6-830ccad36b9a" providerId="ADAL" clId="{4BF18B0E-08F7-E649-9E90-E902F8F0027C}" dt="2021-04-17T13:19:02.495" v="203" actId="26606"/>
          <ac:spMkLst>
            <pc:docMk/>
            <pc:sldMk cId="3848859953" sldId="264"/>
            <ac:spMk id="179" creationId="{1833B995-82C7-4A86-AC35-676DB09376FD}"/>
          </ac:spMkLst>
        </pc:spChg>
        <pc:spChg chg="add del">
          <ac:chgData name="MUHAMMAD AZMAN BIN IBRAHIM" userId="5e773a02-69ec-47ad-b9e6-830ccad36b9a" providerId="ADAL" clId="{4BF18B0E-08F7-E649-9E90-E902F8F0027C}" dt="2021-04-17T13:19:02.495" v="203" actId="26606"/>
          <ac:spMkLst>
            <pc:docMk/>
            <pc:sldMk cId="3848859953" sldId="264"/>
            <ac:spMk id="181" creationId="{0E6DFE62-917A-4DA1-A9C3-367349F4CDD6}"/>
          </ac:spMkLst>
        </pc:spChg>
        <pc:spChg chg="add del">
          <ac:chgData name="MUHAMMAD AZMAN BIN IBRAHIM" userId="5e773a02-69ec-47ad-b9e6-830ccad36b9a" providerId="ADAL" clId="{4BF18B0E-08F7-E649-9E90-E902F8F0027C}" dt="2021-04-17T13:19:02.495" v="203" actId="26606"/>
          <ac:spMkLst>
            <pc:docMk/>
            <pc:sldMk cId="3848859953" sldId="264"/>
            <ac:spMk id="183" creationId="{6AE33A91-D749-427E-9254-87DC693AF758}"/>
          </ac:spMkLst>
        </pc:spChg>
        <pc:spChg chg="add del">
          <ac:chgData name="MUHAMMAD AZMAN BIN IBRAHIM" userId="5e773a02-69ec-47ad-b9e6-830ccad36b9a" providerId="ADAL" clId="{4BF18B0E-08F7-E649-9E90-E902F8F0027C}" dt="2021-04-17T13:19:02.495" v="203" actId="26606"/>
          <ac:spMkLst>
            <pc:docMk/>
            <pc:sldMk cId="3848859953" sldId="264"/>
            <ac:spMk id="185" creationId="{2057B771-C835-4215-90A5-89D1AD806BC8}"/>
          </ac:spMkLst>
        </pc:spChg>
        <pc:spChg chg="add del">
          <ac:chgData name="MUHAMMAD AZMAN BIN IBRAHIM" userId="5e773a02-69ec-47ad-b9e6-830ccad36b9a" providerId="ADAL" clId="{4BF18B0E-08F7-E649-9E90-E902F8F0027C}" dt="2021-04-17T13:19:02.495" v="203" actId="26606"/>
          <ac:spMkLst>
            <pc:docMk/>
            <pc:sldMk cId="3848859953" sldId="264"/>
            <ac:spMk id="187" creationId="{BD2F9653-A545-400F-9847-8BD543264B83}"/>
          </ac:spMkLst>
        </pc:spChg>
        <pc:spChg chg="add del">
          <ac:chgData name="MUHAMMAD AZMAN BIN IBRAHIM" userId="5e773a02-69ec-47ad-b9e6-830ccad36b9a" providerId="ADAL" clId="{4BF18B0E-08F7-E649-9E90-E902F8F0027C}" dt="2021-04-17T13:19:02.495" v="203" actId="26606"/>
          <ac:spMkLst>
            <pc:docMk/>
            <pc:sldMk cId="3848859953" sldId="264"/>
            <ac:spMk id="189" creationId="{3E10A693-DFAC-44A9-B638-97D48A5BAB98}"/>
          </ac:spMkLst>
        </pc:spChg>
        <pc:spChg chg="add del">
          <ac:chgData name="MUHAMMAD AZMAN BIN IBRAHIM" userId="5e773a02-69ec-47ad-b9e6-830ccad36b9a" providerId="ADAL" clId="{4BF18B0E-08F7-E649-9E90-E902F8F0027C}" dt="2021-04-17T13:19:02.495" v="203" actId="26606"/>
          <ac:spMkLst>
            <pc:docMk/>
            <pc:sldMk cId="3848859953" sldId="264"/>
            <ac:spMk id="191" creationId="{34B6B28B-C598-4A2B-B73D-2E498276B630}"/>
          </ac:spMkLst>
        </pc:spChg>
        <pc:spChg chg="add del">
          <ac:chgData name="MUHAMMAD AZMAN BIN IBRAHIM" userId="5e773a02-69ec-47ad-b9e6-830ccad36b9a" providerId="ADAL" clId="{4BF18B0E-08F7-E649-9E90-E902F8F0027C}" dt="2021-04-17T13:19:02.495" v="203" actId="26606"/>
          <ac:spMkLst>
            <pc:docMk/>
            <pc:sldMk cId="3848859953" sldId="264"/>
            <ac:spMk id="193" creationId="{69E7A3A0-95C4-4D71-8978-BCDE6D0A2C40}"/>
          </ac:spMkLst>
        </pc:spChg>
        <pc:spChg chg="add del">
          <ac:chgData name="MUHAMMAD AZMAN BIN IBRAHIM" userId="5e773a02-69ec-47ad-b9e6-830ccad36b9a" providerId="ADAL" clId="{4BF18B0E-08F7-E649-9E90-E902F8F0027C}" dt="2021-04-17T13:19:02.495" v="203" actId="26606"/>
          <ac:spMkLst>
            <pc:docMk/>
            <pc:sldMk cId="3848859953" sldId="264"/>
            <ac:spMk id="195" creationId="{DA575FF7-EDF7-45DE-B1EC-25D3460A9FE6}"/>
          </ac:spMkLst>
        </pc:spChg>
        <pc:spChg chg="add del">
          <ac:chgData name="MUHAMMAD AZMAN BIN IBRAHIM" userId="5e773a02-69ec-47ad-b9e6-830ccad36b9a" providerId="ADAL" clId="{4BF18B0E-08F7-E649-9E90-E902F8F0027C}" dt="2021-04-17T13:19:02.495" v="203" actId="26606"/>
          <ac:spMkLst>
            <pc:docMk/>
            <pc:sldMk cId="3848859953" sldId="264"/>
            <ac:spMk id="197" creationId="{B49F6C6F-5F66-427C-85F0-D7FC301566CF}"/>
          </ac:spMkLst>
        </pc:spChg>
        <pc:spChg chg="add del">
          <ac:chgData name="MUHAMMAD AZMAN BIN IBRAHIM" userId="5e773a02-69ec-47ad-b9e6-830ccad36b9a" providerId="ADAL" clId="{4BF18B0E-08F7-E649-9E90-E902F8F0027C}" dt="2021-04-17T13:19:02.495" v="203" actId="26606"/>
          <ac:spMkLst>
            <pc:docMk/>
            <pc:sldMk cId="3848859953" sldId="264"/>
            <ac:spMk id="199" creationId="{DF0B6371-285D-459E-9F09-3100F1162D2F}"/>
          </ac:spMkLst>
        </pc:spChg>
        <pc:spChg chg="add del">
          <ac:chgData name="MUHAMMAD AZMAN BIN IBRAHIM" userId="5e773a02-69ec-47ad-b9e6-830ccad36b9a" providerId="ADAL" clId="{4BF18B0E-08F7-E649-9E90-E902F8F0027C}" dt="2021-04-17T13:19:02.495" v="203" actId="26606"/>
          <ac:spMkLst>
            <pc:docMk/>
            <pc:sldMk cId="3848859953" sldId="264"/>
            <ac:spMk id="201" creationId="{37DE214F-B280-4CEC-BB13-EAD3680ED0C2}"/>
          </ac:spMkLst>
        </pc:spChg>
        <pc:spChg chg="add del">
          <ac:chgData name="MUHAMMAD AZMAN BIN IBRAHIM" userId="5e773a02-69ec-47ad-b9e6-830ccad36b9a" providerId="ADAL" clId="{4BF18B0E-08F7-E649-9E90-E902F8F0027C}" dt="2021-04-17T13:19:02.495" v="203" actId="26606"/>
          <ac:spMkLst>
            <pc:docMk/>
            <pc:sldMk cId="3848859953" sldId="264"/>
            <ac:spMk id="203" creationId="{A8AC4DA6-6B9C-49E5-8440-534D328493B4}"/>
          </ac:spMkLst>
        </pc:spChg>
        <pc:spChg chg="add del">
          <ac:chgData name="MUHAMMAD AZMAN BIN IBRAHIM" userId="5e773a02-69ec-47ad-b9e6-830ccad36b9a" providerId="ADAL" clId="{4BF18B0E-08F7-E649-9E90-E902F8F0027C}" dt="2021-04-17T13:19:02.495" v="203" actId="26606"/>
          <ac:spMkLst>
            <pc:docMk/>
            <pc:sldMk cId="3848859953" sldId="264"/>
            <ac:spMk id="205" creationId="{86C6FD8B-38A7-4391-B64F-BAB9F6CD2834}"/>
          </ac:spMkLst>
        </pc:spChg>
        <pc:spChg chg="add del">
          <ac:chgData name="MUHAMMAD AZMAN BIN IBRAHIM" userId="5e773a02-69ec-47ad-b9e6-830ccad36b9a" providerId="ADAL" clId="{4BF18B0E-08F7-E649-9E90-E902F8F0027C}" dt="2021-04-17T13:19:02.495" v="203" actId="26606"/>
          <ac:spMkLst>
            <pc:docMk/>
            <pc:sldMk cId="3848859953" sldId="264"/>
            <ac:spMk id="207" creationId="{82BD40BF-F1BD-4E72-A73A-B1F966AC0537}"/>
          </ac:spMkLst>
        </pc:spChg>
        <pc:spChg chg="add del">
          <ac:chgData name="MUHAMMAD AZMAN BIN IBRAHIM" userId="5e773a02-69ec-47ad-b9e6-830ccad36b9a" providerId="ADAL" clId="{4BF18B0E-08F7-E649-9E90-E902F8F0027C}" dt="2021-04-17T13:19:02.495" v="203" actId="26606"/>
          <ac:spMkLst>
            <pc:docMk/>
            <pc:sldMk cId="3848859953" sldId="264"/>
            <ac:spMk id="209" creationId="{A9DAC09B-4C12-4105-A208-6272BB68A3D5}"/>
          </ac:spMkLst>
        </pc:spChg>
        <pc:spChg chg="add del">
          <ac:chgData name="MUHAMMAD AZMAN BIN IBRAHIM" userId="5e773a02-69ec-47ad-b9e6-830ccad36b9a" providerId="ADAL" clId="{4BF18B0E-08F7-E649-9E90-E902F8F0027C}" dt="2021-04-17T13:19:02.495" v="203" actId="26606"/>
          <ac:spMkLst>
            <pc:docMk/>
            <pc:sldMk cId="3848859953" sldId="264"/>
            <ac:spMk id="211" creationId="{78F0A347-07AD-473D-8B2A-0BCB7052B0FF}"/>
          </ac:spMkLst>
        </pc:spChg>
        <pc:spChg chg="add del">
          <ac:chgData name="MUHAMMAD AZMAN BIN IBRAHIM" userId="5e773a02-69ec-47ad-b9e6-830ccad36b9a" providerId="ADAL" clId="{4BF18B0E-08F7-E649-9E90-E902F8F0027C}" dt="2021-04-17T13:19:02.495" v="203" actId="26606"/>
          <ac:spMkLst>
            <pc:docMk/>
            <pc:sldMk cId="3848859953" sldId="264"/>
            <ac:spMk id="213" creationId="{D2AC5002-A2D0-40F1-9843-C1FDB8F14870}"/>
          </ac:spMkLst>
        </pc:spChg>
        <pc:spChg chg="add del">
          <ac:chgData name="MUHAMMAD AZMAN BIN IBRAHIM" userId="5e773a02-69ec-47ad-b9e6-830ccad36b9a" providerId="ADAL" clId="{4BF18B0E-08F7-E649-9E90-E902F8F0027C}" dt="2021-04-17T13:19:02.495" v="203" actId="26606"/>
          <ac:spMkLst>
            <pc:docMk/>
            <pc:sldMk cId="3848859953" sldId="264"/>
            <ac:spMk id="215" creationId="{82F66625-1293-49F8-B4A8-66FBB5E37B10}"/>
          </ac:spMkLst>
        </pc:spChg>
        <pc:spChg chg="add del">
          <ac:chgData name="MUHAMMAD AZMAN BIN IBRAHIM" userId="5e773a02-69ec-47ad-b9e6-830ccad36b9a" providerId="ADAL" clId="{4BF18B0E-08F7-E649-9E90-E902F8F0027C}" dt="2021-04-17T13:19:02.495" v="203" actId="26606"/>
          <ac:spMkLst>
            <pc:docMk/>
            <pc:sldMk cId="3848859953" sldId="264"/>
            <ac:spMk id="217" creationId="{2F2D3D2D-40ED-4E9D-951B-1D2ABFB63D12}"/>
          </ac:spMkLst>
        </pc:spChg>
        <pc:spChg chg="add del">
          <ac:chgData name="MUHAMMAD AZMAN BIN IBRAHIM" userId="5e773a02-69ec-47ad-b9e6-830ccad36b9a" providerId="ADAL" clId="{4BF18B0E-08F7-E649-9E90-E902F8F0027C}" dt="2021-04-17T13:19:02.495" v="203" actId="26606"/>
          <ac:spMkLst>
            <pc:docMk/>
            <pc:sldMk cId="3848859953" sldId="264"/>
            <ac:spMk id="219" creationId="{531A6EAF-4C9B-4C79-AFB3-C3EA7B892BB6}"/>
          </ac:spMkLst>
        </pc:spChg>
        <pc:spChg chg="add del">
          <ac:chgData name="MUHAMMAD AZMAN BIN IBRAHIM" userId="5e773a02-69ec-47ad-b9e6-830ccad36b9a" providerId="ADAL" clId="{4BF18B0E-08F7-E649-9E90-E902F8F0027C}" dt="2021-04-17T13:19:02.495" v="203" actId="26606"/>
          <ac:spMkLst>
            <pc:docMk/>
            <pc:sldMk cId="3848859953" sldId="264"/>
            <ac:spMk id="226" creationId="{ADEE2F84-77C4-4BF6-A992-F3580150C823}"/>
          </ac:spMkLst>
        </pc:spChg>
        <pc:spChg chg="add del">
          <ac:chgData name="MUHAMMAD AZMAN BIN IBRAHIM" userId="5e773a02-69ec-47ad-b9e6-830ccad36b9a" providerId="ADAL" clId="{4BF18B0E-08F7-E649-9E90-E902F8F0027C}" dt="2021-04-17T13:19:02.495" v="203" actId="26606"/>
          <ac:spMkLst>
            <pc:docMk/>
            <pc:sldMk cId="3848859953" sldId="264"/>
            <ac:spMk id="228" creationId="{F418FE72-A2EC-4458-80BE-814B14FC8929}"/>
          </ac:spMkLst>
        </pc:spChg>
        <pc:spChg chg="add del">
          <ac:chgData name="MUHAMMAD AZMAN BIN IBRAHIM" userId="5e773a02-69ec-47ad-b9e6-830ccad36b9a" providerId="ADAL" clId="{4BF18B0E-08F7-E649-9E90-E902F8F0027C}" dt="2021-04-17T13:19:02.495" v="203" actId="26606"/>
          <ac:spMkLst>
            <pc:docMk/>
            <pc:sldMk cId="3848859953" sldId="264"/>
            <ac:spMk id="230" creationId="{92F34A59-AB56-46B5-AF61-7AA6AB5CE458}"/>
          </ac:spMkLst>
        </pc:spChg>
        <pc:spChg chg="add del">
          <ac:chgData name="MUHAMMAD AZMAN BIN IBRAHIM" userId="5e773a02-69ec-47ad-b9e6-830ccad36b9a" providerId="ADAL" clId="{4BF18B0E-08F7-E649-9E90-E902F8F0027C}" dt="2021-04-17T13:19:02.495" v="203" actId="26606"/>
          <ac:spMkLst>
            <pc:docMk/>
            <pc:sldMk cId="3848859953" sldId="264"/>
            <ac:spMk id="232" creationId="{C48521E4-6E2E-47D3-95FA-B3C4A1729C7D}"/>
          </ac:spMkLst>
        </pc:spChg>
        <pc:spChg chg="add del">
          <ac:chgData name="MUHAMMAD AZMAN BIN IBRAHIM" userId="5e773a02-69ec-47ad-b9e6-830ccad36b9a" providerId="ADAL" clId="{4BF18B0E-08F7-E649-9E90-E902F8F0027C}" dt="2021-04-17T13:19:02.495" v="203" actId="26606"/>
          <ac:spMkLst>
            <pc:docMk/>
            <pc:sldMk cId="3848859953" sldId="264"/>
            <ac:spMk id="234" creationId="{9C5D529F-AE3A-4C3A-B074-AF9EE680AFF1}"/>
          </ac:spMkLst>
        </pc:spChg>
        <pc:spChg chg="add del">
          <ac:chgData name="MUHAMMAD AZMAN BIN IBRAHIM" userId="5e773a02-69ec-47ad-b9e6-830ccad36b9a" providerId="ADAL" clId="{4BF18B0E-08F7-E649-9E90-E902F8F0027C}" dt="2021-04-17T13:19:02.495" v="203" actId="26606"/>
          <ac:spMkLst>
            <pc:docMk/>
            <pc:sldMk cId="3848859953" sldId="264"/>
            <ac:spMk id="236" creationId="{2F1AE185-70CC-4D11-9A36-C3625448A331}"/>
          </ac:spMkLst>
        </pc:spChg>
        <pc:spChg chg="add del">
          <ac:chgData name="MUHAMMAD AZMAN BIN IBRAHIM" userId="5e773a02-69ec-47ad-b9e6-830ccad36b9a" providerId="ADAL" clId="{4BF18B0E-08F7-E649-9E90-E902F8F0027C}" dt="2021-04-17T13:19:02.495" v="203" actId="26606"/>
          <ac:spMkLst>
            <pc:docMk/>
            <pc:sldMk cId="3848859953" sldId="264"/>
            <ac:spMk id="238" creationId="{9A207E13-2E0B-4268-AA96-26B01FB50275}"/>
          </ac:spMkLst>
        </pc:spChg>
        <pc:spChg chg="add del">
          <ac:chgData name="MUHAMMAD AZMAN BIN IBRAHIM" userId="5e773a02-69ec-47ad-b9e6-830ccad36b9a" providerId="ADAL" clId="{4BF18B0E-08F7-E649-9E90-E902F8F0027C}" dt="2021-04-17T13:19:02.495" v="203" actId="26606"/>
          <ac:spMkLst>
            <pc:docMk/>
            <pc:sldMk cId="3848859953" sldId="264"/>
            <ac:spMk id="240" creationId="{6C5514CF-D0C9-42AF-93A0-6F4EA0DECED8}"/>
          </ac:spMkLst>
        </pc:spChg>
        <pc:spChg chg="add del">
          <ac:chgData name="MUHAMMAD AZMAN BIN IBRAHIM" userId="5e773a02-69ec-47ad-b9e6-830ccad36b9a" providerId="ADAL" clId="{4BF18B0E-08F7-E649-9E90-E902F8F0027C}" dt="2021-04-17T13:19:02.495" v="203" actId="26606"/>
          <ac:spMkLst>
            <pc:docMk/>
            <pc:sldMk cId="3848859953" sldId="264"/>
            <ac:spMk id="242" creationId="{0F29BC51-960A-4E60-BCFA-EF2060A08DAC}"/>
          </ac:spMkLst>
        </pc:spChg>
        <pc:spChg chg="add del">
          <ac:chgData name="MUHAMMAD AZMAN BIN IBRAHIM" userId="5e773a02-69ec-47ad-b9e6-830ccad36b9a" providerId="ADAL" clId="{4BF18B0E-08F7-E649-9E90-E902F8F0027C}" dt="2021-04-17T13:19:02.495" v="203" actId="26606"/>
          <ac:spMkLst>
            <pc:docMk/>
            <pc:sldMk cId="3848859953" sldId="264"/>
            <ac:spMk id="244" creationId="{884B65B7-89AF-4503-A9AC-5F29929692CB}"/>
          </ac:spMkLst>
        </pc:spChg>
        <pc:spChg chg="add del">
          <ac:chgData name="MUHAMMAD AZMAN BIN IBRAHIM" userId="5e773a02-69ec-47ad-b9e6-830ccad36b9a" providerId="ADAL" clId="{4BF18B0E-08F7-E649-9E90-E902F8F0027C}" dt="2021-04-17T13:19:02.495" v="203" actId="26606"/>
          <ac:spMkLst>
            <pc:docMk/>
            <pc:sldMk cId="3848859953" sldId="264"/>
            <ac:spMk id="246" creationId="{343FBB08-7E5E-4842-823A-8365927A387F}"/>
          </ac:spMkLst>
        </pc:spChg>
        <pc:spChg chg="add del">
          <ac:chgData name="MUHAMMAD AZMAN BIN IBRAHIM" userId="5e773a02-69ec-47ad-b9e6-830ccad36b9a" providerId="ADAL" clId="{4BF18B0E-08F7-E649-9E90-E902F8F0027C}" dt="2021-04-17T13:19:02.495" v="203" actId="26606"/>
          <ac:spMkLst>
            <pc:docMk/>
            <pc:sldMk cId="3848859953" sldId="264"/>
            <ac:spMk id="248" creationId="{6ED35F8F-2963-4AAF-8F71-B483D1B6DE23}"/>
          </ac:spMkLst>
        </pc:spChg>
        <pc:spChg chg="add del">
          <ac:chgData name="MUHAMMAD AZMAN BIN IBRAHIM" userId="5e773a02-69ec-47ad-b9e6-830ccad36b9a" providerId="ADAL" clId="{4BF18B0E-08F7-E649-9E90-E902F8F0027C}" dt="2021-04-17T13:19:02.495" v="203" actId="26606"/>
          <ac:spMkLst>
            <pc:docMk/>
            <pc:sldMk cId="3848859953" sldId="264"/>
            <ac:spMk id="250" creationId="{E38378EE-E9D8-4A34-BADD-F32DE5A8ED7B}"/>
          </ac:spMkLst>
        </pc:spChg>
        <pc:spChg chg="add del">
          <ac:chgData name="MUHAMMAD AZMAN BIN IBRAHIM" userId="5e773a02-69ec-47ad-b9e6-830ccad36b9a" providerId="ADAL" clId="{4BF18B0E-08F7-E649-9E90-E902F8F0027C}" dt="2021-04-17T13:19:02.495" v="203" actId="26606"/>
          <ac:spMkLst>
            <pc:docMk/>
            <pc:sldMk cId="3848859953" sldId="264"/>
            <ac:spMk id="252" creationId="{C45F416E-2564-4DB1-9631-AE61E3D1C02B}"/>
          </ac:spMkLst>
        </pc:spChg>
        <pc:spChg chg="add del">
          <ac:chgData name="MUHAMMAD AZMAN BIN IBRAHIM" userId="5e773a02-69ec-47ad-b9e6-830ccad36b9a" providerId="ADAL" clId="{4BF18B0E-08F7-E649-9E90-E902F8F0027C}" dt="2021-04-17T13:19:02.495" v="203" actId="26606"/>
          <ac:spMkLst>
            <pc:docMk/>
            <pc:sldMk cId="3848859953" sldId="264"/>
            <ac:spMk id="254" creationId="{10939842-A485-4585-94CF-830291B6CFE2}"/>
          </ac:spMkLst>
        </pc:spChg>
        <pc:spChg chg="add">
          <ac:chgData name="MUHAMMAD AZMAN BIN IBRAHIM" userId="5e773a02-69ec-47ad-b9e6-830ccad36b9a" providerId="ADAL" clId="{4BF18B0E-08F7-E649-9E90-E902F8F0027C}" dt="2021-04-17T13:19:02.495" v="203" actId="26606"/>
          <ac:spMkLst>
            <pc:docMk/>
            <pc:sldMk cId="3848859953" sldId="264"/>
            <ac:spMk id="257" creationId="{6BB4A288-31AD-48C2-B51A-26D773DE2A21}"/>
          </ac:spMkLst>
        </pc:spChg>
        <pc:spChg chg="add del">
          <ac:chgData name="MUHAMMAD AZMAN BIN IBRAHIM" userId="5e773a02-69ec-47ad-b9e6-830ccad36b9a" providerId="ADAL" clId="{4BF18B0E-08F7-E649-9E90-E902F8F0027C}" dt="2021-04-17T13:12:18.043" v="168" actId="26606"/>
          <ac:spMkLst>
            <pc:docMk/>
            <pc:sldMk cId="3848859953" sldId="264"/>
            <ac:spMk id="318" creationId="{6BB4A288-31AD-48C2-B51A-26D773DE2A21}"/>
          </ac:spMkLst>
        </pc:spChg>
        <pc:grpChg chg="add del">
          <ac:chgData name="MUHAMMAD AZMAN BIN IBRAHIM" userId="5e773a02-69ec-47ad-b9e6-830ccad36b9a" providerId="ADAL" clId="{4BF18B0E-08F7-E649-9E90-E902F8F0027C}" dt="2021-04-17T13:19:02.495" v="203" actId="26606"/>
          <ac:grpSpMkLst>
            <pc:docMk/>
            <pc:sldMk cId="3848859953" sldId="264"/>
            <ac:grpSpMk id="10" creationId="{71AFD227-869A-489C-A9B5-3F0498DF3C0C}"/>
          </ac:grpSpMkLst>
        </pc:grpChg>
        <pc:grpChg chg="add del">
          <ac:chgData name="MUHAMMAD AZMAN BIN IBRAHIM" userId="5e773a02-69ec-47ad-b9e6-830ccad36b9a" providerId="ADAL" clId="{4BF18B0E-08F7-E649-9E90-E902F8F0027C}" dt="2021-04-17T13:19:02.495" v="203" actId="26606"/>
          <ac:grpSpMkLst>
            <pc:docMk/>
            <pc:sldMk cId="3848859953" sldId="264"/>
            <ac:grpSpMk id="77" creationId="{394A39AD-6341-47BA-9CB1-B54A5B44DEF5}"/>
          </ac:grpSpMkLst>
        </pc:grpChg>
        <pc:grpChg chg="add del">
          <ac:chgData name="MUHAMMAD AZMAN BIN IBRAHIM" userId="5e773a02-69ec-47ad-b9e6-830ccad36b9a" providerId="ADAL" clId="{4BF18B0E-08F7-E649-9E90-E902F8F0027C}" dt="2021-04-17T13:19:02.495" v="203" actId="26606"/>
          <ac:grpSpMkLst>
            <pc:docMk/>
            <pc:sldMk cId="3848859953" sldId="264"/>
            <ac:grpSpMk id="104" creationId="{14C9F177-BFC9-46C6-83E8-0FDD0FC85C35}"/>
          </ac:grpSpMkLst>
        </pc:grpChg>
        <pc:grpChg chg="add del">
          <ac:chgData name="MUHAMMAD AZMAN BIN IBRAHIM" userId="5e773a02-69ec-47ad-b9e6-830ccad36b9a" providerId="ADAL" clId="{4BF18B0E-08F7-E649-9E90-E902F8F0027C}" dt="2021-04-17T13:19:02.495" v="203" actId="26606"/>
          <ac:grpSpMkLst>
            <pc:docMk/>
            <pc:sldMk cId="3848859953" sldId="264"/>
            <ac:grpSpMk id="221" creationId="{FE88D089-7D31-4843-BA13-7413817400E8}"/>
          </ac:grpSpMkLst>
        </pc:grpChg>
        <pc:grpChg chg="add">
          <ac:chgData name="MUHAMMAD AZMAN BIN IBRAHIM" userId="5e773a02-69ec-47ad-b9e6-830ccad36b9a" providerId="ADAL" clId="{4BF18B0E-08F7-E649-9E90-E902F8F0027C}" dt="2021-04-17T13:19:02.495" v="203" actId="26606"/>
          <ac:grpSpMkLst>
            <pc:docMk/>
            <pc:sldMk cId="3848859953" sldId="264"/>
            <ac:grpSpMk id="256" creationId="{71AFD227-869A-489C-A9B5-3F0498DF3C0C}"/>
          </ac:grpSpMkLst>
        </pc:grpChg>
        <pc:grpChg chg="add del">
          <ac:chgData name="MUHAMMAD AZMAN BIN IBRAHIM" userId="5e773a02-69ec-47ad-b9e6-830ccad36b9a" providerId="ADAL" clId="{4BF18B0E-08F7-E649-9E90-E902F8F0027C}" dt="2021-04-17T13:12:18.043" v="168" actId="26606"/>
          <ac:grpSpMkLst>
            <pc:docMk/>
            <pc:sldMk cId="3848859953" sldId="264"/>
            <ac:grpSpMk id="259" creationId="{71AFD227-869A-489C-A9B5-3F0498DF3C0C}"/>
          </ac:grpSpMkLst>
        </pc:grpChg>
        <pc:grpChg chg="add del">
          <ac:chgData name="MUHAMMAD AZMAN BIN IBRAHIM" userId="5e773a02-69ec-47ad-b9e6-830ccad36b9a" providerId="ADAL" clId="{4BF18B0E-08F7-E649-9E90-E902F8F0027C}" dt="2021-04-17T13:12:18.043" v="168" actId="26606"/>
          <ac:grpSpMkLst>
            <pc:docMk/>
            <pc:sldMk cId="3848859953" sldId="264"/>
            <ac:grpSpMk id="320" creationId="{F36FF0C2-1368-4678-BFE9-F06C8370BEE8}"/>
          </ac:grpSpMkLst>
        </pc:grpChg>
        <pc:picChg chg="add mod">
          <ac:chgData name="MUHAMMAD AZMAN BIN IBRAHIM" userId="5e773a02-69ec-47ad-b9e6-830ccad36b9a" providerId="ADAL" clId="{4BF18B0E-08F7-E649-9E90-E902F8F0027C}" dt="2021-04-17T13:19:02.495" v="203" actId="26606"/>
          <ac:picMkLst>
            <pc:docMk/>
            <pc:sldMk cId="3848859953" sldId="264"/>
            <ac:picMk id="5" creationId="{494E4BA4-A52C-D540-BE55-134410459B25}"/>
          </ac:picMkLst>
        </pc:picChg>
      </pc:sldChg>
      <pc:sldChg chg="addSp delSp modSp new mod ord setBg">
        <pc:chgData name="MUHAMMAD AZMAN BIN IBRAHIM" userId="5e773a02-69ec-47ad-b9e6-830ccad36b9a" providerId="ADAL" clId="{4BF18B0E-08F7-E649-9E90-E902F8F0027C}" dt="2021-04-18T14:07:35.179" v="443" actId="20578"/>
        <pc:sldMkLst>
          <pc:docMk/>
          <pc:sldMk cId="2510102279" sldId="265"/>
        </pc:sldMkLst>
        <pc:spChg chg="del">
          <ac:chgData name="MUHAMMAD AZMAN BIN IBRAHIM" userId="5e773a02-69ec-47ad-b9e6-830ccad36b9a" providerId="ADAL" clId="{4BF18B0E-08F7-E649-9E90-E902F8F0027C}" dt="2021-04-17T13:12:08.985" v="166" actId="26606"/>
          <ac:spMkLst>
            <pc:docMk/>
            <pc:sldMk cId="2510102279" sldId="265"/>
            <ac:spMk id="2" creationId="{FB04B1B1-31A0-E649-9C33-32FD8CC13E4F}"/>
          </ac:spMkLst>
        </pc:spChg>
        <pc:spChg chg="del">
          <ac:chgData name="MUHAMMAD AZMAN BIN IBRAHIM" userId="5e773a02-69ec-47ad-b9e6-830ccad36b9a" providerId="ADAL" clId="{4BF18B0E-08F7-E649-9E90-E902F8F0027C}" dt="2021-04-17T07:40:56.621" v="38"/>
          <ac:spMkLst>
            <pc:docMk/>
            <pc:sldMk cId="2510102279" sldId="265"/>
            <ac:spMk id="3" creationId="{CEE39CA8-8678-0F40-9D09-66946EB80FEE}"/>
          </ac:spMkLst>
        </pc:spChg>
        <pc:spChg chg="add">
          <ac:chgData name="MUHAMMAD AZMAN BIN IBRAHIM" userId="5e773a02-69ec-47ad-b9e6-830ccad36b9a" providerId="ADAL" clId="{4BF18B0E-08F7-E649-9E90-E902F8F0027C}" dt="2021-04-17T13:12:08.985" v="166" actId="26606"/>
          <ac:spMkLst>
            <pc:docMk/>
            <pc:sldMk cId="2510102279" sldId="265"/>
            <ac:spMk id="69" creationId="{6BB4A288-31AD-48C2-B51A-26D773DE2A21}"/>
          </ac:spMkLst>
        </pc:spChg>
        <pc:grpChg chg="add">
          <ac:chgData name="MUHAMMAD AZMAN BIN IBRAHIM" userId="5e773a02-69ec-47ad-b9e6-830ccad36b9a" providerId="ADAL" clId="{4BF18B0E-08F7-E649-9E90-E902F8F0027C}" dt="2021-04-17T13:12:08.985" v="166" actId="26606"/>
          <ac:grpSpMkLst>
            <pc:docMk/>
            <pc:sldMk cId="2510102279" sldId="265"/>
            <ac:grpSpMk id="10" creationId="{71AFD227-869A-489C-A9B5-3F0498DF3C0C}"/>
          </ac:grpSpMkLst>
        </pc:grpChg>
        <pc:picChg chg="add mod">
          <ac:chgData name="MUHAMMAD AZMAN BIN IBRAHIM" userId="5e773a02-69ec-47ad-b9e6-830ccad36b9a" providerId="ADAL" clId="{4BF18B0E-08F7-E649-9E90-E902F8F0027C}" dt="2021-04-17T13:12:08.985" v="166" actId="26606"/>
          <ac:picMkLst>
            <pc:docMk/>
            <pc:sldMk cId="2510102279" sldId="265"/>
            <ac:picMk id="5" creationId="{87CD3012-6C61-204E-9F04-949358A9A484}"/>
          </ac:picMkLst>
        </pc:picChg>
      </pc:sldChg>
      <pc:sldChg chg="addSp delSp modSp new mod ord setBg">
        <pc:chgData name="MUHAMMAD AZMAN BIN IBRAHIM" userId="5e773a02-69ec-47ad-b9e6-830ccad36b9a" providerId="ADAL" clId="{4BF18B0E-08F7-E649-9E90-E902F8F0027C}" dt="2021-04-18T14:07:33.532" v="442" actId="20578"/>
        <pc:sldMkLst>
          <pc:docMk/>
          <pc:sldMk cId="855017707" sldId="266"/>
        </pc:sldMkLst>
        <pc:spChg chg="del">
          <ac:chgData name="MUHAMMAD AZMAN BIN IBRAHIM" userId="5e773a02-69ec-47ad-b9e6-830ccad36b9a" providerId="ADAL" clId="{4BF18B0E-08F7-E649-9E90-E902F8F0027C}" dt="2021-04-17T13:12:23.010" v="169" actId="26606"/>
          <ac:spMkLst>
            <pc:docMk/>
            <pc:sldMk cId="855017707" sldId="266"/>
            <ac:spMk id="2" creationId="{083F8192-CA82-9745-9120-033FD8D1CDFD}"/>
          </ac:spMkLst>
        </pc:spChg>
        <pc:spChg chg="del">
          <ac:chgData name="MUHAMMAD AZMAN BIN IBRAHIM" userId="5e773a02-69ec-47ad-b9e6-830ccad36b9a" providerId="ADAL" clId="{4BF18B0E-08F7-E649-9E90-E902F8F0027C}" dt="2021-04-17T07:41:25.906" v="40"/>
          <ac:spMkLst>
            <pc:docMk/>
            <pc:sldMk cId="855017707" sldId="266"/>
            <ac:spMk id="3" creationId="{578BF026-3EB2-3345-84B0-5FD26248DBC6}"/>
          </ac:spMkLst>
        </pc:spChg>
        <pc:spChg chg="add">
          <ac:chgData name="MUHAMMAD AZMAN BIN IBRAHIM" userId="5e773a02-69ec-47ad-b9e6-830ccad36b9a" providerId="ADAL" clId="{4BF18B0E-08F7-E649-9E90-E902F8F0027C}" dt="2021-04-17T13:12:23.010" v="169" actId="26606"/>
          <ac:spMkLst>
            <pc:docMk/>
            <pc:sldMk cId="855017707" sldId="266"/>
            <ac:spMk id="69" creationId="{6BB4A288-31AD-48C2-B51A-26D773DE2A21}"/>
          </ac:spMkLst>
        </pc:spChg>
        <pc:grpChg chg="add">
          <ac:chgData name="MUHAMMAD AZMAN BIN IBRAHIM" userId="5e773a02-69ec-47ad-b9e6-830ccad36b9a" providerId="ADAL" clId="{4BF18B0E-08F7-E649-9E90-E902F8F0027C}" dt="2021-04-17T13:12:23.010" v="169" actId="26606"/>
          <ac:grpSpMkLst>
            <pc:docMk/>
            <pc:sldMk cId="855017707" sldId="266"/>
            <ac:grpSpMk id="10" creationId="{71AFD227-869A-489C-A9B5-3F0498DF3C0C}"/>
          </ac:grpSpMkLst>
        </pc:grpChg>
        <pc:picChg chg="add mod">
          <ac:chgData name="MUHAMMAD AZMAN BIN IBRAHIM" userId="5e773a02-69ec-47ad-b9e6-830ccad36b9a" providerId="ADAL" clId="{4BF18B0E-08F7-E649-9E90-E902F8F0027C}" dt="2021-04-17T13:12:23.010" v="169" actId="26606"/>
          <ac:picMkLst>
            <pc:docMk/>
            <pc:sldMk cId="855017707" sldId="266"/>
            <ac:picMk id="5" creationId="{0898A3E4-C98F-504E-B64E-C7E89DE3D499}"/>
          </ac:picMkLst>
        </pc:picChg>
      </pc:sldChg>
      <pc:sldChg chg="addSp delSp modSp new mod ord setBg">
        <pc:chgData name="MUHAMMAD AZMAN BIN IBRAHIM" userId="5e773a02-69ec-47ad-b9e6-830ccad36b9a" providerId="ADAL" clId="{4BF18B0E-08F7-E649-9E90-E902F8F0027C}" dt="2021-04-18T14:07:31.875" v="441" actId="20578"/>
        <pc:sldMkLst>
          <pc:docMk/>
          <pc:sldMk cId="952619375" sldId="267"/>
        </pc:sldMkLst>
        <pc:spChg chg="del">
          <ac:chgData name="MUHAMMAD AZMAN BIN IBRAHIM" userId="5e773a02-69ec-47ad-b9e6-830ccad36b9a" providerId="ADAL" clId="{4BF18B0E-08F7-E649-9E90-E902F8F0027C}" dt="2021-04-17T13:12:31.489" v="170" actId="26606"/>
          <ac:spMkLst>
            <pc:docMk/>
            <pc:sldMk cId="952619375" sldId="267"/>
            <ac:spMk id="2" creationId="{6971AAA9-48C0-2C40-BAE0-7E8304218A69}"/>
          </ac:spMkLst>
        </pc:spChg>
        <pc:spChg chg="del">
          <ac:chgData name="MUHAMMAD AZMAN BIN IBRAHIM" userId="5e773a02-69ec-47ad-b9e6-830ccad36b9a" providerId="ADAL" clId="{4BF18B0E-08F7-E649-9E90-E902F8F0027C}" dt="2021-04-17T07:42:28.164" v="42"/>
          <ac:spMkLst>
            <pc:docMk/>
            <pc:sldMk cId="952619375" sldId="267"/>
            <ac:spMk id="3" creationId="{20694FF8-AF38-4542-8762-4C5D3D7DA8AD}"/>
          </ac:spMkLst>
        </pc:spChg>
        <pc:spChg chg="add del">
          <ac:chgData name="MUHAMMAD AZMAN BIN IBRAHIM" userId="5e773a02-69ec-47ad-b9e6-830ccad36b9a" providerId="ADAL" clId="{4BF18B0E-08F7-E649-9E90-E902F8F0027C}" dt="2021-04-17T13:18:41.910" v="202" actId="26606"/>
          <ac:spMkLst>
            <pc:docMk/>
            <pc:sldMk cId="952619375" sldId="267"/>
            <ac:spMk id="69" creationId="{6BB4A288-31AD-48C2-B51A-26D773DE2A21}"/>
          </ac:spMkLst>
        </pc:spChg>
        <pc:spChg chg="add del">
          <ac:chgData name="MUHAMMAD AZMAN BIN IBRAHIM" userId="5e773a02-69ec-47ad-b9e6-830ccad36b9a" providerId="ADAL" clId="{4BF18B0E-08F7-E649-9E90-E902F8F0027C}" dt="2021-04-17T13:18:41.910" v="202" actId="26606"/>
          <ac:spMkLst>
            <pc:docMk/>
            <pc:sldMk cId="952619375" sldId="267"/>
            <ac:spMk id="71" creationId="{CF296E0E-B856-46EB-BF61-6F696D2B0F34}"/>
          </ac:spMkLst>
        </pc:spChg>
        <pc:spChg chg="add del">
          <ac:chgData name="MUHAMMAD AZMAN BIN IBRAHIM" userId="5e773a02-69ec-47ad-b9e6-830ccad36b9a" providerId="ADAL" clId="{4BF18B0E-08F7-E649-9E90-E902F8F0027C}" dt="2021-04-17T13:18:41.910" v="202" actId="26606"/>
          <ac:spMkLst>
            <pc:docMk/>
            <pc:sldMk cId="952619375" sldId="267"/>
            <ac:spMk id="73" creationId="{5CFB9D68-DE9A-4A28-83F3-BDE936BC8626}"/>
          </ac:spMkLst>
        </pc:spChg>
        <pc:spChg chg="add del">
          <ac:chgData name="MUHAMMAD AZMAN BIN IBRAHIM" userId="5e773a02-69ec-47ad-b9e6-830ccad36b9a" providerId="ADAL" clId="{4BF18B0E-08F7-E649-9E90-E902F8F0027C}" dt="2021-04-17T13:18:41.910" v="202" actId="26606"/>
          <ac:spMkLst>
            <pc:docMk/>
            <pc:sldMk cId="952619375" sldId="267"/>
            <ac:spMk id="75" creationId="{18E53E05-AB1E-47FF-902E-E90E751F3B85}"/>
          </ac:spMkLst>
        </pc:spChg>
        <pc:spChg chg="add del">
          <ac:chgData name="MUHAMMAD AZMAN BIN IBRAHIM" userId="5e773a02-69ec-47ad-b9e6-830ccad36b9a" providerId="ADAL" clId="{4BF18B0E-08F7-E649-9E90-E902F8F0027C}" dt="2021-04-17T13:18:41.910" v="202" actId="26606"/>
          <ac:spMkLst>
            <pc:docMk/>
            <pc:sldMk cId="952619375" sldId="267"/>
            <ac:spMk id="82" creationId="{C4328E57-2330-4F13-BFF6-7D662323418A}"/>
          </ac:spMkLst>
        </pc:spChg>
        <pc:spChg chg="add del">
          <ac:chgData name="MUHAMMAD AZMAN BIN IBRAHIM" userId="5e773a02-69ec-47ad-b9e6-830ccad36b9a" providerId="ADAL" clId="{4BF18B0E-08F7-E649-9E90-E902F8F0027C}" dt="2021-04-17T13:18:41.910" v="202" actId="26606"/>
          <ac:spMkLst>
            <pc:docMk/>
            <pc:sldMk cId="952619375" sldId="267"/>
            <ac:spMk id="84" creationId="{A8976310-F1DC-48F9-AD36-74130D4D3D5D}"/>
          </ac:spMkLst>
        </pc:spChg>
        <pc:spChg chg="add del">
          <ac:chgData name="MUHAMMAD AZMAN BIN IBRAHIM" userId="5e773a02-69ec-47ad-b9e6-830ccad36b9a" providerId="ADAL" clId="{4BF18B0E-08F7-E649-9E90-E902F8F0027C}" dt="2021-04-17T13:18:41.910" v="202" actId="26606"/>
          <ac:spMkLst>
            <pc:docMk/>
            <pc:sldMk cId="952619375" sldId="267"/>
            <ac:spMk id="86" creationId="{E6F5AA5D-8C79-4471-BF5A-446E26E09756}"/>
          </ac:spMkLst>
        </pc:spChg>
        <pc:spChg chg="add del">
          <ac:chgData name="MUHAMMAD AZMAN BIN IBRAHIM" userId="5e773a02-69ec-47ad-b9e6-830ccad36b9a" providerId="ADAL" clId="{4BF18B0E-08F7-E649-9E90-E902F8F0027C}" dt="2021-04-17T13:18:41.910" v="202" actId="26606"/>
          <ac:spMkLst>
            <pc:docMk/>
            <pc:sldMk cId="952619375" sldId="267"/>
            <ac:spMk id="88" creationId="{AAA85F2D-798C-49CD-A763-61EEF7481158}"/>
          </ac:spMkLst>
        </pc:spChg>
        <pc:spChg chg="add del">
          <ac:chgData name="MUHAMMAD AZMAN BIN IBRAHIM" userId="5e773a02-69ec-47ad-b9e6-830ccad36b9a" providerId="ADAL" clId="{4BF18B0E-08F7-E649-9E90-E902F8F0027C}" dt="2021-04-17T13:18:41.910" v="202" actId="26606"/>
          <ac:spMkLst>
            <pc:docMk/>
            <pc:sldMk cId="952619375" sldId="267"/>
            <ac:spMk id="90" creationId="{FD15984B-B00C-4146-AF82-FE4A2E0216F7}"/>
          </ac:spMkLst>
        </pc:spChg>
        <pc:spChg chg="add del">
          <ac:chgData name="MUHAMMAD AZMAN BIN IBRAHIM" userId="5e773a02-69ec-47ad-b9e6-830ccad36b9a" providerId="ADAL" clId="{4BF18B0E-08F7-E649-9E90-E902F8F0027C}" dt="2021-04-17T13:18:41.910" v="202" actId="26606"/>
          <ac:spMkLst>
            <pc:docMk/>
            <pc:sldMk cId="952619375" sldId="267"/>
            <ac:spMk id="92" creationId="{7F482347-5925-4D3C-90D9-F9683926C7D1}"/>
          </ac:spMkLst>
        </pc:spChg>
        <pc:spChg chg="add del">
          <ac:chgData name="MUHAMMAD AZMAN BIN IBRAHIM" userId="5e773a02-69ec-47ad-b9e6-830ccad36b9a" providerId="ADAL" clId="{4BF18B0E-08F7-E649-9E90-E902F8F0027C}" dt="2021-04-17T13:18:41.910" v="202" actId="26606"/>
          <ac:spMkLst>
            <pc:docMk/>
            <pc:sldMk cId="952619375" sldId="267"/>
            <ac:spMk id="94" creationId="{4B3DBBB0-8F73-4928-8F50-052EEF835E89}"/>
          </ac:spMkLst>
        </pc:spChg>
        <pc:spChg chg="add del">
          <ac:chgData name="MUHAMMAD AZMAN BIN IBRAHIM" userId="5e773a02-69ec-47ad-b9e6-830ccad36b9a" providerId="ADAL" clId="{4BF18B0E-08F7-E649-9E90-E902F8F0027C}" dt="2021-04-17T13:18:41.910" v="202" actId="26606"/>
          <ac:spMkLst>
            <pc:docMk/>
            <pc:sldMk cId="952619375" sldId="267"/>
            <ac:spMk id="96" creationId="{9D9F4824-6BB3-425A-8E06-5F01EED72840}"/>
          </ac:spMkLst>
        </pc:spChg>
        <pc:spChg chg="add del">
          <ac:chgData name="MUHAMMAD AZMAN BIN IBRAHIM" userId="5e773a02-69ec-47ad-b9e6-830ccad36b9a" providerId="ADAL" clId="{4BF18B0E-08F7-E649-9E90-E902F8F0027C}" dt="2021-04-17T13:18:41.910" v="202" actId="26606"/>
          <ac:spMkLst>
            <pc:docMk/>
            <pc:sldMk cId="952619375" sldId="267"/>
            <ac:spMk id="98" creationId="{79B2A1FE-DD90-4F0D-939C-A7EB7F36669E}"/>
          </ac:spMkLst>
        </pc:spChg>
        <pc:spChg chg="add del">
          <ac:chgData name="MUHAMMAD AZMAN BIN IBRAHIM" userId="5e773a02-69ec-47ad-b9e6-830ccad36b9a" providerId="ADAL" clId="{4BF18B0E-08F7-E649-9E90-E902F8F0027C}" dt="2021-04-17T13:18:41.910" v="202" actId="26606"/>
          <ac:spMkLst>
            <pc:docMk/>
            <pc:sldMk cId="952619375" sldId="267"/>
            <ac:spMk id="100" creationId="{E7C8AAEA-99AD-4E47-8E62-6F21977D3F46}"/>
          </ac:spMkLst>
        </pc:spChg>
        <pc:spChg chg="add del">
          <ac:chgData name="MUHAMMAD AZMAN BIN IBRAHIM" userId="5e773a02-69ec-47ad-b9e6-830ccad36b9a" providerId="ADAL" clId="{4BF18B0E-08F7-E649-9E90-E902F8F0027C}" dt="2021-04-17T13:18:41.910" v="202" actId="26606"/>
          <ac:spMkLst>
            <pc:docMk/>
            <pc:sldMk cId="952619375" sldId="267"/>
            <ac:spMk id="102" creationId="{77626BCD-0233-4EE4-B436-4392B2FA8D03}"/>
          </ac:spMkLst>
        </pc:spChg>
        <pc:spChg chg="add del">
          <ac:chgData name="MUHAMMAD AZMAN BIN IBRAHIM" userId="5e773a02-69ec-47ad-b9e6-830ccad36b9a" providerId="ADAL" clId="{4BF18B0E-08F7-E649-9E90-E902F8F0027C}" dt="2021-04-17T13:18:41.910" v="202" actId="26606"/>
          <ac:spMkLst>
            <pc:docMk/>
            <pc:sldMk cId="952619375" sldId="267"/>
            <ac:spMk id="109" creationId="{87492D8E-F977-456B-B51B-511D6F482E1B}"/>
          </ac:spMkLst>
        </pc:spChg>
        <pc:spChg chg="add del">
          <ac:chgData name="MUHAMMAD AZMAN BIN IBRAHIM" userId="5e773a02-69ec-47ad-b9e6-830ccad36b9a" providerId="ADAL" clId="{4BF18B0E-08F7-E649-9E90-E902F8F0027C}" dt="2021-04-17T13:18:41.910" v="202" actId="26606"/>
          <ac:spMkLst>
            <pc:docMk/>
            <pc:sldMk cId="952619375" sldId="267"/>
            <ac:spMk id="111" creationId="{6E11370A-07A8-4B6F-87C1-4D10DDE0A1C9}"/>
          </ac:spMkLst>
        </pc:spChg>
        <pc:spChg chg="add del">
          <ac:chgData name="MUHAMMAD AZMAN BIN IBRAHIM" userId="5e773a02-69ec-47ad-b9e6-830ccad36b9a" providerId="ADAL" clId="{4BF18B0E-08F7-E649-9E90-E902F8F0027C}" dt="2021-04-17T13:18:41.910" v="202" actId="26606"/>
          <ac:spMkLst>
            <pc:docMk/>
            <pc:sldMk cId="952619375" sldId="267"/>
            <ac:spMk id="113" creationId="{E255E3FE-7B86-449A-AF1A-AC52EE23C148}"/>
          </ac:spMkLst>
        </pc:spChg>
        <pc:spChg chg="add del">
          <ac:chgData name="MUHAMMAD AZMAN BIN IBRAHIM" userId="5e773a02-69ec-47ad-b9e6-830ccad36b9a" providerId="ADAL" clId="{4BF18B0E-08F7-E649-9E90-E902F8F0027C}" dt="2021-04-17T13:18:41.910" v="202" actId="26606"/>
          <ac:spMkLst>
            <pc:docMk/>
            <pc:sldMk cId="952619375" sldId="267"/>
            <ac:spMk id="115" creationId="{A7B0531A-680C-4DF1-9079-91CEF1100663}"/>
          </ac:spMkLst>
        </pc:spChg>
        <pc:spChg chg="add del">
          <ac:chgData name="MUHAMMAD AZMAN BIN IBRAHIM" userId="5e773a02-69ec-47ad-b9e6-830ccad36b9a" providerId="ADAL" clId="{4BF18B0E-08F7-E649-9E90-E902F8F0027C}" dt="2021-04-17T13:18:41.910" v="202" actId="26606"/>
          <ac:spMkLst>
            <pc:docMk/>
            <pc:sldMk cId="952619375" sldId="267"/>
            <ac:spMk id="117" creationId="{E401ABF7-FBCE-4186-A2F6-225DA1AAF8D4}"/>
          </ac:spMkLst>
        </pc:spChg>
        <pc:spChg chg="add del">
          <ac:chgData name="MUHAMMAD AZMAN BIN IBRAHIM" userId="5e773a02-69ec-47ad-b9e6-830ccad36b9a" providerId="ADAL" clId="{4BF18B0E-08F7-E649-9E90-E902F8F0027C}" dt="2021-04-17T13:18:41.910" v="202" actId="26606"/>
          <ac:spMkLst>
            <pc:docMk/>
            <pc:sldMk cId="952619375" sldId="267"/>
            <ac:spMk id="119" creationId="{73F4CE2C-1879-429C-BEF8-B4CBE74D358A}"/>
          </ac:spMkLst>
        </pc:spChg>
        <pc:spChg chg="add del">
          <ac:chgData name="MUHAMMAD AZMAN BIN IBRAHIM" userId="5e773a02-69ec-47ad-b9e6-830ccad36b9a" providerId="ADAL" clId="{4BF18B0E-08F7-E649-9E90-E902F8F0027C}" dt="2021-04-17T13:18:41.910" v="202" actId="26606"/>
          <ac:spMkLst>
            <pc:docMk/>
            <pc:sldMk cId="952619375" sldId="267"/>
            <ac:spMk id="121" creationId="{DF8C4C96-C8B3-4FE8-AB88-266C7B70C12C}"/>
          </ac:spMkLst>
        </pc:spChg>
        <pc:spChg chg="add del">
          <ac:chgData name="MUHAMMAD AZMAN BIN IBRAHIM" userId="5e773a02-69ec-47ad-b9e6-830ccad36b9a" providerId="ADAL" clId="{4BF18B0E-08F7-E649-9E90-E902F8F0027C}" dt="2021-04-17T13:18:41.910" v="202" actId="26606"/>
          <ac:spMkLst>
            <pc:docMk/>
            <pc:sldMk cId="952619375" sldId="267"/>
            <ac:spMk id="123" creationId="{A1F6A798-5826-4217-AA86-87E3333A8C51}"/>
          </ac:spMkLst>
        </pc:spChg>
        <pc:spChg chg="add del">
          <ac:chgData name="MUHAMMAD AZMAN BIN IBRAHIM" userId="5e773a02-69ec-47ad-b9e6-830ccad36b9a" providerId="ADAL" clId="{4BF18B0E-08F7-E649-9E90-E902F8F0027C}" dt="2021-04-17T13:18:41.910" v="202" actId="26606"/>
          <ac:spMkLst>
            <pc:docMk/>
            <pc:sldMk cId="952619375" sldId="267"/>
            <ac:spMk id="125" creationId="{13C819FE-96AB-4B2B-9EB9-521BB0D1A571}"/>
          </ac:spMkLst>
        </pc:spChg>
        <pc:spChg chg="add del">
          <ac:chgData name="MUHAMMAD AZMAN BIN IBRAHIM" userId="5e773a02-69ec-47ad-b9e6-830ccad36b9a" providerId="ADAL" clId="{4BF18B0E-08F7-E649-9E90-E902F8F0027C}" dt="2021-04-17T13:18:41.910" v="202" actId="26606"/>
          <ac:spMkLst>
            <pc:docMk/>
            <pc:sldMk cId="952619375" sldId="267"/>
            <ac:spMk id="127" creationId="{76F963D1-D6FD-4AC3-8CEA-F6D685B570C8}"/>
          </ac:spMkLst>
        </pc:spChg>
        <pc:spChg chg="add del">
          <ac:chgData name="MUHAMMAD AZMAN BIN IBRAHIM" userId="5e773a02-69ec-47ad-b9e6-830ccad36b9a" providerId="ADAL" clId="{4BF18B0E-08F7-E649-9E90-E902F8F0027C}" dt="2021-04-17T13:18:41.910" v="202" actId="26606"/>
          <ac:spMkLst>
            <pc:docMk/>
            <pc:sldMk cId="952619375" sldId="267"/>
            <ac:spMk id="129" creationId="{BB6DE3DC-F83D-4EFA-98A6-AE0DADC91475}"/>
          </ac:spMkLst>
        </pc:spChg>
        <pc:spChg chg="add del">
          <ac:chgData name="MUHAMMAD AZMAN BIN IBRAHIM" userId="5e773a02-69ec-47ad-b9e6-830ccad36b9a" providerId="ADAL" clId="{4BF18B0E-08F7-E649-9E90-E902F8F0027C}" dt="2021-04-17T13:18:41.910" v="202" actId="26606"/>
          <ac:spMkLst>
            <pc:docMk/>
            <pc:sldMk cId="952619375" sldId="267"/>
            <ac:spMk id="131" creationId="{D16A3E88-E30E-4D41-8CBE-F2F68E0751C4}"/>
          </ac:spMkLst>
        </pc:spChg>
        <pc:spChg chg="add del">
          <ac:chgData name="MUHAMMAD AZMAN BIN IBRAHIM" userId="5e773a02-69ec-47ad-b9e6-830ccad36b9a" providerId="ADAL" clId="{4BF18B0E-08F7-E649-9E90-E902F8F0027C}" dt="2021-04-17T13:18:41.910" v="202" actId="26606"/>
          <ac:spMkLst>
            <pc:docMk/>
            <pc:sldMk cId="952619375" sldId="267"/>
            <ac:spMk id="133" creationId="{C6943EF0-FFA1-4BD9-91E9-6BBE9C33E3C7}"/>
          </ac:spMkLst>
        </pc:spChg>
        <pc:spChg chg="add del">
          <ac:chgData name="MUHAMMAD AZMAN BIN IBRAHIM" userId="5e773a02-69ec-47ad-b9e6-830ccad36b9a" providerId="ADAL" clId="{4BF18B0E-08F7-E649-9E90-E902F8F0027C}" dt="2021-04-17T13:18:41.910" v="202" actId="26606"/>
          <ac:spMkLst>
            <pc:docMk/>
            <pc:sldMk cId="952619375" sldId="267"/>
            <ac:spMk id="135" creationId="{9335065C-C582-4DAB-86C6-AC19EF254097}"/>
          </ac:spMkLst>
        </pc:spChg>
        <pc:spChg chg="add del">
          <ac:chgData name="MUHAMMAD AZMAN BIN IBRAHIM" userId="5e773a02-69ec-47ad-b9e6-830ccad36b9a" providerId="ADAL" clId="{4BF18B0E-08F7-E649-9E90-E902F8F0027C}" dt="2021-04-17T13:18:41.910" v="202" actId="26606"/>
          <ac:spMkLst>
            <pc:docMk/>
            <pc:sldMk cId="952619375" sldId="267"/>
            <ac:spMk id="137" creationId="{3EEB3F84-1654-4119-80E5-AE155AAF1386}"/>
          </ac:spMkLst>
        </pc:spChg>
        <pc:spChg chg="add del">
          <ac:chgData name="MUHAMMAD AZMAN BIN IBRAHIM" userId="5e773a02-69ec-47ad-b9e6-830ccad36b9a" providerId="ADAL" clId="{4BF18B0E-08F7-E649-9E90-E902F8F0027C}" dt="2021-04-17T13:18:41.910" v="202" actId="26606"/>
          <ac:spMkLst>
            <pc:docMk/>
            <pc:sldMk cId="952619375" sldId="267"/>
            <ac:spMk id="139" creationId="{876BC8F1-5F0D-416D-A1ED-95278D66BE04}"/>
          </ac:spMkLst>
        </pc:spChg>
        <pc:spChg chg="add del">
          <ac:chgData name="MUHAMMAD AZMAN BIN IBRAHIM" userId="5e773a02-69ec-47ad-b9e6-830ccad36b9a" providerId="ADAL" clId="{4BF18B0E-08F7-E649-9E90-E902F8F0027C}" dt="2021-04-17T13:18:41.910" v="202" actId="26606"/>
          <ac:spMkLst>
            <pc:docMk/>
            <pc:sldMk cId="952619375" sldId="267"/>
            <ac:spMk id="141" creationId="{F45C5D14-760E-4499-B64B-F51B85A88965}"/>
          </ac:spMkLst>
        </pc:spChg>
        <pc:spChg chg="add del">
          <ac:chgData name="MUHAMMAD AZMAN BIN IBRAHIM" userId="5e773a02-69ec-47ad-b9e6-830ccad36b9a" providerId="ADAL" clId="{4BF18B0E-08F7-E649-9E90-E902F8F0027C}" dt="2021-04-17T13:18:41.910" v="202" actId="26606"/>
          <ac:spMkLst>
            <pc:docMk/>
            <pc:sldMk cId="952619375" sldId="267"/>
            <ac:spMk id="143" creationId="{995AABAB-6A52-4679-A95B-A65EE175C459}"/>
          </ac:spMkLst>
        </pc:spChg>
        <pc:spChg chg="add del">
          <ac:chgData name="MUHAMMAD AZMAN BIN IBRAHIM" userId="5e773a02-69ec-47ad-b9e6-830ccad36b9a" providerId="ADAL" clId="{4BF18B0E-08F7-E649-9E90-E902F8F0027C}" dt="2021-04-17T13:18:41.910" v="202" actId="26606"/>
          <ac:spMkLst>
            <pc:docMk/>
            <pc:sldMk cId="952619375" sldId="267"/>
            <ac:spMk id="145" creationId="{47FCC39B-FFFD-42A5-ACD0-A5F4E777520F}"/>
          </ac:spMkLst>
        </pc:spChg>
        <pc:spChg chg="add del">
          <ac:chgData name="MUHAMMAD AZMAN BIN IBRAHIM" userId="5e773a02-69ec-47ad-b9e6-830ccad36b9a" providerId="ADAL" clId="{4BF18B0E-08F7-E649-9E90-E902F8F0027C}" dt="2021-04-17T13:18:41.910" v="202" actId="26606"/>
          <ac:spMkLst>
            <pc:docMk/>
            <pc:sldMk cId="952619375" sldId="267"/>
            <ac:spMk id="147" creationId="{B5B11BDA-831D-47F8-8B89-BFAA87C2BE8F}"/>
          </ac:spMkLst>
        </pc:spChg>
        <pc:spChg chg="add del">
          <ac:chgData name="MUHAMMAD AZMAN BIN IBRAHIM" userId="5e773a02-69ec-47ad-b9e6-830ccad36b9a" providerId="ADAL" clId="{4BF18B0E-08F7-E649-9E90-E902F8F0027C}" dt="2021-04-17T13:18:41.910" v="202" actId="26606"/>
          <ac:spMkLst>
            <pc:docMk/>
            <pc:sldMk cId="952619375" sldId="267"/>
            <ac:spMk id="149" creationId="{5926FD1B-8754-4647-9B73-1F0D71E80AA4}"/>
          </ac:spMkLst>
        </pc:spChg>
        <pc:spChg chg="add del">
          <ac:chgData name="MUHAMMAD AZMAN BIN IBRAHIM" userId="5e773a02-69ec-47ad-b9e6-830ccad36b9a" providerId="ADAL" clId="{4BF18B0E-08F7-E649-9E90-E902F8F0027C}" dt="2021-04-17T13:18:41.910" v="202" actId="26606"/>
          <ac:spMkLst>
            <pc:docMk/>
            <pc:sldMk cId="952619375" sldId="267"/>
            <ac:spMk id="151" creationId="{32EC329C-63CF-4F7D-9526-9A954B080EF1}"/>
          </ac:spMkLst>
        </pc:spChg>
        <pc:spChg chg="add del">
          <ac:chgData name="MUHAMMAD AZMAN BIN IBRAHIM" userId="5e773a02-69ec-47ad-b9e6-830ccad36b9a" providerId="ADAL" clId="{4BF18B0E-08F7-E649-9E90-E902F8F0027C}" dt="2021-04-17T13:18:41.910" v="202" actId="26606"/>
          <ac:spMkLst>
            <pc:docMk/>
            <pc:sldMk cId="952619375" sldId="267"/>
            <ac:spMk id="153" creationId="{408FAD08-8446-42FA-9699-BE799FA8437A}"/>
          </ac:spMkLst>
        </pc:spChg>
        <pc:spChg chg="add del">
          <ac:chgData name="MUHAMMAD AZMAN BIN IBRAHIM" userId="5e773a02-69ec-47ad-b9e6-830ccad36b9a" providerId="ADAL" clId="{4BF18B0E-08F7-E649-9E90-E902F8F0027C}" dt="2021-04-17T13:18:41.910" v="202" actId="26606"/>
          <ac:spMkLst>
            <pc:docMk/>
            <pc:sldMk cId="952619375" sldId="267"/>
            <ac:spMk id="155" creationId="{F484E431-286F-408E-984D-314B23CE74F2}"/>
          </ac:spMkLst>
        </pc:spChg>
        <pc:spChg chg="add del">
          <ac:chgData name="MUHAMMAD AZMAN BIN IBRAHIM" userId="5e773a02-69ec-47ad-b9e6-830ccad36b9a" providerId="ADAL" clId="{4BF18B0E-08F7-E649-9E90-E902F8F0027C}" dt="2021-04-17T13:18:41.910" v="202" actId="26606"/>
          <ac:spMkLst>
            <pc:docMk/>
            <pc:sldMk cId="952619375" sldId="267"/>
            <ac:spMk id="157" creationId="{08B17BDE-8D74-467D-A76E-5A2F6726BE66}"/>
          </ac:spMkLst>
        </pc:spChg>
        <pc:spChg chg="add del">
          <ac:chgData name="MUHAMMAD AZMAN BIN IBRAHIM" userId="5e773a02-69ec-47ad-b9e6-830ccad36b9a" providerId="ADAL" clId="{4BF18B0E-08F7-E649-9E90-E902F8F0027C}" dt="2021-04-17T13:18:41.910" v="202" actId="26606"/>
          <ac:spMkLst>
            <pc:docMk/>
            <pc:sldMk cId="952619375" sldId="267"/>
            <ac:spMk id="159" creationId="{7DB62772-4AFF-40F9-A2C7-9CD0E0197913}"/>
          </ac:spMkLst>
        </pc:spChg>
        <pc:spChg chg="add del">
          <ac:chgData name="MUHAMMAD AZMAN BIN IBRAHIM" userId="5e773a02-69ec-47ad-b9e6-830ccad36b9a" providerId="ADAL" clId="{4BF18B0E-08F7-E649-9E90-E902F8F0027C}" dt="2021-04-17T13:18:41.910" v="202" actId="26606"/>
          <ac:spMkLst>
            <pc:docMk/>
            <pc:sldMk cId="952619375" sldId="267"/>
            <ac:spMk id="161" creationId="{959B1ADB-D486-49BB-8B0F-73DC121C219F}"/>
          </ac:spMkLst>
        </pc:spChg>
        <pc:spChg chg="add del">
          <ac:chgData name="MUHAMMAD AZMAN BIN IBRAHIM" userId="5e773a02-69ec-47ad-b9e6-830ccad36b9a" providerId="ADAL" clId="{4BF18B0E-08F7-E649-9E90-E902F8F0027C}" dt="2021-04-17T13:18:41.910" v="202" actId="26606"/>
          <ac:spMkLst>
            <pc:docMk/>
            <pc:sldMk cId="952619375" sldId="267"/>
            <ac:spMk id="163" creationId="{25C62AA7-4428-49B1-901D-3FABBAFCB3CD}"/>
          </ac:spMkLst>
        </pc:spChg>
        <pc:spChg chg="add del">
          <ac:chgData name="MUHAMMAD AZMAN BIN IBRAHIM" userId="5e773a02-69ec-47ad-b9e6-830ccad36b9a" providerId="ADAL" clId="{4BF18B0E-08F7-E649-9E90-E902F8F0027C}" dt="2021-04-17T13:18:41.910" v="202" actId="26606"/>
          <ac:spMkLst>
            <pc:docMk/>
            <pc:sldMk cId="952619375" sldId="267"/>
            <ac:spMk id="165" creationId="{40CF24D9-B5B6-412D-958B-AD7FED3C2FBE}"/>
          </ac:spMkLst>
        </pc:spChg>
        <pc:spChg chg="add del">
          <ac:chgData name="MUHAMMAD AZMAN BIN IBRAHIM" userId="5e773a02-69ec-47ad-b9e6-830ccad36b9a" providerId="ADAL" clId="{4BF18B0E-08F7-E649-9E90-E902F8F0027C}" dt="2021-04-17T13:18:41.910" v="202" actId="26606"/>
          <ac:spMkLst>
            <pc:docMk/>
            <pc:sldMk cId="952619375" sldId="267"/>
            <ac:spMk id="167" creationId="{D0D9DC73-D559-46FE-A479-BA4D850709B8}"/>
          </ac:spMkLst>
        </pc:spChg>
        <pc:spChg chg="add del">
          <ac:chgData name="MUHAMMAD AZMAN BIN IBRAHIM" userId="5e773a02-69ec-47ad-b9e6-830ccad36b9a" providerId="ADAL" clId="{4BF18B0E-08F7-E649-9E90-E902F8F0027C}" dt="2021-04-17T13:18:41.910" v="202" actId="26606"/>
          <ac:spMkLst>
            <pc:docMk/>
            <pc:sldMk cId="952619375" sldId="267"/>
            <ac:spMk id="169" creationId="{F8EC3E3B-784F-483D-8A9C-7A83CB2128BE}"/>
          </ac:spMkLst>
        </pc:spChg>
        <pc:spChg chg="add del">
          <ac:chgData name="MUHAMMAD AZMAN BIN IBRAHIM" userId="5e773a02-69ec-47ad-b9e6-830ccad36b9a" providerId="ADAL" clId="{4BF18B0E-08F7-E649-9E90-E902F8F0027C}" dt="2021-04-17T13:18:41.910" v="202" actId="26606"/>
          <ac:spMkLst>
            <pc:docMk/>
            <pc:sldMk cId="952619375" sldId="267"/>
            <ac:spMk id="171" creationId="{9F457AD7-42C5-4682-B59D-59DADA098F16}"/>
          </ac:spMkLst>
        </pc:spChg>
        <pc:spChg chg="add del">
          <ac:chgData name="MUHAMMAD AZMAN BIN IBRAHIM" userId="5e773a02-69ec-47ad-b9e6-830ccad36b9a" providerId="ADAL" clId="{4BF18B0E-08F7-E649-9E90-E902F8F0027C}" dt="2021-04-17T13:18:41.910" v="202" actId="26606"/>
          <ac:spMkLst>
            <pc:docMk/>
            <pc:sldMk cId="952619375" sldId="267"/>
            <ac:spMk id="173" creationId="{88572CB7-DC8D-4A35-A258-E3C66D8B9E43}"/>
          </ac:spMkLst>
        </pc:spChg>
        <pc:spChg chg="add del">
          <ac:chgData name="MUHAMMAD AZMAN BIN IBRAHIM" userId="5e773a02-69ec-47ad-b9e6-830ccad36b9a" providerId="ADAL" clId="{4BF18B0E-08F7-E649-9E90-E902F8F0027C}" dt="2021-04-17T13:18:41.910" v="202" actId="26606"/>
          <ac:spMkLst>
            <pc:docMk/>
            <pc:sldMk cId="952619375" sldId="267"/>
            <ac:spMk id="175" creationId="{87A4F656-FF18-4E06-B89A-D9CEDC787CEF}"/>
          </ac:spMkLst>
        </pc:spChg>
        <pc:spChg chg="add del">
          <ac:chgData name="MUHAMMAD AZMAN BIN IBRAHIM" userId="5e773a02-69ec-47ad-b9e6-830ccad36b9a" providerId="ADAL" clId="{4BF18B0E-08F7-E649-9E90-E902F8F0027C}" dt="2021-04-17T13:18:41.910" v="202" actId="26606"/>
          <ac:spMkLst>
            <pc:docMk/>
            <pc:sldMk cId="952619375" sldId="267"/>
            <ac:spMk id="177" creationId="{442D5ED8-DB79-4453-A622-9A46AA562FE4}"/>
          </ac:spMkLst>
        </pc:spChg>
        <pc:spChg chg="add del">
          <ac:chgData name="MUHAMMAD AZMAN BIN IBRAHIM" userId="5e773a02-69ec-47ad-b9e6-830ccad36b9a" providerId="ADAL" clId="{4BF18B0E-08F7-E649-9E90-E902F8F0027C}" dt="2021-04-17T13:18:41.910" v="202" actId="26606"/>
          <ac:spMkLst>
            <pc:docMk/>
            <pc:sldMk cId="952619375" sldId="267"/>
            <ac:spMk id="179" creationId="{1833B995-82C7-4A86-AC35-676DB09376FD}"/>
          </ac:spMkLst>
        </pc:spChg>
        <pc:spChg chg="add del">
          <ac:chgData name="MUHAMMAD AZMAN BIN IBRAHIM" userId="5e773a02-69ec-47ad-b9e6-830ccad36b9a" providerId="ADAL" clId="{4BF18B0E-08F7-E649-9E90-E902F8F0027C}" dt="2021-04-17T13:18:41.910" v="202" actId="26606"/>
          <ac:spMkLst>
            <pc:docMk/>
            <pc:sldMk cId="952619375" sldId="267"/>
            <ac:spMk id="181" creationId="{0E6DFE62-917A-4DA1-A9C3-367349F4CDD6}"/>
          </ac:spMkLst>
        </pc:spChg>
        <pc:spChg chg="add del">
          <ac:chgData name="MUHAMMAD AZMAN BIN IBRAHIM" userId="5e773a02-69ec-47ad-b9e6-830ccad36b9a" providerId="ADAL" clId="{4BF18B0E-08F7-E649-9E90-E902F8F0027C}" dt="2021-04-17T13:18:41.910" v="202" actId="26606"/>
          <ac:spMkLst>
            <pc:docMk/>
            <pc:sldMk cId="952619375" sldId="267"/>
            <ac:spMk id="183" creationId="{6AE33A91-D749-427E-9254-87DC693AF758}"/>
          </ac:spMkLst>
        </pc:spChg>
        <pc:spChg chg="add del">
          <ac:chgData name="MUHAMMAD AZMAN BIN IBRAHIM" userId="5e773a02-69ec-47ad-b9e6-830ccad36b9a" providerId="ADAL" clId="{4BF18B0E-08F7-E649-9E90-E902F8F0027C}" dt="2021-04-17T13:18:41.910" v="202" actId="26606"/>
          <ac:spMkLst>
            <pc:docMk/>
            <pc:sldMk cId="952619375" sldId="267"/>
            <ac:spMk id="185" creationId="{2057B771-C835-4215-90A5-89D1AD806BC8}"/>
          </ac:spMkLst>
        </pc:spChg>
        <pc:spChg chg="add del">
          <ac:chgData name="MUHAMMAD AZMAN BIN IBRAHIM" userId="5e773a02-69ec-47ad-b9e6-830ccad36b9a" providerId="ADAL" clId="{4BF18B0E-08F7-E649-9E90-E902F8F0027C}" dt="2021-04-17T13:18:41.910" v="202" actId="26606"/>
          <ac:spMkLst>
            <pc:docMk/>
            <pc:sldMk cId="952619375" sldId="267"/>
            <ac:spMk id="187" creationId="{BD2F9653-A545-400F-9847-8BD543264B83}"/>
          </ac:spMkLst>
        </pc:spChg>
        <pc:spChg chg="add del">
          <ac:chgData name="MUHAMMAD AZMAN BIN IBRAHIM" userId="5e773a02-69ec-47ad-b9e6-830ccad36b9a" providerId="ADAL" clId="{4BF18B0E-08F7-E649-9E90-E902F8F0027C}" dt="2021-04-17T13:18:41.910" v="202" actId="26606"/>
          <ac:spMkLst>
            <pc:docMk/>
            <pc:sldMk cId="952619375" sldId="267"/>
            <ac:spMk id="189" creationId="{3E10A693-DFAC-44A9-B638-97D48A5BAB98}"/>
          </ac:spMkLst>
        </pc:spChg>
        <pc:spChg chg="add del">
          <ac:chgData name="MUHAMMAD AZMAN BIN IBRAHIM" userId="5e773a02-69ec-47ad-b9e6-830ccad36b9a" providerId="ADAL" clId="{4BF18B0E-08F7-E649-9E90-E902F8F0027C}" dt="2021-04-17T13:18:41.910" v="202" actId="26606"/>
          <ac:spMkLst>
            <pc:docMk/>
            <pc:sldMk cId="952619375" sldId="267"/>
            <ac:spMk id="191" creationId="{34B6B28B-C598-4A2B-B73D-2E498276B630}"/>
          </ac:spMkLst>
        </pc:spChg>
        <pc:spChg chg="add del">
          <ac:chgData name="MUHAMMAD AZMAN BIN IBRAHIM" userId="5e773a02-69ec-47ad-b9e6-830ccad36b9a" providerId="ADAL" clId="{4BF18B0E-08F7-E649-9E90-E902F8F0027C}" dt="2021-04-17T13:18:41.910" v="202" actId="26606"/>
          <ac:spMkLst>
            <pc:docMk/>
            <pc:sldMk cId="952619375" sldId="267"/>
            <ac:spMk id="193" creationId="{69E7A3A0-95C4-4D71-8978-BCDE6D0A2C40}"/>
          </ac:spMkLst>
        </pc:spChg>
        <pc:spChg chg="add del">
          <ac:chgData name="MUHAMMAD AZMAN BIN IBRAHIM" userId="5e773a02-69ec-47ad-b9e6-830ccad36b9a" providerId="ADAL" clId="{4BF18B0E-08F7-E649-9E90-E902F8F0027C}" dt="2021-04-17T13:18:41.910" v="202" actId="26606"/>
          <ac:spMkLst>
            <pc:docMk/>
            <pc:sldMk cId="952619375" sldId="267"/>
            <ac:spMk id="195" creationId="{DA575FF7-EDF7-45DE-B1EC-25D3460A9FE6}"/>
          </ac:spMkLst>
        </pc:spChg>
        <pc:spChg chg="add del">
          <ac:chgData name="MUHAMMAD AZMAN BIN IBRAHIM" userId="5e773a02-69ec-47ad-b9e6-830ccad36b9a" providerId="ADAL" clId="{4BF18B0E-08F7-E649-9E90-E902F8F0027C}" dt="2021-04-17T13:18:41.910" v="202" actId="26606"/>
          <ac:spMkLst>
            <pc:docMk/>
            <pc:sldMk cId="952619375" sldId="267"/>
            <ac:spMk id="197" creationId="{B49F6C6F-5F66-427C-85F0-D7FC301566CF}"/>
          </ac:spMkLst>
        </pc:spChg>
        <pc:spChg chg="add del">
          <ac:chgData name="MUHAMMAD AZMAN BIN IBRAHIM" userId="5e773a02-69ec-47ad-b9e6-830ccad36b9a" providerId="ADAL" clId="{4BF18B0E-08F7-E649-9E90-E902F8F0027C}" dt="2021-04-17T13:18:41.910" v="202" actId="26606"/>
          <ac:spMkLst>
            <pc:docMk/>
            <pc:sldMk cId="952619375" sldId="267"/>
            <ac:spMk id="199" creationId="{DF0B6371-285D-459E-9F09-3100F1162D2F}"/>
          </ac:spMkLst>
        </pc:spChg>
        <pc:spChg chg="add del">
          <ac:chgData name="MUHAMMAD AZMAN BIN IBRAHIM" userId="5e773a02-69ec-47ad-b9e6-830ccad36b9a" providerId="ADAL" clId="{4BF18B0E-08F7-E649-9E90-E902F8F0027C}" dt="2021-04-17T13:18:41.910" v="202" actId="26606"/>
          <ac:spMkLst>
            <pc:docMk/>
            <pc:sldMk cId="952619375" sldId="267"/>
            <ac:spMk id="201" creationId="{37DE214F-B280-4CEC-BB13-EAD3680ED0C2}"/>
          </ac:spMkLst>
        </pc:spChg>
        <pc:spChg chg="add del">
          <ac:chgData name="MUHAMMAD AZMAN BIN IBRAHIM" userId="5e773a02-69ec-47ad-b9e6-830ccad36b9a" providerId="ADAL" clId="{4BF18B0E-08F7-E649-9E90-E902F8F0027C}" dt="2021-04-17T13:18:41.910" v="202" actId="26606"/>
          <ac:spMkLst>
            <pc:docMk/>
            <pc:sldMk cId="952619375" sldId="267"/>
            <ac:spMk id="203" creationId="{A8AC4DA6-6B9C-49E5-8440-534D328493B4}"/>
          </ac:spMkLst>
        </pc:spChg>
        <pc:spChg chg="add del">
          <ac:chgData name="MUHAMMAD AZMAN BIN IBRAHIM" userId="5e773a02-69ec-47ad-b9e6-830ccad36b9a" providerId="ADAL" clId="{4BF18B0E-08F7-E649-9E90-E902F8F0027C}" dt="2021-04-17T13:18:41.910" v="202" actId="26606"/>
          <ac:spMkLst>
            <pc:docMk/>
            <pc:sldMk cId="952619375" sldId="267"/>
            <ac:spMk id="205" creationId="{86C6FD8B-38A7-4391-B64F-BAB9F6CD2834}"/>
          </ac:spMkLst>
        </pc:spChg>
        <pc:spChg chg="add del">
          <ac:chgData name="MUHAMMAD AZMAN BIN IBRAHIM" userId="5e773a02-69ec-47ad-b9e6-830ccad36b9a" providerId="ADAL" clId="{4BF18B0E-08F7-E649-9E90-E902F8F0027C}" dt="2021-04-17T13:18:41.910" v="202" actId="26606"/>
          <ac:spMkLst>
            <pc:docMk/>
            <pc:sldMk cId="952619375" sldId="267"/>
            <ac:spMk id="207" creationId="{82BD40BF-F1BD-4E72-A73A-B1F966AC0537}"/>
          </ac:spMkLst>
        </pc:spChg>
        <pc:spChg chg="add del">
          <ac:chgData name="MUHAMMAD AZMAN BIN IBRAHIM" userId="5e773a02-69ec-47ad-b9e6-830ccad36b9a" providerId="ADAL" clId="{4BF18B0E-08F7-E649-9E90-E902F8F0027C}" dt="2021-04-17T13:18:41.910" v="202" actId="26606"/>
          <ac:spMkLst>
            <pc:docMk/>
            <pc:sldMk cId="952619375" sldId="267"/>
            <ac:spMk id="209" creationId="{A9DAC09B-4C12-4105-A208-6272BB68A3D5}"/>
          </ac:spMkLst>
        </pc:spChg>
        <pc:spChg chg="add del">
          <ac:chgData name="MUHAMMAD AZMAN BIN IBRAHIM" userId="5e773a02-69ec-47ad-b9e6-830ccad36b9a" providerId="ADAL" clId="{4BF18B0E-08F7-E649-9E90-E902F8F0027C}" dt="2021-04-17T13:18:41.910" v="202" actId="26606"/>
          <ac:spMkLst>
            <pc:docMk/>
            <pc:sldMk cId="952619375" sldId="267"/>
            <ac:spMk id="211" creationId="{78F0A347-07AD-473D-8B2A-0BCB7052B0FF}"/>
          </ac:spMkLst>
        </pc:spChg>
        <pc:spChg chg="add del">
          <ac:chgData name="MUHAMMAD AZMAN BIN IBRAHIM" userId="5e773a02-69ec-47ad-b9e6-830ccad36b9a" providerId="ADAL" clId="{4BF18B0E-08F7-E649-9E90-E902F8F0027C}" dt="2021-04-17T13:18:41.910" v="202" actId="26606"/>
          <ac:spMkLst>
            <pc:docMk/>
            <pc:sldMk cId="952619375" sldId="267"/>
            <ac:spMk id="213" creationId="{D2AC5002-A2D0-40F1-9843-C1FDB8F14870}"/>
          </ac:spMkLst>
        </pc:spChg>
        <pc:spChg chg="add del">
          <ac:chgData name="MUHAMMAD AZMAN BIN IBRAHIM" userId="5e773a02-69ec-47ad-b9e6-830ccad36b9a" providerId="ADAL" clId="{4BF18B0E-08F7-E649-9E90-E902F8F0027C}" dt="2021-04-17T13:18:41.910" v="202" actId="26606"/>
          <ac:spMkLst>
            <pc:docMk/>
            <pc:sldMk cId="952619375" sldId="267"/>
            <ac:spMk id="215" creationId="{82F66625-1293-49F8-B4A8-66FBB5E37B10}"/>
          </ac:spMkLst>
        </pc:spChg>
        <pc:spChg chg="add del">
          <ac:chgData name="MUHAMMAD AZMAN BIN IBRAHIM" userId="5e773a02-69ec-47ad-b9e6-830ccad36b9a" providerId="ADAL" clId="{4BF18B0E-08F7-E649-9E90-E902F8F0027C}" dt="2021-04-17T13:18:41.910" v="202" actId="26606"/>
          <ac:spMkLst>
            <pc:docMk/>
            <pc:sldMk cId="952619375" sldId="267"/>
            <ac:spMk id="217" creationId="{2F2D3D2D-40ED-4E9D-951B-1D2ABFB63D12}"/>
          </ac:spMkLst>
        </pc:spChg>
        <pc:spChg chg="add del">
          <ac:chgData name="MUHAMMAD AZMAN BIN IBRAHIM" userId="5e773a02-69ec-47ad-b9e6-830ccad36b9a" providerId="ADAL" clId="{4BF18B0E-08F7-E649-9E90-E902F8F0027C}" dt="2021-04-17T13:18:41.910" v="202" actId="26606"/>
          <ac:spMkLst>
            <pc:docMk/>
            <pc:sldMk cId="952619375" sldId="267"/>
            <ac:spMk id="219" creationId="{531A6EAF-4C9B-4C79-AFB3-C3EA7B892BB6}"/>
          </ac:spMkLst>
        </pc:spChg>
        <pc:spChg chg="add del">
          <ac:chgData name="MUHAMMAD AZMAN BIN IBRAHIM" userId="5e773a02-69ec-47ad-b9e6-830ccad36b9a" providerId="ADAL" clId="{4BF18B0E-08F7-E649-9E90-E902F8F0027C}" dt="2021-04-17T13:18:41.910" v="202" actId="26606"/>
          <ac:spMkLst>
            <pc:docMk/>
            <pc:sldMk cId="952619375" sldId="267"/>
            <ac:spMk id="226" creationId="{ADEE2F84-77C4-4BF6-A992-F3580150C823}"/>
          </ac:spMkLst>
        </pc:spChg>
        <pc:spChg chg="add del">
          <ac:chgData name="MUHAMMAD AZMAN BIN IBRAHIM" userId="5e773a02-69ec-47ad-b9e6-830ccad36b9a" providerId="ADAL" clId="{4BF18B0E-08F7-E649-9E90-E902F8F0027C}" dt="2021-04-17T13:18:41.910" v="202" actId="26606"/>
          <ac:spMkLst>
            <pc:docMk/>
            <pc:sldMk cId="952619375" sldId="267"/>
            <ac:spMk id="228" creationId="{F418FE72-A2EC-4458-80BE-814B14FC8929}"/>
          </ac:spMkLst>
        </pc:spChg>
        <pc:spChg chg="add del">
          <ac:chgData name="MUHAMMAD AZMAN BIN IBRAHIM" userId="5e773a02-69ec-47ad-b9e6-830ccad36b9a" providerId="ADAL" clId="{4BF18B0E-08F7-E649-9E90-E902F8F0027C}" dt="2021-04-17T13:18:41.910" v="202" actId="26606"/>
          <ac:spMkLst>
            <pc:docMk/>
            <pc:sldMk cId="952619375" sldId="267"/>
            <ac:spMk id="230" creationId="{92F34A59-AB56-46B5-AF61-7AA6AB5CE458}"/>
          </ac:spMkLst>
        </pc:spChg>
        <pc:spChg chg="add del">
          <ac:chgData name="MUHAMMAD AZMAN BIN IBRAHIM" userId="5e773a02-69ec-47ad-b9e6-830ccad36b9a" providerId="ADAL" clId="{4BF18B0E-08F7-E649-9E90-E902F8F0027C}" dt="2021-04-17T13:18:41.910" v="202" actId="26606"/>
          <ac:spMkLst>
            <pc:docMk/>
            <pc:sldMk cId="952619375" sldId="267"/>
            <ac:spMk id="232" creationId="{C48521E4-6E2E-47D3-95FA-B3C4A1729C7D}"/>
          </ac:spMkLst>
        </pc:spChg>
        <pc:spChg chg="add del">
          <ac:chgData name="MUHAMMAD AZMAN BIN IBRAHIM" userId="5e773a02-69ec-47ad-b9e6-830ccad36b9a" providerId="ADAL" clId="{4BF18B0E-08F7-E649-9E90-E902F8F0027C}" dt="2021-04-17T13:18:41.910" v="202" actId="26606"/>
          <ac:spMkLst>
            <pc:docMk/>
            <pc:sldMk cId="952619375" sldId="267"/>
            <ac:spMk id="234" creationId="{9C5D529F-AE3A-4C3A-B074-AF9EE680AFF1}"/>
          </ac:spMkLst>
        </pc:spChg>
        <pc:spChg chg="add del">
          <ac:chgData name="MUHAMMAD AZMAN BIN IBRAHIM" userId="5e773a02-69ec-47ad-b9e6-830ccad36b9a" providerId="ADAL" clId="{4BF18B0E-08F7-E649-9E90-E902F8F0027C}" dt="2021-04-17T13:18:41.910" v="202" actId="26606"/>
          <ac:spMkLst>
            <pc:docMk/>
            <pc:sldMk cId="952619375" sldId="267"/>
            <ac:spMk id="236" creationId="{2F1AE185-70CC-4D11-9A36-C3625448A331}"/>
          </ac:spMkLst>
        </pc:spChg>
        <pc:spChg chg="add del">
          <ac:chgData name="MUHAMMAD AZMAN BIN IBRAHIM" userId="5e773a02-69ec-47ad-b9e6-830ccad36b9a" providerId="ADAL" clId="{4BF18B0E-08F7-E649-9E90-E902F8F0027C}" dt="2021-04-17T13:18:41.910" v="202" actId="26606"/>
          <ac:spMkLst>
            <pc:docMk/>
            <pc:sldMk cId="952619375" sldId="267"/>
            <ac:spMk id="238" creationId="{9A207E13-2E0B-4268-AA96-26B01FB50275}"/>
          </ac:spMkLst>
        </pc:spChg>
        <pc:spChg chg="add del">
          <ac:chgData name="MUHAMMAD AZMAN BIN IBRAHIM" userId="5e773a02-69ec-47ad-b9e6-830ccad36b9a" providerId="ADAL" clId="{4BF18B0E-08F7-E649-9E90-E902F8F0027C}" dt="2021-04-17T13:18:41.910" v="202" actId="26606"/>
          <ac:spMkLst>
            <pc:docMk/>
            <pc:sldMk cId="952619375" sldId="267"/>
            <ac:spMk id="240" creationId="{6C5514CF-D0C9-42AF-93A0-6F4EA0DECED8}"/>
          </ac:spMkLst>
        </pc:spChg>
        <pc:spChg chg="add del">
          <ac:chgData name="MUHAMMAD AZMAN BIN IBRAHIM" userId="5e773a02-69ec-47ad-b9e6-830ccad36b9a" providerId="ADAL" clId="{4BF18B0E-08F7-E649-9E90-E902F8F0027C}" dt="2021-04-17T13:18:41.910" v="202" actId="26606"/>
          <ac:spMkLst>
            <pc:docMk/>
            <pc:sldMk cId="952619375" sldId="267"/>
            <ac:spMk id="242" creationId="{0F29BC51-960A-4E60-BCFA-EF2060A08DAC}"/>
          </ac:spMkLst>
        </pc:spChg>
        <pc:spChg chg="add del">
          <ac:chgData name="MUHAMMAD AZMAN BIN IBRAHIM" userId="5e773a02-69ec-47ad-b9e6-830ccad36b9a" providerId="ADAL" clId="{4BF18B0E-08F7-E649-9E90-E902F8F0027C}" dt="2021-04-17T13:18:41.910" v="202" actId="26606"/>
          <ac:spMkLst>
            <pc:docMk/>
            <pc:sldMk cId="952619375" sldId="267"/>
            <ac:spMk id="244" creationId="{884B65B7-89AF-4503-A9AC-5F29929692CB}"/>
          </ac:spMkLst>
        </pc:spChg>
        <pc:spChg chg="add del">
          <ac:chgData name="MUHAMMAD AZMAN BIN IBRAHIM" userId="5e773a02-69ec-47ad-b9e6-830ccad36b9a" providerId="ADAL" clId="{4BF18B0E-08F7-E649-9E90-E902F8F0027C}" dt="2021-04-17T13:18:41.910" v="202" actId="26606"/>
          <ac:spMkLst>
            <pc:docMk/>
            <pc:sldMk cId="952619375" sldId="267"/>
            <ac:spMk id="246" creationId="{343FBB08-7E5E-4842-823A-8365927A387F}"/>
          </ac:spMkLst>
        </pc:spChg>
        <pc:spChg chg="add del">
          <ac:chgData name="MUHAMMAD AZMAN BIN IBRAHIM" userId="5e773a02-69ec-47ad-b9e6-830ccad36b9a" providerId="ADAL" clId="{4BF18B0E-08F7-E649-9E90-E902F8F0027C}" dt="2021-04-17T13:18:41.910" v="202" actId="26606"/>
          <ac:spMkLst>
            <pc:docMk/>
            <pc:sldMk cId="952619375" sldId="267"/>
            <ac:spMk id="248" creationId="{6ED35F8F-2963-4AAF-8F71-B483D1B6DE23}"/>
          </ac:spMkLst>
        </pc:spChg>
        <pc:spChg chg="add del">
          <ac:chgData name="MUHAMMAD AZMAN BIN IBRAHIM" userId="5e773a02-69ec-47ad-b9e6-830ccad36b9a" providerId="ADAL" clId="{4BF18B0E-08F7-E649-9E90-E902F8F0027C}" dt="2021-04-17T13:18:41.910" v="202" actId="26606"/>
          <ac:spMkLst>
            <pc:docMk/>
            <pc:sldMk cId="952619375" sldId="267"/>
            <ac:spMk id="250" creationId="{E38378EE-E9D8-4A34-BADD-F32DE5A8ED7B}"/>
          </ac:spMkLst>
        </pc:spChg>
        <pc:spChg chg="add del">
          <ac:chgData name="MUHAMMAD AZMAN BIN IBRAHIM" userId="5e773a02-69ec-47ad-b9e6-830ccad36b9a" providerId="ADAL" clId="{4BF18B0E-08F7-E649-9E90-E902F8F0027C}" dt="2021-04-17T13:18:41.910" v="202" actId="26606"/>
          <ac:spMkLst>
            <pc:docMk/>
            <pc:sldMk cId="952619375" sldId="267"/>
            <ac:spMk id="252" creationId="{C45F416E-2564-4DB1-9631-AE61E3D1C02B}"/>
          </ac:spMkLst>
        </pc:spChg>
        <pc:spChg chg="add del">
          <ac:chgData name="MUHAMMAD AZMAN BIN IBRAHIM" userId="5e773a02-69ec-47ad-b9e6-830ccad36b9a" providerId="ADAL" clId="{4BF18B0E-08F7-E649-9E90-E902F8F0027C}" dt="2021-04-17T13:18:41.910" v="202" actId="26606"/>
          <ac:spMkLst>
            <pc:docMk/>
            <pc:sldMk cId="952619375" sldId="267"/>
            <ac:spMk id="254" creationId="{10939842-A485-4585-94CF-830291B6CFE2}"/>
          </ac:spMkLst>
        </pc:spChg>
        <pc:spChg chg="add">
          <ac:chgData name="MUHAMMAD AZMAN BIN IBRAHIM" userId="5e773a02-69ec-47ad-b9e6-830ccad36b9a" providerId="ADAL" clId="{4BF18B0E-08F7-E649-9E90-E902F8F0027C}" dt="2021-04-17T13:18:41.910" v="202" actId="26606"/>
          <ac:spMkLst>
            <pc:docMk/>
            <pc:sldMk cId="952619375" sldId="267"/>
            <ac:spMk id="318" creationId="{6BB4A288-31AD-48C2-B51A-26D773DE2A21}"/>
          </ac:spMkLst>
        </pc:spChg>
        <pc:grpChg chg="add del">
          <ac:chgData name="MUHAMMAD AZMAN BIN IBRAHIM" userId="5e773a02-69ec-47ad-b9e6-830ccad36b9a" providerId="ADAL" clId="{4BF18B0E-08F7-E649-9E90-E902F8F0027C}" dt="2021-04-17T13:18:41.910" v="202" actId="26606"/>
          <ac:grpSpMkLst>
            <pc:docMk/>
            <pc:sldMk cId="952619375" sldId="267"/>
            <ac:grpSpMk id="10" creationId="{71AFD227-869A-489C-A9B5-3F0498DF3C0C}"/>
          </ac:grpSpMkLst>
        </pc:grpChg>
        <pc:grpChg chg="add del">
          <ac:chgData name="MUHAMMAD AZMAN BIN IBRAHIM" userId="5e773a02-69ec-47ad-b9e6-830ccad36b9a" providerId="ADAL" clId="{4BF18B0E-08F7-E649-9E90-E902F8F0027C}" dt="2021-04-17T13:18:41.910" v="202" actId="26606"/>
          <ac:grpSpMkLst>
            <pc:docMk/>
            <pc:sldMk cId="952619375" sldId="267"/>
            <ac:grpSpMk id="77" creationId="{394A39AD-6341-47BA-9CB1-B54A5B44DEF5}"/>
          </ac:grpSpMkLst>
        </pc:grpChg>
        <pc:grpChg chg="add del">
          <ac:chgData name="MUHAMMAD AZMAN BIN IBRAHIM" userId="5e773a02-69ec-47ad-b9e6-830ccad36b9a" providerId="ADAL" clId="{4BF18B0E-08F7-E649-9E90-E902F8F0027C}" dt="2021-04-17T13:18:41.910" v="202" actId="26606"/>
          <ac:grpSpMkLst>
            <pc:docMk/>
            <pc:sldMk cId="952619375" sldId="267"/>
            <ac:grpSpMk id="104" creationId="{14C9F177-BFC9-46C6-83E8-0FDD0FC85C35}"/>
          </ac:grpSpMkLst>
        </pc:grpChg>
        <pc:grpChg chg="add del">
          <ac:chgData name="MUHAMMAD AZMAN BIN IBRAHIM" userId="5e773a02-69ec-47ad-b9e6-830ccad36b9a" providerId="ADAL" clId="{4BF18B0E-08F7-E649-9E90-E902F8F0027C}" dt="2021-04-17T13:18:41.910" v="202" actId="26606"/>
          <ac:grpSpMkLst>
            <pc:docMk/>
            <pc:sldMk cId="952619375" sldId="267"/>
            <ac:grpSpMk id="221" creationId="{FE88D089-7D31-4843-BA13-7413817400E8}"/>
          </ac:grpSpMkLst>
        </pc:grpChg>
        <pc:grpChg chg="add">
          <ac:chgData name="MUHAMMAD AZMAN BIN IBRAHIM" userId="5e773a02-69ec-47ad-b9e6-830ccad36b9a" providerId="ADAL" clId="{4BF18B0E-08F7-E649-9E90-E902F8F0027C}" dt="2021-04-17T13:18:41.910" v="202" actId="26606"/>
          <ac:grpSpMkLst>
            <pc:docMk/>
            <pc:sldMk cId="952619375" sldId="267"/>
            <ac:grpSpMk id="259" creationId="{71AFD227-869A-489C-A9B5-3F0498DF3C0C}"/>
          </ac:grpSpMkLst>
        </pc:grpChg>
        <pc:picChg chg="add mod">
          <ac:chgData name="MUHAMMAD AZMAN BIN IBRAHIM" userId="5e773a02-69ec-47ad-b9e6-830ccad36b9a" providerId="ADAL" clId="{4BF18B0E-08F7-E649-9E90-E902F8F0027C}" dt="2021-04-17T13:18:41.910" v="202" actId="26606"/>
          <ac:picMkLst>
            <pc:docMk/>
            <pc:sldMk cId="952619375" sldId="267"/>
            <ac:picMk id="5" creationId="{AA231A8E-3B3A-4A43-A103-88541490789D}"/>
          </ac:picMkLst>
        </pc:picChg>
      </pc:sldChg>
      <pc:sldChg chg="addSp delSp modSp new mod ord setBg">
        <pc:chgData name="MUHAMMAD AZMAN BIN IBRAHIM" userId="5e773a02-69ec-47ad-b9e6-830ccad36b9a" providerId="ADAL" clId="{4BF18B0E-08F7-E649-9E90-E902F8F0027C}" dt="2021-04-18T14:07:29.997" v="440" actId="20578"/>
        <pc:sldMkLst>
          <pc:docMk/>
          <pc:sldMk cId="818317257" sldId="268"/>
        </pc:sldMkLst>
        <pc:spChg chg="del">
          <ac:chgData name="MUHAMMAD AZMAN BIN IBRAHIM" userId="5e773a02-69ec-47ad-b9e6-830ccad36b9a" providerId="ADAL" clId="{4BF18B0E-08F7-E649-9E90-E902F8F0027C}" dt="2021-04-17T13:12:40.451" v="171" actId="26606"/>
          <ac:spMkLst>
            <pc:docMk/>
            <pc:sldMk cId="818317257" sldId="268"/>
            <ac:spMk id="2" creationId="{4B4D6F53-ED7E-3B48-A4CA-52233420D5B8}"/>
          </ac:spMkLst>
        </pc:spChg>
        <pc:spChg chg="del">
          <ac:chgData name="MUHAMMAD AZMAN BIN IBRAHIM" userId="5e773a02-69ec-47ad-b9e6-830ccad36b9a" providerId="ADAL" clId="{4BF18B0E-08F7-E649-9E90-E902F8F0027C}" dt="2021-04-17T07:43:18.625" v="44"/>
          <ac:spMkLst>
            <pc:docMk/>
            <pc:sldMk cId="818317257" sldId="268"/>
            <ac:spMk id="3" creationId="{C8A2C304-4B32-DA45-9AD5-C58222FE0CB0}"/>
          </ac:spMkLst>
        </pc:spChg>
        <pc:spChg chg="add del">
          <ac:chgData name="MUHAMMAD AZMAN BIN IBRAHIM" userId="5e773a02-69ec-47ad-b9e6-830ccad36b9a" providerId="ADAL" clId="{4BF18B0E-08F7-E649-9E90-E902F8F0027C}" dt="2021-04-17T13:18:21.563" v="201" actId="26606"/>
          <ac:spMkLst>
            <pc:docMk/>
            <pc:sldMk cId="818317257" sldId="268"/>
            <ac:spMk id="69" creationId="{6BB4A288-31AD-48C2-B51A-26D773DE2A21}"/>
          </ac:spMkLst>
        </pc:spChg>
        <pc:spChg chg="add del">
          <ac:chgData name="MUHAMMAD AZMAN BIN IBRAHIM" userId="5e773a02-69ec-47ad-b9e6-830ccad36b9a" providerId="ADAL" clId="{4BF18B0E-08F7-E649-9E90-E902F8F0027C}" dt="2021-04-17T13:18:21.563" v="201" actId="26606"/>
          <ac:spMkLst>
            <pc:docMk/>
            <pc:sldMk cId="818317257" sldId="268"/>
            <ac:spMk id="71" creationId="{CF296E0E-B856-46EB-BF61-6F696D2B0F34}"/>
          </ac:spMkLst>
        </pc:spChg>
        <pc:spChg chg="add del">
          <ac:chgData name="MUHAMMAD AZMAN BIN IBRAHIM" userId="5e773a02-69ec-47ad-b9e6-830ccad36b9a" providerId="ADAL" clId="{4BF18B0E-08F7-E649-9E90-E902F8F0027C}" dt="2021-04-17T13:18:21.563" v="201" actId="26606"/>
          <ac:spMkLst>
            <pc:docMk/>
            <pc:sldMk cId="818317257" sldId="268"/>
            <ac:spMk id="73" creationId="{5CFB9D68-DE9A-4A28-83F3-BDE936BC8626}"/>
          </ac:spMkLst>
        </pc:spChg>
        <pc:spChg chg="add del">
          <ac:chgData name="MUHAMMAD AZMAN BIN IBRAHIM" userId="5e773a02-69ec-47ad-b9e6-830ccad36b9a" providerId="ADAL" clId="{4BF18B0E-08F7-E649-9E90-E902F8F0027C}" dt="2021-04-17T13:18:21.563" v="201" actId="26606"/>
          <ac:spMkLst>
            <pc:docMk/>
            <pc:sldMk cId="818317257" sldId="268"/>
            <ac:spMk id="75" creationId="{18E53E05-AB1E-47FF-902E-E90E751F3B85}"/>
          </ac:spMkLst>
        </pc:spChg>
        <pc:spChg chg="add del">
          <ac:chgData name="MUHAMMAD AZMAN BIN IBRAHIM" userId="5e773a02-69ec-47ad-b9e6-830ccad36b9a" providerId="ADAL" clId="{4BF18B0E-08F7-E649-9E90-E902F8F0027C}" dt="2021-04-17T13:18:21.563" v="201" actId="26606"/>
          <ac:spMkLst>
            <pc:docMk/>
            <pc:sldMk cId="818317257" sldId="268"/>
            <ac:spMk id="82" creationId="{C4328E57-2330-4F13-BFF6-7D662323418A}"/>
          </ac:spMkLst>
        </pc:spChg>
        <pc:spChg chg="add del">
          <ac:chgData name="MUHAMMAD AZMAN BIN IBRAHIM" userId="5e773a02-69ec-47ad-b9e6-830ccad36b9a" providerId="ADAL" clId="{4BF18B0E-08F7-E649-9E90-E902F8F0027C}" dt="2021-04-17T13:18:21.563" v="201" actId="26606"/>
          <ac:spMkLst>
            <pc:docMk/>
            <pc:sldMk cId="818317257" sldId="268"/>
            <ac:spMk id="84" creationId="{A8976310-F1DC-48F9-AD36-74130D4D3D5D}"/>
          </ac:spMkLst>
        </pc:spChg>
        <pc:spChg chg="add del">
          <ac:chgData name="MUHAMMAD AZMAN BIN IBRAHIM" userId="5e773a02-69ec-47ad-b9e6-830ccad36b9a" providerId="ADAL" clId="{4BF18B0E-08F7-E649-9E90-E902F8F0027C}" dt="2021-04-17T13:18:21.563" v="201" actId="26606"/>
          <ac:spMkLst>
            <pc:docMk/>
            <pc:sldMk cId="818317257" sldId="268"/>
            <ac:spMk id="86" creationId="{E6F5AA5D-8C79-4471-BF5A-446E26E09756}"/>
          </ac:spMkLst>
        </pc:spChg>
        <pc:spChg chg="add del">
          <ac:chgData name="MUHAMMAD AZMAN BIN IBRAHIM" userId="5e773a02-69ec-47ad-b9e6-830ccad36b9a" providerId="ADAL" clId="{4BF18B0E-08F7-E649-9E90-E902F8F0027C}" dt="2021-04-17T13:18:21.563" v="201" actId="26606"/>
          <ac:spMkLst>
            <pc:docMk/>
            <pc:sldMk cId="818317257" sldId="268"/>
            <ac:spMk id="88" creationId="{AAA85F2D-798C-49CD-A763-61EEF7481158}"/>
          </ac:spMkLst>
        </pc:spChg>
        <pc:spChg chg="add del">
          <ac:chgData name="MUHAMMAD AZMAN BIN IBRAHIM" userId="5e773a02-69ec-47ad-b9e6-830ccad36b9a" providerId="ADAL" clId="{4BF18B0E-08F7-E649-9E90-E902F8F0027C}" dt="2021-04-17T13:18:21.563" v="201" actId="26606"/>
          <ac:spMkLst>
            <pc:docMk/>
            <pc:sldMk cId="818317257" sldId="268"/>
            <ac:spMk id="90" creationId="{FD15984B-B00C-4146-AF82-FE4A2E0216F7}"/>
          </ac:spMkLst>
        </pc:spChg>
        <pc:spChg chg="add del">
          <ac:chgData name="MUHAMMAD AZMAN BIN IBRAHIM" userId="5e773a02-69ec-47ad-b9e6-830ccad36b9a" providerId="ADAL" clId="{4BF18B0E-08F7-E649-9E90-E902F8F0027C}" dt="2021-04-17T13:18:21.563" v="201" actId="26606"/>
          <ac:spMkLst>
            <pc:docMk/>
            <pc:sldMk cId="818317257" sldId="268"/>
            <ac:spMk id="92" creationId="{7F482347-5925-4D3C-90D9-F9683926C7D1}"/>
          </ac:spMkLst>
        </pc:spChg>
        <pc:spChg chg="add del">
          <ac:chgData name="MUHAMMAD AZMAN BIN IBRAHIM" userId="5e773a02-69ec-47ad-b9e6-830ccad36b9a" providerId="ADAL" clId="{4BF18B0E-08F7-E649-9E90-E902F8F0027C}" dt="2021-04-17T13:18:21.563" v="201" actId="26606"/>
          <ac:spMkLst>
            <pc:docMk/>
            <pc:sldMk cId="818317257" sldId="268"/>
            <ac:spMk id="94" creationId="{4B3DBBB0-8F73-4928-8F50-052EEF835E89}"/>
          </ac:spMkLst>
        </pc:spChg>
        <pc:spChg chg="add del">
          <ac:chgData name="MUHAMMAD AZMAN BIN IBRAHIM" userId="5e773a02-69ec-47ad-b9e6-830ccad36b9a" providerId="ADAL" clId="{4BF18B0E-08F7-E649-9E90-E902F8F0027C}" dt="2021-04-17T13:18:21.563" v="201" actId="26606"/>
          <ac:spMkLst>
            <pc:docMk/>
            <pc:sldMk cId="818317257" sldId="268"/>
            <ac:spMk id="96" creationId="{9D9F4824-6BB3-425A-8E06-5F01EED72840}"/>
          </ac:spMkLst>
        </pc:spChg>
        <pc:spChg chg="add del">
          <ac:chgData name="MUHAMMAD AZMAN BIN IBRAHIM" userId="5e773a02-69ec-47ad-b9e6-830ccad36b9a" providerId="ADAL" clId="{4BF18B0E-08F7-E649-9E90-E902F8F0027C}" dt="2021-04-17T13:18:21.563" v="201" actId="26606"/>
          <ac:spMkLst>
            <pc:docMk/>
            <pc:sldMk cId="818317257" sldId="268"/>
            <ac:spMk id="98" creationId="{79B2A1FE-DD90-4F0D-939C-A7EB7F36669E}"/>
          </ac:spMkLst>
        </pc:spChg>
        <pc:spChg chg="add del">
          <ac:chgData name="MUHAMMAD AZMAN BIN IBRAHIM" userId="5e773a02-69ec-47ad-b9e6-830ccad36b9a" providerId="ADAL" clId="{4BF18B0E-08F7-E649-9E90-E902F8F0027C}" dt="2021-04-17T13:18:21.563" v="201" actId="26606"/>
          <ac:spMkLst>
            <pc:docMk/>
            <pc:sldMk cId="818317257" sldId="268"/>
            <ac:spMk id="100" creationId="{E7C8AAEA-99AD-4E47-8E62-6F21977D3F46}"/>
          </ac:spMkLst>
        </pc:spChg>
        <pc:spChg chg="add del">
          <ac:chgData name="MUHAMMAD AZMAN BIN IBRAHIM" userId="5e773a02-69ec-47ad-b9e6-830ccad36b9a" providerId="ADAL" clId="{4BF18B0E-08F7-E649-9E90-E902F8F0027C}" dt="2021-04-17T13:18:21.563" v="201" actId="26606"/>
          <ac:spMkLst>
            <pc:docMk/>
            <pc:sldMk cId="818317257" sldId="268"/>
            <ac:spMk id="102" creationId="{77626BCD-0233-4EE4-B436-4392B2FA8D03}"/>
          </ac:spMkLst>
        </pc:spChg>
        <pc:spChg chg="add del">
          <ac:chgData name="MUHAMMAD AZMAN BIN IBRAHIM" userId="5e773a02-69ec-47ad-b9e6-830ccad36b9a" providerId="ADAL" clId="{4BF18B0E-08F7-E649-9E90-E902F8F0027C}" dt="2021-04-17T13:18:21.563" v="201" actId="26606"/>
          <ac:spMkLst>
            <pc:docMk/>
            <pc:sldMk cId="818317257" sldId="268"/>
            <ac:spMk id="109" creationId="{87492D8E-F977-456B-B51B-511D6F482E1B}"/>
          </ac:spMkLst>
        </pc:spChg>
        <pc:spChg chg="add del">
          <ac:chgData name="MUHAMMAD AZMAN BIN IBRAHIM" userId="5e773a02-69ec-47ad-b9e6-830ccad36b9a" providerId="ADAL" clId="{4BF18B0E-08F7-E649-9E90-E902F8F0027C}" dt="2021-04-17T13:18:21.563" v="201" actId="26606"/>
          <ac:spMkLst>
            <pc:docMk/>
            <pc:sldMk cId="818317257" sldId="268"/>
            <ac:spMk id="111" creationId="{6E11370A-07A8-4B6F-87C1-4D10DDE0A1C9}"/>
          </ac:spMkLst>
        </pc:spChg>
        <pc:spChg chg="add del">
          <ac:chgData name="MUHAMMAD AZMAN BIN IBRAHIM" userId="5e773a02-69ec-47ad-b9e6-830ccad36b9a" providerId="ADAL" clId="{4BF18B0E-08F7-E649-9E90-E902F8F0027C}" dt="2021-04-17T13:18:21.563" v="201" actId="26606"/>
          <ac:spMkLst>
            <pc:docMk/>
            <pc:sldMk cId="818317257" sldId="268"/>
            <ac:spMk id="113" creationId="{E255E3FE-7B86-449A-AF1A-AC52EE23C148}"/>
          </ac:spMkLst>
        </pc:spChg>
        <pc:spChg chg="add del">
          <ac:chgData name="MUHAMMAD AZMAN BIN IBRAHIM" userId="5e773a02-69ec-47ad-b9e6-830ccad36b9a" providerId="ADAL" clId="{4BF18B0E-08F7-E649-9E90-E902F8F0027C}" dt="2021-04-17T13:18:21.563" v="201" actId="26606"/>
          <ac:spMkLst>
            <pc:docMk/>
            <pc:sldMk cId="818317257" sldId="268"/>
            <ac:spMk id="115" creationId="{A7B0531A-680C-4DF1-9079-91CEF1100663}"/>
          </ac:spMkLst>
        </pc:spChg>
        <pc:spChg chg="add del">
          <ac:chgData name="MUHAMMAD AZMAN BIN IBRAHIM" userId="5e773a02-69ec-47ad-b9e6-830ccad36b9a" providerId="ADAL" clId="{4BF18B0E-08F7-E649-9E90-E902F8F0027C}" dt="2021-04-17T13:18:21.563" v="201" actId="26606"/>
          <ac:spMkLst>
            <pc:docMk/>
            <pc:sldMk cId="818317257" sldId="268"/>
            <ac:spMk id="117" creationId="{E401ABF7-FBCE-4186-A2F6-225DA1AAF8D4}"/>
          </ac:spMkLst>
        </pc:spChg>
        <pc:spChg chg="add del">
          <ac:chgData name="MUHAMMAD AZMAN BIN IBRAHIM" userId="5e773a02-69ec-47ad-b9e6-830ccad36b9a" providerId="ADAL" clId="{4BF18B0E-08F7-E649-9E90-E902F8F0027C}" dt="2021-04-17T13:18:21.563" v="201" actId="26606"/>
          <ac:spMkLst>
            <pc:docMk/>
            <pc:sldMk cId="818317257" sldId="268"/>
            <ac:spMk id="119" creationId="{73F4CE2C-1879-429C-BEF8-B4CBE74D358A}"/>
          </ac:spMkLst>
        </pc:spChg>
        <pc:spChg chg="add del">
          <ac:chgData name="MUHAMMAD AZMAN BIN IBRAHIM" userId="5e773a02-69ec-47ad-b9e6-830ccad36b9a" providerId="ADAL" clId="{4BF18B0E-08F7-E649-9E90-E902F8F0027C}" dt="2021-04-17T13:18:21.563" v="201" actId="26606"/>
          <ac:spMkLst>
            <pc:docMk/>
            <pc:sldMk cId="818317257" sldId="268"/>
            <ac:spMk id="121" creationId="{DF8C4C96-C8B3-4FE8-AB88-266C7B70C12C}"/>
          </ac:spMkLst>
        </pc:spChg>
        <pc:spChg chg="add del">
          <ac:chgData name="MUHAMMAD AZMAN BIN IBRAHIM" userId="5e773a02-69ec-47ad-b9e6-830ccad36b9a" providerId="ADAL" clId="{4BF18B0E-08F7-E649-9E90-E902F8F0027C}" dt="2021-04-17T13:18:21.563" v="201" actId="26606"/>
          <ac:spMkLst>
            <pc:docMk/>
            <pc:sldMk cId="818317257" sldId="268"/>
            <ac:spMk id="123" creationId="{A1F6A798-5826-4217-AA86-87E3333A8C51}"/>
          </ac:spMkLst>
        </pc:spChg>
        <pc:spChg chg="add del">
          <ac:chgData name="MUHAMMAD AZMAN BIN IBRAHIM" userId="5e773a02-69ec-47ad-b9e6-830ccad36b9a" providerId="ADAL" clId="{4BF18B0E-08F7-E649-9E90-E902F8F0027C}" dt="2021-04-17T13:18:21.563" v="201" actId="26606"/>
          <ac:spMkLst>
            <pc:docMk/>
            <pc:sldMk cId="818317257" sldId="268"/>
            <ac:spMk id="125" creationId="{13C819FE-96AB-4B2B-9EB9-521BB0D1A571}"/>
          </ac:spMkLst>
        </pc:spChg>
        <pc:spChg chg="add del">
          <ac:chgData name="MUHAMMAD AZMAN BIN IBRAHIM" userId="5e773a02-69ec-47ad-b9e6-830ccad36b9a" providerId="ADAL" clId="{4BF18B0E-08F7-E649-9E90-E902F8F0027C}" dt="2021-04-17T13:18:21.563" v="201" actId="26606"/>
          <ac:spMkLst>
            <pc:docMk/>
            <pc:sldMk cId="818317257" sldId="268"/>
            <ac:spMk id="127" creationId="{76F963D1-D6FD-4AC3-8CEA-F6D685B570C8}"/>
          </ac:spMkLst>
        </pc:spChg>
        <pc:spChg chg="add del">
          <ac:chgData name="MUHAMMAD AZMAN BIN IBRAHIM" userId="5e773a02-69ec-47ad-b9e6-830ccad36b9a" providerId="ADAL" clId="{4BF18B0E-08F7-E649-9E90-E902F8F0027C}" dt="2021-04-17T13:18:21.563" v="201" actId="26606"/>
          <ac:spMkLst>
            <pc:docMk/>
            <pc:sldMk cId="818317257" sldId="268"/>
            <ac:spMk id="129" creationId="{BB6DE3DC-F83D-4EFA-98A6-AE0DADC91475}"/>
          </ac:spMkLst>
        </pc:spChg>
        <pc:spChg chg="add del">
          <ac:chgData name="MUHAMMAD AZMAN BIN IBRAHIM" userId="5e773a02-69ec-47ad-b9e6-830ccad36b9a" providerId="ADAL" clId="{4BF18B0E-08F7-E649-9E90-E902F8F0027C}" dt="2021-04-17T13:18:21.563" v="201" actId="26606"/>
          <ac:spMkLst>
            <pc:docMk/>
            <pc:sldMk cId="818317257" sldId="268"/>
            <ac:spMk id="131" creationId="{D16A3E88-E30E-4D41-8CBE-F2F68E0751C4}"/>
          </ac:spMkLst>
        </pc:spChg>
        <pc:spChg chg="add del">
          <ac:chgData name="MUHAMMAD AZMAN BIN IBRAHIM" userId="5e773a02-69ec-47ad-b9e6-830ccad36b9a" providerId="ADAL" clId="{4BF18B0E-08F7-E649-9E90-E902F8F0027C}" dt="2021-04-17T13:18:21.563" v="201" actId="26606"/>
          <ac:spMkLst>
            <pc:docMk/>
            <pc:sldMk cId="818317257" sldId="268"/>
            <ac:spMk id="133" creationId="{C6943EF0-FFA1-4BD9-91E9-6BBE9C33E3C7}"/>
          </ac:spMkLst>
        </pc:spChg>
        <pc:spChg chg="add del">
          <ac:chgData name="MUHAMMAD AZMAN BIN IBRAHIM" userId="5e773a02-69ec-47ad-b9e6-830ccad36b9a" providerId="ADAL" clId="{4BF18B0E-08F7-E649-9E90-E902F8F0027C}" dt="2021-04-17T13:18:21.563" v="201" actId="26606"/>
          <ac:spMkLst>
            <pc:docMk/>
            <pc:sldMk cId="818317257" sldId="268"/>
            <ac:spMk id="135" creationId="{9335065C-C582-4DAB-86C6-AC19EF254097}"/>
          </ac:spMkLst>
        </pc:spChg>
        <pc:spChg chg="add del">
          <ac:chgData name="MUHAMMAD AZMAN BIN IBRAHIM" userId="5e773a02-69ec-47ad-b9e6-830ccad36b9a" providerId="ADAL" clId="{4BF18B0E-08F7-E649-9E90-E902F8F0027C}" dt="2021-04-17T13:18:21.563" v="201" actId="26606"/>
          <ac:spMkLst>
            <pc:docMk/>
            <pc:sldMk cId="818317257" sldId="268"/>
            <ac:spMk id="137" creationId="{3EEB3F84-1654-4119-80E5-AE155AAF1386}"/>
          </ac:spMkLst>
        </pc:spChg>
        <pc:spChg chg="add del">
          <ac:chgData name="MUHAMMAD AZMAN BIN IBRAHIM" userId="5e773a02-69ec-47ad-b9e6-830ccad36b9a" providerId="ADAL" clId="{4BF18B0E-08F7-E649-9E90-E902F8F0027C}" dt="2021-04-17T13:18:21.563" v="201" actId="26606"/>
          <ac:spMkLst>
            <pc:docMk/>
            <pc:sldMk cId="818317257" sldId="268"/>
            <ac:spMk id="139" creationId="{876BC8F1-5F0D-416D-A1ED-95278D66BE04}"/>
          </ac:spMkLst>
        </pc:spChg>
        <pc:spChg chg="add del">
          <ac:chgData name="MUHAMMAD AZMAN BIN IBRAHIM" userId="5e773a02-69ec-47ad-b9e6-830ccad36b9a" providerId="ADAL" clId="{4BF18B0E-08F7-E649-9E90-E902F8F0027C}" dt="2021-04-17T13:18:21.563" v="201" actId="26606"/>
          <ac:spMkLst>
            <pc:docMk/>
            <pc:sldMk cId="818317257" sldId="268"/>
            <ac:spMk id="141" creationId="{F45C5D14-760E-4499-B64B-F51B85A88965}"/>
          </ac:spMkLst>
        </pc:spChg>
        <pc:spChg chg="add del">
          <ac:chgData name="MUHAMMAD AZMAN BIN IBRAHIM" userId="5e773a02-69ec-47ad-b9e6-830ccad36b9a" providerId="ADAL" clId="{4BF18B0E-08F7-E649-9E90-E902F8F0027C}" dt="2021-04-17T13:18:21.563" v="201" actId="26606"/>
          <ac:spMkLst>
            <pc:docMk/>
            <pc:sldMk cId="818317257" sldId="268"/>
            <ac:spMk id="143" creationId="{995AABAB-6A52-4679-A95B-A65EE175C459}"/>
          </ac:spMkLst>
        </pc:spChg>
        <pc:spChg chg="add del">
          <ac:chgData name="MUHAMMAD AZMAN BIN IBRAHIM" userId="5e773a02-69ec-47ad-b9e6-830ccad36b9a" providerId="ADAL" clId="{4BF18B0E-08F7-E649-9E90-E902F8F0027C}" dt="2021-04-17T13:18:21.563" v="201" actId="26606"/>
          <ac:spMkLst>
            <pc:docMk/>
            <pc:sldMk cId="818317257" sldId="268"/>
            <ac:spMk id="145" creationId="{47FCC39B-FFFD-42A5-ACD0-A5F4E777520F}"/>
          </ac:spMkLst>
        </pc:spChg>
        <pc:spChg chg="add del">
          <ac:chgData name="MUHAMMAD AZMAN BIN IBRAHIM" userId="5e773a02-69ec-47ad-b9e6-830ccad36b9a" providerId="ADAL" clId="{4BF18B0E-08F7-E649-9E90-E902F8F0027C}" dt="2021-04-17T13:18:21.563" v="201" actId="26606"/>
          <ac:spMkLst>
            <pc:docMk/>
            <pc:sldMk cId="818317257" sldId="268"/>
            <ac:spMk id="147" creationId="{B5B11BDA-831D-47F8-8B89-BFAA87C2BE8F}"/>
          </ac:spMkLst>
        </pc:spChg>
        <pc:spChg chg="add del">
          <ac:chgData name="MUHAMMAD AZMAN BIN IBRAHIM" userId="5e773a02-69ec-47ad-b9e6-830ccad36b9a" providerId="ADAL" clId="{4BF18B0E-08F7-E649-9E90-E902F8F0027C}" dt="2021-04-17T13:18:21.563" v="201" actId="26606"/>
          <ac:spMkLst>
            <pc:docMk/>
            <pc:sldMk cId="818317257" sldId="268"/>
            <ac:spMk id="149" creationId="{5926FD1B-8754-4647-9B73-1F0D71E80AA4}"/>
          </ac:spMkLst>
        </pc:spChg>
        <pc:spChg chg="add del">
          <ac:chgData name="MUHAMMAD AZMAN BIN IBRAHIM" userId="5e773a02-69ec-47ad-b9e6-830ccad36b9a" providerId="ADAL" clId="{4BF18B0E-08F7-E649-9E90-E902F8F0027C}" dt="2021-04-17T13:18:21.563" v="201" actId="26606"/>
          <ac:spMkLst>
            <pc:docMk/>
            <pc:sldMk cId="818317257" sldId="268"/>
            <ac:spMk id="151" creationId="{32EC329C-63CF-4F7D-9526-9A954B080EF1}"/>
          </ac:spMkLst>
        </pc:spChg>
        <pc:spChg chg="add del">
          <ac:chgData name="MUHAMMAD AZMAN BIN IBRAHIM" userId="5e773a02-69ec-47ad-b9e6-830ccad36b9a" providerId="ADAL" clId="{4BF18B0E-08F7-E649-9E90-E902F8F0027C}" dt="2021-04-17T13:18:21.563" v="201" actId="26606"/>
          <ac:spMkLst>
            <pc:docMk/>
            <pc:sldMk cId="818317257" sldId="268"/>
            <ac:spMk id="153" creationId="{408FAD08-8446-42FA-9699-BE799FA8437A}"/>
          </ac:spMkLst>
        </pc:spChg>
        <pc:spChg chg="add del">
          <ac:chgData name="MUHAMMAD AZMAN BIN IBRAHIM" userId="5e773a02-69ec-47ad-b9e6-830ccad36b9a" providerId="ADAL" clId="{4BF18B0E-08F7-E649-9E90-E902F8F0027C}" dt="2021-04-17T13:18:21.563" v="201" actId="26606"/>
          <ac:spMkLst>
            <pc:docMk/>
            <pc:sldMk cId="818317257" sldId="268"/>
            <ac:spMk id="155" creationId="{F484E431-286F-408E-984D-314B23CE74F2}"/>
          </ac:spMkLst>
        </pc:spChg>
        <pc:spChg chg="add del">
          <ac:chgData name="MUHAMMAD AZMAN BIN IBRAHIM" userId="5e773a02-69ec-47ad-b9e6-830ccad36b9a" providerId="ADAL" clId="{4BF18B0E-08F7-E649-9E90-E902F8F0027C}" dt="2021-04-17T13:18:21.563" v="201" actId="26606"/>
          <ac:spMkLst>
            <pc:docMk/>
            <pc:sldMk cId="818317257" sldId="268"/>
            <ac:spMk id="157" creationId="{08B17BDE-8D74-467D-A76E-5A2F6726BE66}"/>
          </ac:spMkLst>
        </pc:spChg>
        <pc:spChg chg="add del">
          <ac:chgData name="MUHAMMAD AZMAN BIN IBRAHIM" userId="5e773a02-69ec-47ad-b9e6-830ccad36b9a" providerId="ADAL" clId="{4BF18B0E-08F7-E649-9E90-E902F8F0027C}" dt="2021-04-17T13:18:21.563" v="201" actId="26606"/>
          <ac:spMkLst>
            <pc:docMk/>
            <pc:sldMk cId="818317257" sldId="268"/>
            <ac:spMk id="159" creationId="{7DB62772-4AFF-40F9-A2C7-9CD0E0197913}"/>
          </ac:spMkLst>
        </pc:spChg>
        <pc:spChg chg="add del">
          <ac:chgData name="MUHAMMAD AZMAN BIN IBRAHIM" userId="5e773a02-69ec-47ad-b9e6-830ccad36b9a" providerId="ADAL" clId="{4BF18B0E-08F7-E649-9E90-E902F8F0027C}" dt="2021-04-17T13:18:21.563" v="201" actId="26606"/>
          <ac:spMkLst>
            <pc:docMk/>
            <pc:sldMk cId="818317257" sldId="268"/>
            <ac:spMk id="161" creationId="{959B1ADB-D486-49BB-8B0F-73DC121C219F}"/>
          </ac:spMkLst>
        </pc:spChg>
        <pc:spChg chg="add del">
          <ac:chgData name="MUHAMMAD AZMAN BIN IBRAHIM" userId="5e773a02-69ec-47ad-b9e6-830ccad36b9a" providerId="ADAL" clId="{4BF18B0E-08F7-E649-9E90-E902F8F0027C}" dt="2021-04-17T13:18:21.563" v="201" actId="26606"/>
          <ac:spMkLst>
            <pc:docMk/>
            <pc:sldMk cId="818317257" sldId="268"/>
            <ac:spMk id="163" creationId="{25C62AA7-4428-49B1-901D-3FABBAFCB3CD}"/>
          </ac:spMkLst>
        </pc:spChg>
        <pc:spChg chg="add del">
          <ac:chgData name="MUHAMMAD AZMAN BIN IBRAHIM" userId="5e773a02-69ec-47ad-b9e6-830ccad36b9a" providerId="ADAL" clId="{4BF18B0E-08F7-E649-9E90-E902F8F0027C}" dt="2021-04-17T13:18:21.563" v="201" actId="26606"/>
          <ac:spMkLst>
            <pc:docMk/>
            <pc:sldMk cId="818317257" sldId="268"/>
            <ac:spMk id="165" creationId="{40CF24D9-B5B6-412D-958B-AD7FED3C2FBE}"/>
          </ac:spMkLst>
        </pc:spChg>
        <pc:spChg chg="add del">
          <ac:chgData name="MUHAMMAD AZMAN BIN IBRAHIM" userId="5e773a02-69ec-47ad-b9e6-830ccad36b9a" providerId="ADAL" clId="{4BF18B0E-08F7-E649-9E90-E902F8F0027C}" dt="2021-04-17T13:18:21.563" v="201" actId="26606"/>
          <ac:spMkLst>
            <pc:docMk/>
            <pc:sldMk cId="818317257" sldId="268"/>
            <ac:spMk id="167" creationId="{D0D9DC73-D559-46FE-A479-BA4D850709B8}"/>
          </ac:spMkLst>
        </pc:spChg>
        <pc:spChg chg="add del">
          <ac:chgData name="MUHAMMAD AZMAN BIN IBRAHIM" userId="5e773a02-69ec-47ad-b9e6-830ccad36b9a" providerId="ADAL" clId="{4BF18B0E-08F7-E649-9E90-E902F8F0027C}" dt="2021-04-17T13:18:21.563" v="201" actId="26606"/>
          <ac:spMkLst>
            <pc:docMk/>
            <pc:sldMk cId="818317257" sldId="268"/>
            <ac:spMk id="169" creationId="{F8EC3E3B-784F-483D-8A9C-7A83CB2128BE}"/>
          </ac:spMkLst>
        </pc:spChg>
        <pc:spChg chg="add del">
          <ac:chgData name="MUHAMMAD AZMAN BIN IBRAHIM" userId="5e773a02-69ec-47ad-b9e6-830ccad36b9a" providerId="ADAL" clId="{4BF18B0E-08F7-E649-9E90-E902F8F0027C}" dt="2021-04-17T13:18:21.563" v="201" actId="26606"/>
          <ac:spMkLst>
            <pc:docMk/>
            <pc:sldMk cId="818317257" sldId="268"/>
            <ac:spMk id="171" creationId="{9F457AD7-42C5-4682-B59D-59DADA098F16}"/>
          </ac:spMkLst>
        </pc:spChg>
        <pc:spChg chg="add del">
          <ac:chgData name="MUHAMMAD AZMAN BIN IBRAHIM" userId="5e773a02-69ec-47ad-b9e6-830ccad36b9a" providerId="ADAL" clId="{4BF18B0E-08F7-E649-9E90-E902F8F0027C}" dt="2021-04-17T13:18:21.563" v="201" actId="26606"/>
          <ac:spMkLst>
            <pc:docMk/>
            <pc:sldMk cId="818317257" sldId="268"/>
            <ac:spMk id="173" creationId="{88572CB7-DC8D-4A35-A258-E3C66D8B9E43}"/>
          </ac:spMkLst>
        </pc:spChg>
        <pc:spChg chg="add del">
          <ac:chgData name="MUHAMMAD AZMAN BIN IBRAHIM" userId="5e773a02-69ec-47ad-b9e6-830ccad36b9a" providerId="ADAL" clId="{4BF18B0E-08F7-E649-9E90-E902F8F0027C}" dt="2021-04-17T13:18:21.563" v="201" actId="26606"/>
          <ac:spMkLst>
            <pc:docMk/>
            <pc:sldMk cId="818317257" sldId="268"/>
            <ac:spMk id="175" creationId="{87A4F656-FF18-4E06-B89A-D9CEDC787CEF}"/>
          </ac:spMkLst>
        </pc:spChg>
        <pc:spChg chg="add del">
          <ac:chgData name="MUHAMMAD AZMAN BIN IBRAHIM" userId="5e773a02-69ec-47ad-b9e6-830ccad36b9a" providerId="ADAL" clId="{4BF18B0E-08F7-E649-9E90-E902F8F0027C}" dt="2021-04-17T13:18:21.563" v="201" actId="26606"/>
          <ac:spMkLst>
            <pc:docMk/>
            <pc:sldMk cId="818317257" sldId="268"/>
            <ac:spMk id="177" creationId="{442D5ED8-DB79-4453-A622-9A46AA562FE4}"/>
          </ac:spMkLst>
        </pc:spChg>
        <pc:spChg chg="add del">
          <ac:chgData name="MUHAMMAD AZMAN BIN IBRAHIM" userId="5e773a02-69ec-47ad-b9e6-830ccad36b9a" providerId="ADAL" clId="{4BF18B0E-08F7-E649-9E90-E902F8F0027C}" dt="2021-04-17T13:18:21.563" v="201" actId="26606"/>
          <ac:spMkLst>
            <pc:docMk/>
            <pc:sldMk cId="818317257" sldId="268"/>
            <ac:spMk id="179" creationId="{1833B995-82C7-4A86-AC35-676DB09376FD}"/>
          </ac:spMkLst>
        </pc:spChg>
        <pc:spChg chg="add del">
          <ac:chgData name="MUHAMMAD AZMAN BIN IBRAHIM" userId="5e773a02-69ec-47ad-b9e6-830ccad36b9a" providerId="ADAL" clId="{4BF18B0E-08F7-E649-9E90-E902F8F0027C}" dt="2021-04-17T13:18:21.563" v="201" actId="26606"/>
          <ac:spMkLst>
            <pc:docMk/>
            <pc:sldMk cId="818317257" sldId="268"/>
            <ac:spMk id="181" creationId="{0E6DFE62-917A-4DA1-A9C3-367349F4CDD6}"/>
          </ac:spMkLst>
        </pc:spChg>
        <pc:spChg chg="add del">
          <ac:chgData name="MUHAMMAD AZMAN BIN IBRAHIM" userId="5e773a02-69ec-47ad-b9e6-830ccad36b9a" providerId="ADAL" clId="{4BF18B0E-08F7-E649-9E90-E902F8F0027C}" dt="2021-04-17T13:18:21.563" v="201" actId="26606"/>
          <ac:spMkLst>
            <pc:docMk/>
            <pc:sldMk cId="818317257" sldId="268"/>
            <ac:spMk id="183" creationId="{6AE33A91-D749-427E-9254-87DC693AF758}"/>
          </ac:spMkLst>
        </pc:spChg>
        <pc:spChg chg="add del">
          <ac:chgData name="MUHAMMAD AZMAN BIN IBRAHIM" userId="5e773a02-69ec-47ad-b9e6-830ccad36b9a" providerId="ADAL" clId="{4BF18B0E-08F7-E649-9E90-E902F8F0027C}" dt="2021-04-17T13:18:21.563" v="201" actId="26606"/>
          <ac:spMkLst>
            <pc:docMk/>
            <pc:sldMk cId="818317257" sldId="268"/>
            <ac:spMk id="185" creationId="{2057B771-C835-4215-90A5-89D1AD806BC8}"/>
          </ac:spMkLst>
        </pc:spChg>
        <pc:spChg chg="add del">
          <ac:chgData name="MUHAMMAD AZMAN BIN IBRAHIM" userId="5e773a02-69ec-47ad-b9e6-830ccad36b9a" providerId="ADAL" clId="{4BF18B0E-08F7-E649-9E90-E902F8F0027C}" dt="2021-04-17T13:18:21.563" v="201" actId="26606"/>
          <ac:spMkLst>
            <pc:docMk/>
            <pc:sldMk cId="818317257" sldId="268"/>
            <ac:spMk id="187" creationId="{BD2F9653-A545-400F-9847-8BD543264B83}"/>
          </ac:spMkLst>
        </pc:spChg>
        <pc:spChg chg="add del">
          <ac:chgData name="MUHAMMAD AZMAN BIN IBRAHIM" userId="5e773a02-69ec-47ad-b9e6-830ccad36b9a" providerId="ADAL" clId="{4BF18B0E-08F7-E649-9E90-E902F8F0027C}" dt="2021-04-17T13:18:21.563" v="201" actId="26606"/>
          <ac:spMkLst>
            <pc:docMk/>
            <pc:sldMk cId="818317257" sldId="268"/>
            <ac:spMk id="189" creationId="{3E10A693-DFAC-44A9-B638-97D48A5BAB98}"/>
          </ac:spMkLst>
        </pc:spChg>
        <pc:spChg chg="add del">
          <ac:chgData name="MUHAMMAD AZMAN BIN IBRAHIM" userId="5e773a02-69ec-47ad-b9e6-830ccad36b9a" providerId="ADAL" clId="{4BF18B0E-08F7-E649-9E90-E902F8F0027C}" dt="2021-04-17T13:18:21.563" v="201" actId="26606"/>
          <ac:spMkLst>
            <pc:docMk/>
            <pc:sldMk cId="818317257" sldId="268"/>
            <ac:spMk id="191" creationId="{34B6B28B-C598-4A2B-B73D-2E498276B630}"/>
          </ac:spMkLst>
        </pc:spChg>
        <pc:spChg chg="add del">
          <ac:chgData name="MUHAMMAD AZMAN BIN IBRAHIM" userId="5e773a02-69ec-47ad-b9e6-830ccad36b9a" providerId="ADAL" clId="{4BF18B0E-08F7-E649-9E90-E902F8F0027C}" dt="2021-04-17T13:18:21.563" v="201" actId="26606"/>
          <ac:spMkLst>
            <pc:docMk/>
            <pc:sldMk cId="818317257" sldId="268"/>
            <ac:spMk id="193" creationId="{69E7A3A0-95C4-4D71-8978-BCDE6D0A2C40}"/>
          </ac:spMkLst>
        </pc:spChg>
        <pc:spChg chg="add del">
          <ac:chgData name="MUHAMMAD AZMAN BIN IBRAHIM" userId="5e773a02-69ec-47ad-b9e6-830ccad36b9a" providerId="ADAL" clId="{4BF18B0E-08F7-E649-9E90-E902F8F0027C}" dt="2021-04-17T13:18:21.563" v="201" actId="26606"/>
          <ac:spMkLst>
            <pc:docMk/>
            <pc:sldMk cId="818317257" sldId="268"/>
            <ac:spMk id="195" creationId="{DA575FF7-EDF7-45DE-B1EC-25D3460A9FE6}"/>
          </ac:spMkLst>
        </pc:spChg>
        <pc:spChg chg="add del">
          <ac:chgData name="MUHAMMAD AZMAN BIN IBRAHIM" userId="5e773a02-69ec-47ad-b9e6-830ccad36b9a" providerId="ADAL" clId="{4BF18B0E-08F7-E649-9E90-E902F8F0027C}" dt="2021-04-17T13:18:21.563" v="201" actId="26606"/>
          <ac:spMkLst>
            <pc:docMk/>
            <pc:sldMk cId="818317257" sldId="268"/>
            <ac:spMk id="197" creationId="{B49F6C6F-5F66-427C-85F0-D7FC301566CF}"/>
          </ac:spMkLst>
        </pc:spChg>
        <pc:spChg chg="add del">
          <ac:chgData name="MUHAMMAD AZMAN BIN IBRAHIM" userId="5e773a02-69ec-47ad-b9e6-830ccad36b9a" providerId="ADAL" clId="{4BF18B0E-08F7-E649-9E90-E902F8F0027C}" dt="2021-04-17T13:18:21.563" v="201" actId="26606"/>
          <ac:spMkLst>
            <pc:docMk/>
            <pc:sldMk cId="818317257" sldId="268"/>
            <ac:spMk id="199" creationId="{DF0B6371-285D-459E-9F09-3100F1162D2F}"/>
          </ac:spMkLst>
        </pc:spChg>
        <pc:spChg chg="add del">
          <ac:chgData name="MUHAMMAD AZMAN BIN IBRAHIM" userId="5e773a02-69ec-47ad-b9e6-830ccad36b9a" providerId="ADAL" clId="{4BF18B0E-08F7-E649-9E90-E902F8F0027C}" dt="2021-04-17T13:18:21.563" v="201" actId="26606"/>
          <ac:spMkLst>
            <pc:docMk/>
            <pc:sldMk cId="818317257" sldId="268"/>
            <ac:spMk id="201" creationId="{37DE214F-B280-4CEC-BB13-EAD3680ED0C2}"/>
          </ac:spMkLst>
        </pc:spChg>
        <pc:spChg chg="add del">
          <ac:chgData name="MUHAMMAD AZMAN BIN IBRAHIM" userId="5e773a02-69ec-47ad-b9e6-830ccad36b9a" providerId="ADAL" clId="{4BF18B0E-08F7-E649-9E90-E902F8F0027C}" dt="2021-04-17T13:18:21.563" v="201" actId="26606"/>
          <ac:spMkLst>
            <pc:docMk/>
            <pc:sldMk cId="818317257" sldId="268"/>
            <ac:spMk id="203" creationId="{A8AC4DA6-6B9C-49E5-8440-534D328493B4}"/>
          </ac:spMkLst>
        </pc:spChg>
        <pc:spChg chg="add del">
          <ac:chgData name="MUHAMMAD AZMAN BIN IBRAHIM" userId="5e773a02-69ec-47ad-b9e6-830ccad36b9a" providerId="ADAL" clId="{4BF18B0E-08F7-E649-9E90-E902F8F0027C}" dt="2021-04-17T13:18:21.563" v="201" actId="26606"/>
          <ac:spMkLst>
            <pc:docMk/>
            <pc:sldMk cId="818317257" sldId="268"/>
            <ac:spMk id="205" creationId="{86C6FD8B-38A7-4391-B64F-BAB9F6CD2834}"/>
          </ac:spMkLst>
        </pc:spChg>
        <pc:spChg chg="add del">
          <ac:chgData name="MUHAMMAD AZMAN BIN IBRAHIM" userId="5e773a02-69ec-47ad-b9e6-830ccad36b9a" providerId="ADAL" clId="{4BF18B0E-08F7-E649-9E90-E902F8F0027C}" dt="2021-04-17T13:18:21.563" v="201" actId="26606"/>
          <ac:spMkLst>
            <pc:docMk/>
            <pc:sldMk cId="818317257" sldId="268"/>
            <ac:spMk id="207" creationId="{82BD40BF-F1BD-4E72-A73A-B1F966AC0537}"/>
          </ac:spMkLst>
        </pc:spChg>
        <pc:spChg chg="add del">
          <ac:chgData name="MUHAMMAD AZMAN BIN IBRAHIM" userId="5e773a02-69ec-47ad-b9e6-830ccad36b9a" providerId="ADAL" clId="{4BF18B0E-08F7-E649-9E90-E902F8F0027C}" dt="2021-04-17T13:18:21.563" v="201" actId="26606"/>
          <ac:spMkLst>
            <pc:docMk/>
            <pc:sldMk cId="818317257" sldId="268"/>
            <ac:spMk id="209" creationId="{A9DAC09B-4C12-4105-A208-6272BB68A3D5}"/>
          </ac:spMkLst>
        </pc:spChg>
        <pc:spChg chg="add del">
          <ac:chgData name="MUHAMMAD AZMAN BIN IBRAHIM" userId="5e773a02-69ec-47ad-b9e6-830ccad36b9a" providerId="ADAL" clId="{4BF18B0E-08F7-E649-9E90-E902F8F0027C}" dt="2021-04-17T13:18:21.563" v="201" actId="26606"/>
          <ac:spMkLst>
            <pc:docMk/>
            <pc:sldMk cId="818317257" sldId="268"/>
            <ac:spMk id="211" creationId="{78F0A347-07AD-473D-8B2A-0BCB7052B0FF}"/>
          </ac:spMkLst>
        </pc:spChg>
        <pc:spChg chg="add del">
          <ac:chgData name="MUHAMMAD AZMAN BIN IBRAHIM" userId="5e773a02-69ec-47ad-b9e6-830ccad36b9a" providerId="ADAL" clId="{4BF18B0E-08F7-E649-9E90-E902F8F0027C}" dt="2021-04-17T13:18:21.563" v="201" actId="26606"/>
          <ac:spMkLst>
            <pc:docMk/>
            <pc:sldMk cId="818317257" sldId="268"/>
            <ac:spMk id="213" creationId="{D2AC5002-A2D0-40F1-9843-C1FDB8F14870}"/>
          </ac:spMkLst>
        </pc:spChg>
        <pc:spChg chg="add del">
          <ac:chgData name="MUHAMMAD AZMAN BIN IBRAHIM" userId="5e773a02-69ec-47ad-b9e6-830ccad36b9a" providerId="ADAL" clId="{4BF18B0E-08F7-E649-9E90-E902F8F0027C}" dt="2021-04-17T13:18:21.563" v="201" actId="26606"/>
          <ac:spMkLst>
            <pc:docMk/>
            <pc:sldMk cId="818317257" sldId="268"/>
            <ac:spMk id="215" creationId="{82F66625-1293-49F8-B4A8-66FBB5E37B10}"/>
          </ac:spMkLst>
        </pc:spChg>
        <pc:spChg chg="add del">
          <ac:chgData name="MUHAMMAD AZMAN BIN IBRAHIM" userId="5e773a02-69ec-47ad-b9e6-830ccad36b9a" providerId="ADAL" clId="{4BF18B0E-08F7-E649-9E90-E902F8F0027C}" dt="2021-04-17T13:18:21.563" v="201" actId="26606"/>
          <ac:spMkLst>
            <pc:docMk/>
            <pc:sldMk cId="818317257" sldId="268"/>
            <ac:spMk id="217" creationId="{2F2D3D2D-40ED-4E9D-951B-1D2ABFB63D12}"/>
          </ac:spMkLst>
        </pc:spChg>
        <pc:spChg chg="add del">
          <ac:chgData name="MUHAMMAD AZMAN BIN IBRAHIM" userId="5e773a02-69ec-47ad-b9e6-830ccad36b9a" providerId="ADAL" clId="{4BF18B0E-08F7-E649-9E90-E902F8F0027C}" dt="2021-04-17T13:18:21.563" v="201" actId="26606"/>
          <ac:spMkLst>
            <pc:docMk/>
            <pc:sldMk cId="818317257" sldId="268"/>
            <ac:spMk id="219" creationId="{531A6EAF-4C9B-4C79-AFB3-C3EA7B892BB6}"/>
          </ac:spMkLst>
        </pc:spChg>
        <pc:spChg chg="add del">
          <ac:chgData name="MUHAMMAD AZMAN BIN IBRAHIM" userId="5e773a02-69ec-47ad-b9e6-830ccad36b9a" providerId="ADAL" clId="{4BF18B0E-08F7-E649-9E90-E902F8F0027C}" dt="2021-04-17T13:18:21.563" v="201" actId="26606"/>
          <ac:spMkLst>
            <pc:docMk/>
            <pc:sldMk cId="818317257" sldId="268"/>
            <ac:spMk id="226" creationId="{ADEE2F84-77C4-4BF6-A992-F3580150C823}"/>
          </ac:spMkLst>
        </pc:spChg>
        <pc:spChg chg="add del">
          <ac:chgData name="MUHAMMAD AZMAN BIN IBRAHIM" userId="5e773a02-69ec-47ad-b9e6-830ccad36b9a" providerId="ADAL" clId="{4BF18B0E-08F7-E649-9E90-E902F8F0027C}" dt="2021-04-17T13:18:21.563" v="201" actId="26606"/>
          <ac:spMkLst>
            <pc:docMk/>
            <pc:sldMk cId="818317257" sldId="268"/>
            <ac:spMk id="228" creationId="{F418FE72-A2EC-4458-80BE-814B14FC8929}"/>
          </ac:spMkLst>
        </pc:spChg>
        <pc:spChg chg="add del">
          <ac:chgData name="MUHAMMAD AZMAN BIN IBRAHIM" userId="5e773a02-69ec-47ad-b9e6-830ccad36b9a" providerId="ADAL" clId="{4BF18B0E-08F7-E649-9E90-E902F8F0027C}" dt="2021-04-17T13:18:21.563" v="201" actId="26606"/>
          <ac:spMkLst>
            <pc:docMk/>
            <pc:sldMk cId="818317257" sldId="268"/>
            <ac:spMk id="230" creationId="{92F34A59-AB56-46B5-AF61-7AA6AB5CE458}"/>
          </ac:spMkLst>
        </pc:spChg>
        <pc:spChg chg="add del">
          <ac:chgData name="MUHAMMAD AZMAN BIN IBRAHIM" userId="5e773a02-69ec-47ad-b9e6-830ccad36b9a" providerId="ADAL" clId="{4BF18B0E-08F7-E649-9E90-E902F8F0027C}" dt="2021-04-17T13:18:21.563" v="201" actId="26606"/>
          <ac:spMkLst>
            <pc:docMk/>
            <pc:sldMk cId="818317257" sldId="268"/>
            <ac:spMk id="232" creationId="{C48521E4-6E2E-47D3-95FA-B3C4A1729C7D}"/>
          </ac:spMkLst>
        </pc:spChg>
        <pc:spChg chg="add del">
          <ac:chgData name="MUHAMMAD AZMAN BIN IBRAHIM" userId="5e773a02-69ec-47ad-b9e6-830ccad36b9a" providerId="ADAL" clId="{4BF18B0E-08F7-E649-9E90-E902F8F0027C}" dt="2021-04-17T13:18:21.563" v="201" actId="26606"/>
          <ac:spMkLst>
            <pc:docMk/>
            <pc:sldMk cId="818317257" sldId="268"/>
            <ac:spMk id="234" creationId="{9C5D529F-AE3A-4C3A-B074-AF9EE680AFF1}"/>
          </ac:spMkLst>
        </pc:spChg>
        <pc:spChg chg="add del">
          <ac:chgData name="MUHAMMAD AZMAN BIN IBRAHIM" userId="5e773a02-69ec-47ad-b9e6-830ccad36b9a" providerId="ADAL" clId="{4BF18B0E-08F7-E649-9E90-E902F8F0027C}" dt="2021-04-17T13:18:21.563" v="201" actId="26606"/>
          <ac:spMkLst>
            <pc:docMk/>
            <pc:sldMk cId="818317257" sldId="268"/>
            <ac:spMk id="236" creationId="{2F1AE185-70CC-4D11-9A36-C3625448A331}"/>
          </ac:spMkLst>
        </pc:spChg>
        <pc:spChg chg="add del">
          <ac:chgData name="MUHAMMAD AZMAN BIN IBRAHIM" userId="5e773a02-69ec-47ad-b9e6-830ccad36b9a" providerId="ADAL" clId="{4BF18B0E-08F7-E649-9E90-E902F8F0027C}" dt="2021-04-17T13:18:21.563" v="201" actId="26606"/>
          <ac:spMkLst>
            <pc:docMk/>
            <pc:sldMk cId="818317257" sldId="268"/>
            <ac:spMk id="238" creationId="{9A207E13-2E0B-4268-AA96-26B01FB50275}"/>
          </ac:spMkLst>
        </pc:spChg>
        <pc:spChg chg="add del">
          <ac:chgData name="MUHAMMAD AZMAN BIN IBRAHIM" userId="5e773a02-69ec-47ad-b9e6-830ccad36b9a" providerId="ADAL" clId="{4BF18B0E-08F7-E649-9E90-E902F8F0027C}" dt="2021-04-17T13:18:21.563" v="201" actId="26606"/>
          <ac:spMkLst>
            <pc:docMk/>
            <pc:sldMk cId="818317257" sldId="268"/>
            <ac:spMk id="240" creationId="{6C5514CF-D0C9-42AF-93A0-6F4EA0DECED8}"/>
          </ac:spMkLst>
        </pc:spChg>
        <pc:spChg chg="add del">
          <ac:chgData name="MUHAMMAD AZMAN BIN IBRAHIM" userId="5e773a02-69ec-47ad-b9e6-830ccad36b9a" providerId="ADAL" clId="{4BF18B0E-08F7-E649-9E90-E902F8F0027C}" dt="2021-04-17T13:18:21.563" v="201" actId="26606"/>
          <ac:spMkLst>
            <pc:docMk/>
            <pc:sldMk cId="818317257" sldId="268"/>
            <ac:spMk id="242" creationId="{0F29BC51-960A-4E60-BCFA-EF2060A08DAC}"/>
          </ac:spMkLst>
        </pc:spChg>
        <pc:spChg chg="add del">
          <ac:chgData name="MUHAMMAD AZMAN BIN IBRAHIM" userId="5e773a02-69ec-47ad-b9e6-830ccad36b9a" providerId="ADAL" clId="{4BF18B0E-08F7-E649-9E90-E902F8F0027C}" dt="2021-04-17T13:18:21.563" v="201" actId="26606"/>
          <ac:spMkLst>
            <pc:docMk/>
            <pc:sldMk cId="818317257" sldId="268"/>
            <ac:spMk id="244" creationId="{884B65B7-89AF-4503-A9AC-5F29929692CB}"/>
          </ac:spMkLst>
        </pc:spChg>
        <pc:spChg chg="add del">
          <ac:chgData name="MUHAMMAD AZMAN BIN IBRAHIM" userId="5e773a02-69ec-47ad-b9e6-830ccad36b9a" providerId="ADAL" clId="{4BF18B0E-08F7-E649-9E90-E902F8F0027C}" dt="2021-04-17T13:18:21.563" v="201" actId="26606"/>
          <ac:spMkLst>
            <pc:docMk/>
            <pc:sldMk cId="818317257" sldId="268"/>
            <ac:spMk id="246" creationId="{343FBB08-7E5E-4842-823A-8365927A387F}"/>
          </ac:spMkLst>
        </pc:spChg>
        <pc:spChg chg="add del">
          <ac:chgData name="MUHAMMAD AZMAN BIN IBRAHIM" userId="5e773a02-69ec-47ad-b9e6-830ccad36b9a" providerId="ADAL" clId="{4BF18B0E-08F7-E649-9E90-E902F8F0027C}" dt="2021-04-17T13:18:21.563" v="201" actId="26606"/>
          <ac:spMkLst>
            <pc:docMk/>
            <pc:sldMk cId="818317257" sldId="268"/>
            <ac:spMk id="248" creationId="{6ED35F8F-2963-4AAF-8F71-B483D1B6DE23}"/>
          </ac:spMkLst>
        </pc:spChg>
        <pc:spChg chg="add del">
          <ac:chgData name="MUHAMMAD AZMAN BIN IBRAHIM" userId="5e773a02-69ec-47ad-b9e6-830ccad36b9a" providerId="ADAL" clId="{4BF18B0E-08F7-E649-9E90-E902F8F0027C}" dt="2021-04-17T13:18:21.563" v="201" actId="26606"/>
          <ac:spMkLst>
            <pc:docMk/>
            <pc:sldMk cId="818317257" sldId="268"/>
            <ac:spMk id="250" creationId="{E38378EE-E9D8-4A34-BADD-F32DE5A8ED7B}"/>
          </ac:spMkLst>
        </pc:spChg>
        <pc:spChg chg="add del">
          <ac:chgData name="MUHAMMAD AZMAN BIN IBRAHIM" userId="5e773a02-69ec-47ad-b9e6-830ccad36b9a" providerId="ADAL" clId="{4BF18B0E-08F7-E649-9E90-E902F8F0027C}" dt="2021-04-17T13:18:21.563" v="201" actId="26606"/>
          <ac:spMkLst>
            <pc:docMk/>
            <pc:sldMk cId="818317257" sldId="268"/>
            <ac:spMk id="252" creationId="{C45F416E-2564-4DB1-9631-AE61E3D1C02B}"/>
          </ac:spMkLst>
        </pc:spChg>
        <pc:spChg chg="add del">
          <ac:chgData name="MUHAMMAD AZMAN BIN IBRAHIM" userId="5e773a02-69ec-47ad-b9e6-830ccad36b9a" providerId="ADAL" clId="{4BF18B0E-08F7-E649-9E90-E902F8F0027C}" dt="2021-04-17T13:18:21.563" v="201" actId="26606"/>
          <ac:spMkLst>
            <pc:docMk/>
            <pc:sldMk cId="818317257" sldId="268"/>
            <ac:spMk id="254" creationId="{10939842-A485-4585-94CF-830291B6CFE2}"/>
          </ac:spMkLst>
        </pc:spChg>
        <pc:spChg chg="add">
          <ac:chgData name="MUHAMMAD AZMAN BIN IBRAHIM" userId="5e773a02-69ec-47ad-b9e6-830ccad36b9a" providerId="ADAL" clId="{4BF18B0E-08F7-E649-9E90-E902F8F0027C}" dt="2021-04-17T13:18:21.563" v="201" actId="26606"/>
          <ac:spMkLst>
            <pc:docMk/>
            <pc:sldMk cId="818317257" sldId="268"/>
            <ac:spMk id="318" creationId="{6BB4A288-31AD-48C2-B51A-26D773DE2A21}"/>
          </ac:spMkLst>
        </pc:spChg>
        <pc:grpChg chg="add del">
          <ac:chgData name="MUHAMMAD AZMAN BIN IBRAHIM" userId="5e773a02-69ec-47ad-b9e6-830ccad36b9a" providerId="ADAL" clId="{4BF18B0E-08F7-E649-9E90-E902F8F0027C}" dt="2021-04-17T13:18:21.563" v="201" actId="26606"/>
          <ac:grpSpMkLst>
            <pc:docMk/>
            <pc:sldMk cId="818317257" sldId="268"/>
            <ac:grpSpMk id="10" creationId="{71AFD227-869A-489C-A9B5-3F0498DF3C0C}"/>
          </ac:grpSpMkLst>
        </pc:grpChg>
        <pc:grpChg chg="add del">
          <ac:chgData name="MUHAMMAD AZMAN BIN IBRAHIM" userId="5e773a02-69ec-47ad-b9e6-830ccad36b9a" providerId="ADAL" clId="{4BF18B0E-08F7-E649-9E90-E902F8F0027C}" dt="2021-04-17T13:18:21.563" v="201" actId="26606"/>
          <ac:grpSpMkLst>
            <pc:docMk/>
            <pc:sldMk cId="818317257" sldId="268"/>
            <ac:grpSpMk id="77" creationId="{394A39AD-6341-47BA-9CB1-B54A5B44DEF5}"/>
          </ac:grpSpMkLst>
        </pc:grpChg>
        <pc:grpChg chg="add del">
          <ac:chgData name="MUHAMMAD AZMAN BIN IBRAHIM" userId="5e773a02-69ec-47ad-b9e6-830ccad36b9a" providerId="ADAL" clId="{4BF18B0E-08F7-E649-9E90-E902F8F0027C}" dt="2021-04-17T13:18:21.563" v="201" actId="26606"/>
          <ac:grpSpMkLst>
            <pc:docMk/>
            <pc:sldMk cId="818317257" sldId="268"/>
            <ac:grpSpMk id="104" creationId="{14C9F177-BFC9-46C6-83E8-0FDD0FC85C35}"/>
          </ac:grpSpMkLst>
        </pc:grpChg>
        <pc:grpChg chg="add del">
          <ac:chgData name="MUHAMMAD AZMAN BIN IBRAHIM" userId="5e773a02-69ec-47ad-b9e6-830ccad36b9a" providerId="ADAL" clId="{4BF18B0E-08F7-E649-9E90-E902F8F0027C}" dt="2021-04-17T13:18:21.563" v="201" actId="26606"/>
          <ac:grpSpMkLst>
            <pc:docMk/>
            <pc:sldMk cId="818317257" sldId="268"/>
            <ac:grpSpMk id="221" creationId="{FE88D089-7D31-4843-BA13-7413817400E8}"/>
          </ac:grpSpMkLst>
        </pc:grpChg>
        <pc:grpChg chg="add">
          <ac:chgData name="MUHAMMAD AZMAN BIN IBRAHIM" userId="5e773a02-69ec-47ad-b9e6-830ccad36b9a" providerId="ADAL" clId="{4BF18B0E-08F7-E649-9E90-E902F8F0027C}" dt="2021-04-17T13:18:21.563" v="201" actId="26606"/>
          <ac:grpSpMkLst>
            <pc:docMk/>
            <pc:sldMk cId="818317257" sldId="268"/>
            <ac:grpSpMk id="259" creationId="{71AFD227-869A-489C-A9B5-3F0498DF3C0C}"/>
          </ac:grpSpMkLst>
        </pc:grpChg>
        <pc:picChg chg="add mod">
          <ac:chgData name="MUHAMMAD AZMAN BIN IBRAHIM" userId="5e773a02-69ec-47ad-b9e6-830ccad36b9a" providerId="ADAL" clId="{4BF18B0E-08F7-E649-9E90-E902F8F0027C}" dt="2021-04-17T13:18:21.563" v="201" actId="26606"/>
          <ac:picMkLst>
            <pc:docMk/>
            <pc:sldMk cId="818317257" sldId="268"/>
            <ac:picMk id="5" creationId="{92C9219E-3A0A-5C48-ABDE-F312D6204268}"/>
          </ac:picMkLst>
        </pc:picChg>
      </pc:sldChg>
      <pc:sldChg chg="addSp delSp modSp new mod ord setBg">
        <pc:chgData name="MUHAMMAD AZMAN BIN IBRAHIM" userId="5e773a02-69ec-47ad-b9e6-830ccad36b9a" providerId="ADAL" clId="{4BF18B0E-08F7-E649-9E90-E902F8F0027C}" dt="2021-04-18T14:07:27.376" v="439" actId="20578"/>
        <pc:sldMkLst>
          <pc:docMk/>
          <pc:sldMk cId="3032899407" sldId="269"/>
        </pc:sldMkLst>
        <pc:spChg chg="del">
          <ac:chgData name="MUHAMMAD AZMAN BIN IBRAHIM" userId="5e773a02-69ec-47ad-b9e6-830ccad36b9a" providerId="ADAL" clId="{4BF18B0E-08F7-E649-9E90-E902F8F0027C}" dt="2021-04-17T13:12:43.700" v="172" actId="26606"/>
          <ac:spMkLst>
            <pc:docMk/>
            <pc:sldMk cId="3032899407" sldId="269"/>
            <ac:spMk id="2" creationId="{FC9060FA-7459-2D4C-B67B-EA072115F40A}"/>
          </ac:spMkLst>
        </pc:spChg>
        <pc:spChg chg="del">
          <ac:chgData name="MUHAMMAD AZMAN BIN IBRAHIM" userId="5e773a02-69ec-47ad-b9e6-830ccad36b9a" providerId="ADAL" clId="{4BF18B0E-08F7-E649-9E90-E902F8F0027C}" dt="2021-04-17T07:43:28.810" v="46"/>
          <ac:spMkLst>
            <pc:docMk/>
            <pc:sldMk cId="3032899407" sldId="269"/>
            <ac:spMk id="3" creationId="{9B79FF60-E84E-0744-B33A-31767FCFB51C}"/>
          </ac:spMkLst>
        </pc:spChg>
        <pc:spChg chg="add del">
          <ac:chgData name="MUHAMMAD AZMAN BIN IBRAHIM" userId="5e773a02-69ec-47ad-b9e6-830ccad36b9a" providerId="ADAL" clId="{4BF18B0E-08F7-E649-9E90-E902F8F0027C}" dt="2021-04-17T13:18:04.161" v="200" actId="26606"/>
          <ac:spMkLst>
            <pc:docMk/>
            <pc:sldMk cId="3032899407" sldId="269"/>
            <ac:spMk id="69" creationId="{6BB4A288-31AD-48C2-B51A-26D773DE2A21}"/>
          </ac:spMkLst>
        </pc:spChg>
        <pc:spChg chg="add del">
          <ac:chgData name="MUHAMMAD AZMAN BIN IBRAHIM" userId="5e773a02-69ec-47ad-b9e6-830ccad36b9a" providerId="ADAL" clId="{4BF18B0E-08F7-E649-9E90-E902F8F0027C}" dt="2021-04-17T13:18:04.161" v="200" actId="26606"/>
          <ac:spMkLst>
            <pc:docMk/>
            <pc:sldMk cId="3032899407" sldId="269"/>
            <ac:spMk id="71" creationId="{CF296E0E-B856-46EB-BF61-6F696D2B0F34}"/>
          </ac:spMkLst>
        </pc:spChg>
        <pc:spChg chg="add del">
          <ac:chgData name="MUHAMMAD AZMAN BIN IBRAHIM" userId="5e773a02-69ec-47ad-b9e6-830ccad36b9a" providerId="ADAL" clId="{4BF18B0E-08F7-E649-9E90-E902F8F0027C}" dt="2021-04-17T13:18:04.161" v="200" actId="26606"/>
          <ac:spMkLst>
            <pc:docMk/>
            <pc:sldMk cId="3032899407" sldId="269"/>
            <ac:spMk id="73" creationId="{5CFB9D68-DE9A-4A28-83F3-BDE936BC8626}"/>
          </ac:spMkLst>
        </pc:spChg>
        <pc:spChg chg="add del">
          <ac:chgData name="MUHAMMAD AZMAN BIN IBRAHIM" userId="5e773a02-69ec-47ad-b9e6-830ccad36b9a" providerId="ADAL" clId="{4BF18B0E-08F7-E649-9E90-E902F8F0027C}" dt="2021-04-17T13:18:04.161" v="200" actId="26606"/>
          <ac:spMkLst>
            <pc:docMk/>
            <pc:sldMk cId="3032899407" sldId="269"/>
            <ac:spMk id="75" creationId="{18E53E05-AB1E-47FF-902E-E90E751F3B85}"/>
          </ac:spMkLst>
        </pc:spChg>
        <pc:spChg chg="add del">
          <ac:chgData name="MUHAMMAD AZMAN BIN IBRAHIM" userId="5e773a02-69ec-47ad-b9e6-830ccad36b9a" providerId="ADAL" clId="{4BF18B0E-08F7-E649-9E90-E902F8F0027C}" dt="2021-04-17T13:18:04.161" v="200" actId="26606"/>
          <ac:spMkLst>
            <pc:docMk/>
            <pc:sldMk cId="3032899407" sldId="269"/>
            <ac:spMk id="82" creationId="{C4328E57-2330-4F13-BFF6-7D662323418A}"/>
          </ac:spMkLst>
        </pc:spChg>
        <pc:spChg chg="add del">
          <ac:chgData name="MUHAMMAD AZMAN BIN IBRAHIM" userId="5e773a02-69ec-47ad-b9e6-830ccad36b9a" providerId="ADAL" clId="{4BF18B0E-08F7-E649-9E90-E902F8F0027C}" dt="2021-04-17T13:18:04.161" v="200" actId="26606"/>
          <ac:spMkLst>
            <pc:docMk/>
            <pc:sldMk cId="3032899407" sldId="269"/>
            <ac:spMk id="84" creationId="{A8976310-F1DC-48F9-AD36-74130D4D3D5D}"/>
          </ac:spMkLst>
        </pc:spChg>
        <pc:spChg chg="add del">
          <ac:chgData name="MUHAMMAD AZMAN BIN IBRAHIM" userId="5e773a02-69ec-47ad-b9e6-830ccad36b9a" providerId="ADAL" clId="{4BF18B0E-08F7-E649-9E90-E902F8F0027C}" dt="2021-04-17T13:18:04.161" v="200" actId="26606"/>
          <ac:spMkLst>
            <pc:docMk/>
            <pc:sldMk cId="3032899407" sldId="269"/>
            <ac:spMk id="86" creationId="{E6F5AA5D-8C79-4471-BF5A-446E26E09756}"/>
          </ac:spMkLst>
        </pc:spChg>
        <pc:spChg chg="add del">
          <ac:chgData name="MUHAMMAD AZMAN BIN IBRAHIM" userId="5e773a02-69ec-47ad-b9e6-830ccad36b9a" providerId="ADAL" clId="{4BF18B0E-08F7-E649-9E90-E902F8F0027C}" dt="2021-04-17T13:18:04.161" v="200" actId="26606"/>
          <ac:spMkLst>
            <pc:docMk/>
            <pc:sldMk cId="3032899407" sldId="269"/>
            <ac:spMk id="88" creationId="{AAA85F2D-798C-49CD-A763-61EEF7481158}"/>
          </ac:spMkLst>
        </pc:spChg>
        <pc:spChg chg="add del">
          <ac:chgData name="MUHAMMAD AZMAN BIN IBRAHIM" userId="5e773a02-69ec-47ad-b9e6-830ccad36b9a" providerId="ADAL" clId="{4BF18B0E-08F7-E649-9E90-E902F8F0027C}" dt="2021-04-17T13:18:04.161" v="200" actId="26606"/>
          <ac:spMkLst>
            <pc:docMk/>
            <pc:sldMk cId="3032899407" sldId="269"/>
            <ac:spMk id="90" creationId="{FD15984B-B00C-4146-AF82-FE4A2E0216F7}"/>
          </ac:spMkLst>
        </pc:spChg>
        <pc:spChg chg="add del">
          <ac:chgData name="MUHAMMAD AZMAN BIN IBRAHIM" userId="5e773a02-69ec-47ad-b9e6-830ccad36b9a" providerId="ADAL" clId="{4BF18B0E-08F7-E649-9E90-E902F8F0027C}" dt="2021-04-17T13:18:04.161" v="200" actId="26606"/>
          <ac:spMkLst>
            <pc:docMk/>
            <pc:sldMk cId="3032899407" sldId="269"/>
            <ac:spMk id="92" creationId="{7F482347-5925-4D3C-90D9-F9683926C7D1}"/>
          </ac:spMkLst>
        </pc:spChg>
        <pc:spChg chg="add del">
          <ac:chgData name="MUHAMMAD AZMAN BIN IBRAHIM" userId="5e773a02-69ec-47ad-b9e6-830ccad36b9a" providerId="ADAL" clId="{4BF18B0E-08F7-E649-9E90-E902F8F0027C}" dt="2021-04-17T13:18:04.161" v="200" actId="26606"/>
          <ac:spMkLst>
            <pc:docMk/>
            <pc:sldMk cId="3032899407" sldId="269"/>
            <ac:spMk id="94" creationId="{4B3DBBB0-8F73-4928-8F50-052EEF835E89}"/>
          </ac:spMkLst>
        </pc:spChg>
        <pc:spChg chg="add del">
          <ac:chgData name="MUHAMMAD AZMAN BIN IBRAHIM" userId="5e773a02-69ec-47ad-b9e6-830ccad36b9a" providerId="ADAL" clId="{4BF18B0E-08F7-E649-9E90-E902F8F0027C}" dt="2021-04-17T13:18:04.161" v="200" actId="26606"/>
          <ac:spMkLst>
            <pc:docMk/>
            <pc:sldMk cId="3032899407" sldId="269"/>
            <ac:spMk id="96" creationId="{9D9F4824-6BB3-425A-8E06-5F01EED72840}"/>
          </ac:spMkLst>
        </pc:spChg>
        <pc:spChg chg="add del">
          <ac:chgData name="MUHAMMAD AZMAN BIN IBRAHIM" userId="5e773a02-69ec-47ad-b9e6-830ccad36b9a" providerId="ADAL" clId="{4BF18B0E-08F7-E649-9E90-E902F8F0027C}" dt="2021-04-17T13:18:04.161" v="200" actId="26606"/>
          <ac:spMkLst>
            <pc:docMk/>
            <pc:sldMk cId="3032899407" sldId="269"/>
            <ac:spMk id="98" creationId="{79B2A1FE-DD90-4F0D-939C-A7EB7F36669E}"/>
          </ac:spMkLst>
        </pc:spChg>
        <pc:spChg chg="add del">
          <ac:chgData name="MUHAMMAD AZMAN BIN IBRAHIM" userId="5e773a02-69ec-47ad-b9e6-830ccad36b9a" providerId="ADAL" clId="{4BF18B0E-08F7-E649-9E90-E902F8F0027C}" dt="2021-04-17T13:18:04.161" v="200" actId="26606"/>
          <ac:spMkLst>
            <pc:docMk/>
            <pc:sldMk cId="3032899407" sldId="269"/>
            <ac:spMk id="100" creationId="{E7C8AAEA-99AD-4E47-8E62-6F21977D3F46}"/>
          </ac:spMkLst>
        </pc:spChg>
        <pc:spChg chg="add del">
          <ac:chgData name="MUHAMMAD AZMAN BIN IBRAHIM" userId="5e773a02-69ec-47ad-b9e6-830ccad36b9a" providerId="ADAL" clId="{4BF18B0E-08F7-E649-9E90-E902F8F0027C}" dt="2021-04-17T13:18:04.161" v="200" actId="26606"/>
          <ac:spMkLst>
            <pc:docMk/>
            <pc:sldMk cId="3032899407" sldId="269"/>
            <ac:spMk id="102" creationId="{77626BCD-0233-4EE4-B436-4392B2FA8D03}"/>
          </ac:spMkLst>
        </pc:spChg>
        <pc:spChg chg="add del">
          <ac:chgData name="MUHAMMAD AZMAN BIN IBRAHIM" userId="5e773a02-69ec-47ad-b9e6-830ccad36b9a" providerId="ADAL" clId="{4BF18B0E-08F7-E649-9E90-E902F8F0027C}" dt="2021-04-17T13:18:04.161" v="200" actId="26606"/>
          <ac:spMkLst>
            <pc:docMk/>
            <pc:sldMk cId="3032899407" sldId="269"/>
            <ac:spMk id="109" creationId="{87492D8E-F977-456B-B51B-511D6F482E1B}"/>
          </ac:spMkLst>
        </pc:spChg>
        <pc:spChg chg="add del">
          <ac:chgData name="MUHAMMAD AZMAN BIN IBRAHIM" userId="5e773a02-69ec-47ad-b9e6-830ccad36b9a" providerId="ADAL" clId="{4BF18B0E-08F7-E649-9E90-E902F8F0027C}" dt="2021-04-17T13:18:04.161" v="200" actId="26606"/>
          <ac:spMkLst>
            <pc:docMk/>
            <pc:sldMk cId="3032899407" sldId="269"/>
            <ac:spMk id="111" creationId="{6E11370A-07A8-4B6F-87C1-4D10DDE0A1C9}"/>
          </ac:spMkLst>
        </pc:spChg>
        <pc:spChg chg="add del">
          <ac:chgData name="MUHAMMAD AZMAN BIN IBRAHIM" userId="5e773a02-69ec-47ad-b9e6-830ccad36b9a" providerId="ADAL" clId="{4BF18B0E-08F7-E649-9E90-E902F8F0027C}" dt="2021-04-17T13:18:04.161" v="200" actId="26606"/>
          <ac:spMkLst>
            <pc:docMk/>
            <pc:sldMk cId="3032899407" sldId="269"/>
            <ac:spMk id="113" creationId="{E255E3FE-7B86-449A-AF1A-AC52EE23C148}"/>
          </ac:spMkLst>
        </pc:spChg>
        <pc:spChg chg="add del">
          <ac:chgData name="MUHAMMAD AZMAN BIN IBRAHIM" userId="5e773a02-69ec-47ad-b9e6-830ccad36b9a" providerId="ADAL" clId="{4BF18B0E-08F7-E649-9E90-E902F8F0027C}" dt="2021-04-17T13:18:04.161" v="200" actId="26606"/>
          <ac:spMkLst>
            <pc:docMk/>
            <pc:sldMk cId="3032899407" sldId="269"/>
            <ac:spMk id="115" creationId="{A7B0531A-680C-4DF1-9079-91CEF1100663}"/>
          </ac:spMkLst>
        </pc:spChg>
        <pc:spChg chg="add del">
          <ac:chgData name="MUHAMMAD AZMAN BIN IBRAHIM" userId="5e773a02-69ec-47ad-b9e6-830ccad36b9a" providerId="ADAL" clId="{4BF18B0E-08F7-E649-9E90-E902F8F0027C}" dt="2021-04-17T13:18:04.161" v="200" actId="26606"/>
          <ac:spMkLst>
            <pc:docMk/>
            <pc:sldMk cId="3032899407" sldId="269"/>
            <ac:spMk id="117" creationId="{E401ABF7-FBCE-4186-A2F6-225DA1AAF8D4}"/>
          </ac:spMkLst>
        </pc:spChg>
        <pc:spChg chg="add del">
          <ac:chgData name="MUHAMMAD AZMAN BIN IBRAHIM" userId="5e773a02-69ec-47ad-b9e6-830ccad36b9a" providerId="ADAL" clId="{4BF18B0E-08F7-E649-9E90-E902F8F0027C}" dt="2021-04-17T13:18:04.161" v="200" actId="26606"/>
          <ac:spMkLst>
            <pc:docMk/>
            <pc:sldMk cId="3032899407" sldId="269"/>
            <ac:spMk id="119" creationId="{73F4CE2C-1879-429C-BEF8-B4CBE74D358A}"/>
          </ac:spMkLst>
        </pc:spChg>
        <pc:spChg chg="add del">
          <ac:chgData name="MUHAMMAD AZMAN BIN IBRAHIM" userId="5e773a02-69ec-47ad-b9e6-830ccad36b9a" providerId="ADAL" clId="{4BF18B0E-08F7-E649-9E90-E902F8F0027C}" dt="2021-04-17T13:18:04.161" v="200" actId="26606"/>
          <ac:spMkLst>
            <pc:docMk/>
            <pc:sldMk cId="3032899407" sldId="269"/>
            <ac:spMk id="121" creationId="{DF8C4C96-C8B3-4FE8-AB88-266C7B70C12C}"/>
          </ac:spMkLst>
        </pc:spChg>
        <pc:spChg chg="add del">
          <ac:chgData name="MUHAMMAD AZMAN BIN IBRAHIM" userId="5e773a02-69ec-47ad-b9e6-830ccad36b9a" providerId="ADAL" clId="{4BF18B0E-08F7-E649-9E90-E902F8F0027C}" dt="2021-04-17T13:18:04.161" v="200" actId="26606"/>
          <ac:spMkLst>
            <pc:docMk/>
            <pc:sldMk cId="3032899407" sldId="269"/>
            <ac:spMk id="123" creationId="{A1F6A798-5826-4217-AA86-87E3333A8C51}"/>
          </ac:spMkLst>
        </pc:spChg>
        <pc:spChg chg="add del">
          <ac:chgData name="MUHAMMAD AZMAN BIN IBRAHIM" userId="5e773a02-69ec-47ad-b9e6-830ccad36b9a" providerId="ADAL" clId="{4BF18B0E-08F7-E649-9E90-E902F8F0027C}" dt="2021-04-17T13:18:04.161" v="200" actId="26606"/>
          <ac:spMkLst>
            <pc:docMk/>
            <pc:sldMk cId="3032899407" sldId="269"/>
            <ac:spMk id="125" creationId="{13C819FE-96AB-4B2B-9EB9-521BB0D1A571}"/>
          </ac:spMkLst>
        </pc:spChg>
        <pc:spChg chg="add del">
          <ac:chgData name="MUHAMMAD AZMAN BIN IBRAHIM" userId="5e773a02-69ec-47ad-b9e6-830ccad36b9a" providerId="ADAL" clId="{4BF18B0E-08F7-E649-9E90-E902F8F0027C}" dt="2021-04-17T13:18:04.161" v="200" actId="26606"/>
          <ac:spMkLst>
            <pc:docMk/>
            <pc:sldMk cId="3032899407" sldId="269"/>
            <ac:spMk id="127" creationId="{76F963D1-D6FD-4AC3-8CEA-F6D685B570C8}"/>
          </ac:spMkLst>
        </pc:spChg>
        <pc:spChg chg="add del">
          <ac:chgData name="MUHAMMAD AZMAN BIN IBRAHIM" userId="5e773a02-69ec-47ad-b9e6-830ccad36b9a" providerId="ADAL" clId="{4BF18B0E-08F7-E649-9E90-E902F8F0027C}" dt="2021-04-17T13:18:04.161" v="200" actId="26606"/>
          <ac:spMkLst>
            <pc:docMk/>
            <pc:sldMk cId="3032899407" sldId="269"/>
            <ac:spMk id="129" creationId="{BB6DE3DC-F83D-4EFA-98A6-AE0DADC91475}"/>
          </ac:spMkLst>
        </pc:spChg>
        <pc:spChg chg="add del">
          <ac:chgData name="MUHAMMAD AZMAN BIN IBRAHIM" userId="5e773a02-69ec-47ad-b9e6-830ccad36b9a" providerId="ADAL" clId="{4BF18B0E-08F7-E649-9E90-E902F8F0027C}" dt="2021-04-17T13:18:04.161" v="200" actId="26606"/>
          <ac:spMkLst>
            <pc:docMk/>
            <pc:sldMk cId="3032899407" sldId="269"/>
            <ac:spMk id="131" creationId="{D16A3E88-E30E-4D41-8CBE-F2F68E0751C4}"/>
          </ac:spMkLst>
        </pc:spChg>
        <pc:spChg chg="add del">
          <ac:chgData name="MUHAMMAD AZMAN BIN IBRAHIM" userId="5e773a02-69ec-47ad-b9e6-830ccad36b9a" providerId="ADAL" clId="{4BF18B0E-08F7-E649-9E90-E902F8F0027C}" dt="2021-04-17T13:18:04.161" v="200" actId="26606"/>
          <ac:spMkLst>
            <pc:docMk/>
            <pc:sldMk cId="3032899407" sldId="269"/>
            <ac:spMk id="133" creationId="{C6943EF0-FFA1-4BD9-91E9-6BBE9C33E3C7}"/>
          </ac:spMkLst>
        </pc:spChg>
        <pc:spChg chg="add del">
          <ac:chgData name="MUHAMMAD AZMAN BIN IBRAHIM" userId="5e773a02-69ec-47ad-b9e6-830ccad36b9a" providerId="ADAL" clId="{4BF18B0E-08F7-E649-9E90-E902F8F0027C}" dt="2021-04-17T13:18:04.161" v="200" actId="26606"/>
          <ac:spMkLst>
            <pc:docMk/>
            <pc:sldMk cId="3032899407" sldId="269"/>
            <ac:spMk id="135" creationId="{9335065C-C582-4DAB-86C6-AC19EF254097}"/>
          </ac:spMkLst>
        </pc:spChg>
        <pc:spChg chg="add del">
          <ac:chgData name="MUHAMMAD AZMAN BIN IBRAHIM" userId="5e773a02-69ec-47ad-b9e6-830ccad36b9a" providerId="ADAL" clId="{4BF18B0E-08F7-E649-9E90-E902F8F0027C}" dt="2021-04-17T13:18:04.161" v="200" actId="26606"/>
          <ac:spMkLst>
            <pc:docMk/>
            <pc:sldMk cId="3032899407" sldId="269"/>
            <ac:spMk id="137" creationId="{3EEB3F84-1654-4119-80E5-AE155AAF1386}"/>
          </ac:spMkLst>
        </pc:spChg>
        <pc:spChg chg="add del">
          <ac:chgData name="MUHAMMAD AZMAN BIN IBRAHIM" userId="5e773a02-69ec-47ad-b9e6-830ccad36b9a" providerId="ADAL" clId="{4BF18B0E-08F7-E649-9E90-E902F8F0027C}" dt="2021-04-17T13:18:04.161" v="200" actId="26606"/>
          <ac:spMkLst>
            <pc:docMk/>
            <pc:sldMk cId="3032899407" sldId="269"/>
            <ac:spMk id="139" creationId="{876BC8F1-5F0D-416D-A1ED-95278D66BE04}"/>
          </ac:spMkLst>
        </pc:spChg>
        <pc:spChg chg="add del">
          <ac:chgData name="MUHAMMAD AZMAN BIN IBRAHIM" userId="5e773a02-69ec-47ad-b9e6-830ccad36b9a" providerId="ADAL" clId="{4BF18B0E-08F7-E649-9E90-E902F8F0027C}" dt="2021-04-17T13:18:04.161" v="200" actId="26606"/>
          <ac:spMkLst>
            <pc:docMk/>
            <pc:sldMk cId="3032899407" sldId="269"/>
            <ac:spMk id="141" creationId="{F45C5D14-760E-4499-B64B-F51B85A88965}"/>
          </ac:spMkLst>
        </pc:spChg>
        <pc:spChg chg="add del">
          <ac:chgData name="MUHAMMAD AZMAN BIN IBRAHIM" userId="5e773a02-69ec-47ad-b9e6-830ccad36b9a" providerId="ADAL" clId="{4BF18B0E-08F7-E649-9E90-E902F8F0027C}" dt="2021-04-17T13:18:04.161" v="200" actId="26606"/>
          <ac:spMkLst>
            <pc:docMk/>
            <pc:sldMk cId="3032899407" sldId="269"/>
            <ac:spMk id="143" creationId="{995AABAB-6A52-4679-A95B-A65EE175C459}"/>
          </ac:spMkLst>
        </pc:spChg>
        <pc:spChg chg="add del">
          <ac:chgData name="MUHAMMAD AZMAN BIN IBRAHIM" userId="5e773a02-69ec-47ad-b9e6-830ccad36b9a" providerId="ADAL" clId="{4BF18B0E-08F7-E649-9E90-E902F8F0027C}" dt="2021-04-17T13:18:04.161" v="200" actId="26606"/>
          <ac:spMkLst>
            <pc:docMk/>
            <pc:sldMk cId="3032899407" sldId="269"/>
            <ac:spMk id="145" creationId="{47FCC39B-FFFD-42A5-ACD0-A5F4E777520F}"/>
          </ac:spMkLst>
        </pc:spChg>
        <pc:spChg chg="add del">
          <ac:chgData name="MUHAMMAD AZMAN BIN IBRAHIM" userId="5e773a02-69ec-47ad-b9e6-830ccad36b9a" providerId="ADAL" clId="{4BF18B0E-08F7-E649-9E90-E902F8F0027C}" dt="2021-04-17T13:18:04.161" v="200" actId="26606"/>
          <ac:spMkLst>
            <pc:docMk/>
            <pc:sldMk cId="3032899407" sldId="269"/>
            <ac:spMk id="147" creationId="{B5B11BDA-831D-47F8-8B89-BFAA87C2BE8F}"/>
          </ac:spMkLst>
        </pc:spChg>
        <pc:spChg chg="add del">
          <ac:chgData name="MUHAMMAD AZMAN BIN IBRAHIM" userId="5e773a02-69ec-47ad-b9e6-830ccad36b9a" providerId="ADAL" clId="{4BF18B0E-08F7-E649-9E90-E902F8F0027C}" dt="2021-04-17T13:18:04.161" v="200" actId="26606"/>
          <ac:spMkLst>
            <pc:docMk/>
            <pc:sldMk cId="3032899407" sldId="269"/>
            <ac:spMk id="149" creationId="{5926FD1B-8754-4647-9B73-1F0D71E80AA4}"/>
          </ac:spMkLst>
        </pc:spChg>
        <pc:spChg chg="add del">
          <ac:chgData name="MUHAMMAD AZMAN BIN IBRAHIM" userId="5e773a02-69ec-47ad-b9e6-830ccad36b9a" providerId="ADAL" clId="{4BF18B0E-08F7-E649-9E90-E902F8F0027C}" dt="2021-04-17T13:18:04.161" v="200" actId="26606"/>
          <ac:spMkLst>
            <pc:docMk/>
            <pc:sldMk cId="3032899407" sldId="269"/>
            <ac:spMk id="151" creationId="{32EC329C-63CF-4F7D-9526-9A954B080EF1}"/>
          </ac:spMkLst>
        </pc:spChg>
        <pc:spChg chg="add del">
          <ac:chgData name="MUHAMMAD AZMAN BIN IBRAHIM" userId="5e773a02-69ec-47ad-b9e6-830ccad36b9a" providerId="ADAL" clId="{4BF18B0E-08F7-E649-9E90-E902F8F0027C}" dt="2021-04-17T13:18:04.161" v="200" actId="26606"/>
          <ac:spMkLst>
            <pc:docMk/>
            <pc:sldMk cId="3032899407" sldId="269"/>
            <ac:spMk id="153" creationId="{408FAD08-8446-42FA-9699-BE799FA8437A}"/>
          </ac:spMkLst>
        </pc:spChg>
        <pc:spChg chg="add del">
          <ac:chgData name="MUHAMMAD AZMAN BIN IBRAHIM" userId="5e773a02-69ec-47ad-b9e6-830ccad36b9a" providerId="ADAL" clId="{4BF18B0E-08F7-E649-9E90-E902F8F0027C}" dt="2021-04-17T13:18:04.161" v="200" actId="26606"/>
          <ac:spMkLst>
            <pc:docMk/>
            <pc:sldMk cId="3032899407" sldId="269"/>
            <ac:spMk id="155" creationId="{F484E431-286F-408E-984D-314B23CE74F2}"/>
          </ac:spMkLst>
        </pc:spChg>
        <pc:spChg chg="add del">
          <ac:chgData name="MUHAMMAD AZMAN BIN IBRAHIM" userId="5e773a02-69ec-47ad-b9e6-830ccad36b9a" providerId="ADAL" clId="{4BF18B0E-08F7-E649-9E90-E902F8F0027C}" dt="2021-04-17T13:18:04.161" v="200" actId="26606"/>
          <ac:spMkLst>
            <pc:docMk/>
            <pc:sldMk cId="3032899407" sldId="269"/>
            <ac:spMk id="157" creationId="{08B17BDE-8D74-467D-A76E-5A2F6726BE66}"/>
          </ac:spMkLst>
        </pc:spChg>
        <pc:spChg chg="add del">
          <ac:chgData name="MUHAMMAD AZMAN BIN IBRAHIM" userId="5e773a02-69ec-47ad-b9e6-830ccad36b9a" providerId="ADAL" clId="{4BF18B0E-08F7-E649-9E90-E902F8F0027C}" dt="2021-04-17T13:18:04.161" v="200" actId="26606"/>
          <ac:spMkLst>
            <pc:docMk/>
            <pc:sldMk cId="3032899407" sldId="269"/>
            <ac:spMk id="159" creationId="{7DB62772-4AFF-40F9-A2C7-9CD0E0197913}"/>
          </ac:spMkLst>
        </pc:spChg>
        <pc:spChg chg="add del">
          <ac:chgData name="MUHAMMAD AZMAN BIN IBRAHIM" userId="5e773a02-69ec-47ad-b9e6-830ccad36b9a" providerId="ADAL" clId="{4BF18B0E-08F7-E649-9E90-E902F8F0027C}" dt="2021-04-17T13:18:04.161" v="200" actId="26606"/>
          <ac:spMkLst>
            <pc:docMk/>
            <pc:sldMk cId="3032899407" sldId="269"/>
            <ac:spMk id="161" creationId="{959B1ADB-D486-49BB-8B0F-73DC121C219F}"/>
          </ac:spMkLst>
        </pc:spChg>
        <pc:spChg chg="add del">
          <ac:chgData name="MUHAMMAD AZMAN BIN IBRAHIM" userId="5e773a02-69ec-47ad-b9e6-830ccad36b9a" providerId="ADAL" clId="{4BF18B0E-08F7-E649-9E90-E902F8F0027C}" dt="2021-04-17T13:18:04.161" v="200" actId="26606"/>
          <ac:spMkLst>
            <pc:docMk/>
            <pc:sldMk cId="3032899407" sldId="269"/>
            <ac:spMk id="163" creationId="{25C62AA7-4428-49B1-901D-3FABBAFCB3CD}"/>
          </ac:spMkLst>
        </pc:spChg>
        <pc:spChg chg="add del">
          <ac:chgData name="MUHAMMAD AZMAN BIN IBRAHIM" userId="5e773a02-69ec-47ad-b9e6-830ccad36b9a" providerId="ADAL" clId="{4BF18B0E-08F7-E649-9E90-E902F8F0027C}" dt="2021-04-17T13:18:04.161" v="200" actId="26606"/>
          <ac:spMkLst>
            <pc:docMk/>
            <pc:sldMk cId="3032899407" sldId="269"/>
            <ac:spMk id="165" creationId="{40CF24D9-B5B6-412D-958B-AD7FED3C2FBE}"/>
          </ac:spMkLst>
        </pc:spChg>
        <pc:spChg chg="add del">
          <ac:chgData name="MUHAMMAD AZMAN BIN IBRAHIM" userId="5e773a02-69ec-47ad-b9e6-830ccad36b9a" providerId="ADAL" clId="{4BF18B0E-08F7-E649-9E90-E902F8F0027C}" dt="2021-04-17T13:18:04.161" v="200" actId="26606"/>
          <ac:spMkLst>
            <pc:docMk/>
            <pc:sldMk cId="3032899407" sldId="269"/>
            <ac:spMk id="167" creationId="{D0D9DC73-D559-46FE-A479-BA4D850709B8}"/>
          </ac:spMkLst>
        </pc:spChg>
        <pc:spChg chg="add del">
          <ac:chgData name="MUHAMMAD AZMAN BIN IBRAHIM" userId="5e773a02-69ec-47ad-b9e6-830ccad36b9a" providerId="ADAL" clId="{4BF18B0E-08F7-E649-9E90-E902F8F0027C}" dt="2021-04-17T13:18:04.161" v="200" actId="26606"/>
          <ac:spMkLst>
            <pc:docMk/>
            <pc:sldMk cId="3032899407" sldId="269"/>
            <ac:spMk id="169" creationId="{F8EC3E3B-784F-483D-8A9C-7A83CB2128BE}"/>
          </ac:spMkLst>
        </pc:spChg>
        <pc:spChg chg="add del">
          <ac:chgData name="MUHAMMAD AZMAN BIN IBRAHIM" userId="5e773a02-69ec-47ad-b9e6-830ccad36b9a" providerId="ADAL" clId="{4BF18B0E-08F7-E649-9E90-E902F8F0027C}" dt="2021-04-17T13:18:04.161" v="200" actId="26606"/>
          <ac:spMkLst>
            <pc:docMk/>
            <pc:sldMk cId="3032899407" sldId="269"/>
            <ac:spMk id="171" creationId="{9F457AD7-42C5-4682-B59D-59DADA098F16}"/>
          </ac:spMkLst>
        </pc:spChg>
        <pc:spChg chg="add del">
          <ac:chgData name="MUHAMMAD AZMAN BIN IBRAHIM" userId="5e773a02-69ec-47ad-b9e6-830ccad36b9a" providerId="ADAL" clId="{4BF18B0E-08F7-E649-9E90-E902F8F0027C}" dt="2021-04-17T13:18:04.161" v="200" actId="26606"/>
          <ac:spMkLst>
            <pc:docMk/>
            <pc:sldMk cId="3032899407" sldId="269"/>
            <ac:spMk id="173" creationId="{88572CB7-DC8D-4A35-A258-E3C66D8B9E43}"/>
          </ac:spMkLst>
        </pc:spChg>
        <pc:spChg chg="add del">
          <ac:chgData name="MUHAMMAD AZMAN BIN IBRAHIM" userId="5e773a02-69ec-47ad-b9e6-830ccad36b9a" providerId="ADAL" clId="{4BF18B0E-08F7-E649-9E90-E902F8F0027C}" dt="2021-04-17T13:18:04.161" v="200" actId="26606"/>
          <ac:spMkLst>
            <pc:docMk/>
            <pc:sldMk cId="3032899407" sldId="269"/>
            <ac:spMk id="175" creationId="{87A4F656-FF18-4E06-B89A-D9CEDC787CEF}"/>
          </ac:spMkLst>
        </pc:spChg>
        <pc:spChg chg="add del">
          <ac:chgData name="MUHAMMAD AZMAN BIN IBRAHIM" userId="5e773a02-69ec-47ad-b9e6-830ccad36b9a" providerId="ADAL" clId="{4BF18B0E-08F7-E649-9E90-E902F8F0027C}" dt="2021-04-17T13:18:04.161" v="200" actId="26606"/>
          <ac:spMkLst>
            <pc:docMk/>
            <pc:sldMk cId="3032899407" sldId="269"/>
            <ac:spMk id="177" creationId="{442D5ED8-DB79-4453-A622-9A46AA562FE4}"/>
          </ac:spMkLst>
        </pc:spChg>
        <pc:spChg chg="add del">
          <ac:chgData name="MUHAMMAD AZMAN BIN IBRAHIM" userId="5e773a02-69ec-47ad-b9e6-830ccad36b9a" providerId="ADAL" clId="{4BF18B0E-08F7-E649-9E90-E902F8F0027C}" dt="2021-04-17T13:18:04.161" v="200" actId="26606"/>
          <ac:spMkLst>
            <pc:docMk/>
            <pc:sldMk cId="3032899407" sldId="269"/>
            <ac:spMk id="179" creationId="{1833B995-82C7-4A86-AC35-676DB09376FD}"/>
          </ac:spMkLst>
        </pc:spChg>
        <pc:spChg chg="add del">
          <ac:chgData name="MUHAMMAD AZMAN BIN IBRAHIM" userId="5e773a02-69ec-47ad-b9e6-830ccad36b9a" providerId="ADAL" clId="{4BF18B0E-08F7-E649-9E90-E902F8F0027C}" dt="2021-04-17T13:18:04.161" v="200" actId="26606"/>
          <ac:spMkLst>
            <pc:docMk/>
            <pc:sldMk cId="3032899407" sldId="269"/>
            <ac:spMk id="181" creationId="{0E6DFE62-917A-4DA1-A9C3-367349F4CDD6}"/>
          </ac:spMkLst>
        </pc:spChg>
        <pc:spChg chg="add del">
          <ac:chgData name="MUHAMMAD AZMAN BIN IBRAHIM" userId="5e773a02-69ec-47ad-b9e6-830ccad36b9a" providerId="ADAL" clId="{4BF18B0E-08F7-E649-9E90-E902F8F0027C}" dt="2021-04-17T13:18:04.161" v="200" actId="26606"/>
          <ac:spMkLst>
            <pc:docMk/>
            <pc:sldMk cId="3032899407" sldId="269"/>
            <ac:spMk id="183" creationId="{6AE33A91-D749-427E-9254-87DC693AF758}"/>
          </ac:spMkLst>
        </pc:spChg>
        <pc:spChg chg="add del">
          <ac:chgData name="MUHAMMAD AZMAN BIN IBRAHIM" userId="5e773a02-69ec-47ad-b9e6-830ccad36b9a" providerId="ADAL" clId="{4BF18B0E-08F7-E649-9E90-E902F8F0027C}" dt="2021-04-17T13:18:04.161" v="200" actId="26606"/>
          <ac:spMkLst>
            <pc:docMk/>
            <pc:sldMk cId="3032899407" sldId="269"/>
            <ac:spMk id="185" creationId="{2057B771-C835-4215-90A5-89D1AD806BC8}"/>
          </ac:spMkLst>
        </pc:spChg>
        <pc:spChg chg="add del">
          <ac:chgData name="MUHAMMAD AZMAN BIN IBRAHIM" userId="5e773a02-69ec-47ad-b9e6-830ccad36b9a" providerId="ADAL" clId="{4BF18B0E-08F7-E649-9E90-E902F8F0027C}" dt="2021-04-17T13:18:04.161" v="200" actId="26606"/>
          <ac:spMkLst>
            <pc:docMk/>
            <pc:sldMk cId="3032899407" sldId="269"/>
            <ac:spMk id="187" creationId="{BD2F9653-A545-400F-9847-8BD543264B83}"/>
          </ac:spMkLst>
        </pc:spChg>
        <pc:spChg chg="add del">
          <ac:chgData name="MUHAMMAD AZMAN BIN IBRAHIM" userId="5e773a02-69ec-47ad-b9e6-830ccad36b9a" providerId="ADAL" clId="{4BF18B0E-08F7-E649-9E90-E902F8F0027C}" dt="2021-04-17T13:18:04.161" v="200" actId="26606"/>
          <ac:spMkLst>
            <pc:docMk/>
            <pc:sldMk cId="3032899407" sldId="269"/>
            <ac:spMk id="189" creationId="{3E10A693-DFAC-44A9-B638-97D48A5BAB98}"/>
          </ac:spMkLst>
        </pc:spChg>
        <pc:spChg chg="add del">
          <ac:chgData name="MUHAMMAD AZMAN BIN IBRAHIM" userId="5e773a02-69ec-47ad-b9e6-830ccad36b9a" providerId="ADAL" clId="{4BF18B0E-08F7-E649-9E90-E902F8F0027C}" dt="2021-04-17T13:18:04.161" v="200" actId="26606"/>
          <ac:spMkLst>
            <pc:docMk/>
            <pc:sldMk cId="3032899407" sldId="269"/>
            <ac:spMk id="191" creationId="{34B6B28B-C598-4A2B-B73D-2E498276B630}"/>
          </ac:spMkLst>
        </pc:spChg>
        <pc:spChg chg="add del">
          <ac:chgData name="MUHAMMAD AZMAN BIN IBRAHIM" userId="5e773a02-69ec-47ad-b9e6-830ccad36b9a" providerId="ADAL" clId="{4BF18B0E-08F7-E649-9E90-E902F8F0027C}" dt="2021-04-17T13:18:04.161" v="200" actId="26606"/>
          <ac:spMkLst>
            <pc:docMk/>
            <pc:sldMk cId="3032899407" sldId="269"/>
            <ac:spMk id="193" creationId="{69E7A3A0-95C4-4D71-8978-BCDE6D0A2C40}"/>
          </ac:spMkLst>
        </pc:spChg>
        <pc:spChg chg="add del">
          <ac:chgData name="MUHAMMAD AZMAN BIN IBRAHIM" userId="5e773a02-69ec-47ad-b9e6-830ccad36b9a" providerId="ADAL" clId="{4BF18B0E-08F7-E649-9E90-E902F8F0027C}" dt="2021-04-17T13:18:04.161" v="200" actId="26606"/>
          <ac:spMkLst>
            <pc:docMk/>
            <pc:sldMk cId="3032899407" sldId="269"/>
            <ac:spMk id="195" creationId="{DA575FF7-EDF7-45DE-B1EC-25D3460A9FE6}"/>
          </ac:spMkLst>
        </pc:spChg>
        <pc:spChg chg="add del">
          <ac:chgData name="MUHAMMAD AZMAN BIN IBRAHIM" userId="5e773a02-69ec-47ad-b9e6-830ccad36b9a" providerId="ADAL" clId="{4BF18B0E-08F7-E649-9E90-E902F8F0027C}" dt="2021-04-17T13:18:04.161" v="200" actId="26606"/>
          <ac:spMkLst>
            <pc:docMk/>
            <pc:sldMk cId="3032899407" sldId="269"/>
            <ac:spMk id="197" creationId="{B49F6C6F-5F66-427C-85F0-D7FC301566CF}"/>
          </ac:spMkLst>
        </pc:spChg>
        <pc:spChg chg="add del">
          <ac:chgData name="MUHAMMAD AZMAN BIN IBRAHIM" userId="5e773a02-69ec-47ad-b9e6-830ccad36b9a" providerId="ADAL" clId="{4BF18B0E-08F7-E649-9E90-E902F8F0027C}" dt="2021-04-17T13:18:04.161" v="200" actId="26606"/>
          <ac:spMkLst>
            <pc:docMk/>
            <pc:sldMk cId="3032899407" sldId="269"/>
            <ac:spMk id="199" creationId="{DF0B6371-285D-459E-9F09-3100F1162D2F}"/>
          </ac:spMkLst>
        </pc:spChg>
        <pc:spChg chg="add del">
          <ac:chgData name="MUHAMMAD AZMAN BIN IBRAHIM" userId="5e773a02-69ec-47ad-b9e6-830ccad36b9a" providerId="ADAL" clId="{4BF18B0E-08F7-E649-9E90-E902F8F0027C}" dt="2021-04-17T13:18:04.161" v="200" actId="26606"/>
          <ac:spMkLst>
            <pc:docMk/>
            <pc:sldMk cId="3032899407" sldId="269"/>
            <ac:spMk id="201" creationId="{37DE214F-B280-4CEC-BB13-EAD3680ED0C2}"/>
          </ac:spMkLst>
        </pc:spChg>
        <pc:spChg chg="add del">
          <ac:chgData name="MUHAMMAD AZMAN BIN IBRAHIM" userId="5e773a02-69ec-47ad-b9e6-830ccad36b9a" providerId="ADAL" clId="{4BF18B0E-08F7-E649-9E90-E902F8F0027C}" dt="2021-04-17T13:18:04.161" v="200" actId="26606"/>
          <ac:spMkLst>
            <pc:docMk/>
            <pc:sldMk cId="3032899407" sldId="269"/>
            <ac:spMk id="203" creationId="{A8AC4DA6-6B9C-49E5-8440-534D328493B4}"/>
          </ac:spMkLst>
        </pc:spChg>
        <pc:spChg chg="add del">
          <ac:chgData name="MUHAMMAD AZMAN BIN IBRAHIM" userId="5e773a02-69ec-47ad-b9e6-830ccad36b9a" providerId="ADAL" clId="{4BF18B0E-08F7-E649-9E90-E902F8F0027C}" dt="2021-04-17T13:18:04.161" v="200" actId="26606"/>
          <ac:spMkLst>
            <pc:docMk/>
            <pc:sldMk cId="3032899407" sldId="269"/>
            <ac:spMk id="205" creationId="{86C6FD8B-38A7-4391-B64F-BAB9F6CD2834}"/>
          </ac:spMkLst>
        </pc:spChg>
        <pc:spChg chg="add del">
          <ac:chgData name="MUHAMMAD AZMAN BIN IBRAHIM" userId="5e773a02-69ec-47ad-b9e6-830ccad36b9a" providerId="ADAL" clId="{4BF18B0E-08F7-E649-9E90-E902F8F0027C}" dt="2021-04-17T13:18:04.161" v="200" actId="26606"/>
          <ac:spMkLst>
            <pc:docMk/>
            <pc:sldMk cId="3032899407" sldId="269"/>
            <ac:spMk id="207" creationId="{82BD40BF-F1BD-4E72-A73A-B1F966AC0537}"/>
          </ac:spMkLst>
        </pc:spChg>
        <pc:spChg chg="add del">
          <ac:chgData name="MUHAMMAD AZMAN BIN IBRAHIM" userId="5e773a02-69ec-47ad-b9e6-830ccad36b9a" providerId="ADAL" clId="{4BF18B0E-08F7-E649-9E90-E902F8F0027C}" dt="2021-04-17T13:18:04.161" v="200" actId="26606"/>
          <ac:spMkLst>
            <pc:docMk/>
            <pc:sldMk cId="3032899407" sldId="269"/>
            <ac:spMk id="209" creationId="{A9DAC09B-4C12-4105-A208-6272BB68A3D5}"/>
          </ac:spMkLst>
        </pc:spChg>
        <pc:spChg chg="add del">
          <ac:chgData name="MUHAMMAD AZMAN BIN IBRAHIM" userId="5e773a02-69ec-47ad-b9e6-830ccad36b9a" providerId="ADAL" clId="{4BF18B0E-08F7-E649-9E90-E902F8F0027C}" dt="2021-04-17T13:18:04.161" v="200" actId="26606"/>
          <ac:spMkLst>
            <pc:docMk/>
            <pc:sldMk cId="3032899407" sldId="269"/>
            <ac:spMk id="211" creationId="{78F0A347-07AD-473D-8B2A-0BCB7052B0FF}"/>
          </ac:spMkLst>
        </pc:spChg>
        <pc:spChg chg="add del">
          <ac:chgData name="MUHAMMAD AZMAN BIN IBRAHIM" userId="5e773a02-69ec-47ad-b9e6-830ccad36b9a" providerId="ADAL" clId="{4BF18B0E-08F7-E649-9E90-E902F8F0027C}" dt="2021-04-17T13:18:04.161" v="200" actId="26606"/>
          <ac:spMkLst>
            <pc:docMk/>
            <pc:sldMk cId="3032899407" sldId="269"/>
            <ac:spMk id="213" creationId="{D2AC5002-A2D0-40F1-9843-C1FDB8F14870}"/>
          </ac:spMkLst>
        </pc:spChg>
        <pc:spChg chg="add del">
          <ac:chgData name="MUHAMMAD AZMAN BIN IBRAHIM" userId="5e773a02-69ec-47ad-b9e6-830ccad36b9a" providerId="ADAL" clId="{4BF18B0E-08F7-E649-9E90-E902F8F0027C}" dt="2021-04-17T13:18:04.161" v="200" actId="26606"/>
          <ac:spMkLst>
            <pc:docMk/>
            <pc:sldMk cId="3032899407" sldId="269"/>
            <ac:spMk id="215" creationId="{82F66625-1293-49F8-B4A8-66FBB5E37B10}"/>
          </ac:spMkLst>
        </pc:spChg>
        <pc:spChg chg="add del">
          <ac:chgData name="MUHAMMAD AZMAN BIN IBRAHIM" userId="5e773a02-69ec-47ad-b9e6-830ccad36b9a" providerId="ADAL" clId="{4BF18B0E-08F7-E649-9E90-E902F8F0027C}" dt="2021-04-17T13:18:04.161" v="200" actId="26606"/>
          <ac:spMkLst>
            <pc:docMk/>
            <pc:sldMk cId="3032899407" sldId="269"/>
            <ac:spMk id="217" creationId="{2F2D3D2D-40ED-4E9D-951B-1D2ABFB63D12}"/>
          </ac:spMkLst>
        </pc:spChg>
        <pc:spChg chg="add del">
          <ac:chgData name="MUHAMMAD AZMAN BIN IBRAHIM" userId="5e773a02-69ec-47ad-b9e6-830ccad36b9a" providerId="ADAL" clId="{4BF18B0E-08F7-E649-9E90-E902F8F0027C}" dt="2021-04-17T13:18:04.161" v="200" actId="26606"/>
          <ac:spMkLst>
            <pc:docMk/>
            <pc:sldMk cId="3032899407" sldId="269"/>
            <ac:spMk id="219" creationId="{531A6EAF-4C9B-4C79-AFB3-C3EA7B892BB6}"/>
          </ac:spMkLst>
        </pc:spChg>
        <pc:spChg chg="add del">
          <ac:chgData name="MUHAMMAD AZMAN BIN IBRAHIM" userId="5e773a02-69ec-47ad-b9e6-830ccad36b9a" providerId="ADAL" clId="{4BF18B0E-08F7-E649-9E90-E902F8F0027C}" dt="2021-04-17T13:18:04.161" v="200" actId="26606"/>
          <ac:spMkLst>
            <pc:docMk/>
            <pc:sldMk cId="3032899407" sldId="269"/>
            <ac:spMk id="226" creationId="{ADEE2F84-77C4-4BF6-A992-F3580150C823}"/>
          </ac:spMkLst>
        </pc:spChg>
        <pc:spChg chg="add del">
          <ac:chgData name="MUHAMMAD AZMAN BIN IBRAHIM" userId="5e773a02-69ec-47ad-b9e6-830ccad36b9a" providerId="ADAL" clId="{4BF18B0E-08F7-E649-9E90-E902F8F0027C}" dt="2021-04-17T13:18:04.161" v="200" actId="26606"/>
          <ac:spMkLst>
            <pc:docMk/>
            <pc:sldMk cId="3032899407" sldId="269"/>
            <ac:spMk id="228" creationId="{F418FE72-A2EC-4458-80BE-814B14FC8929}"/>
          </ac:spMkLst>
        </pc:spChg>
        <pc:spChg chg="add del">
          <ac:chgData name="MUHAMMAD AZMAN BIN IBRAHIM" userId="5e773a02-69ec-47ad-b9e6-830ccad36b9a" providerId="ADAL" clId="{4BF18B0E-08F7-E649-9E90-E902F8F0027C}" dt="2021-04-17T13:18:04.161" v="200" actId="26606"/>
          <ac:spMkLst>
            <pc:docMk/>
            <pc:sldMk cId="3032899407" sldId="269"/>
            <ac:spMk id="230" creationId="{92F34A59-AB56-46B5-AF61-7AA6AB5CE458}"/>
          </ac:spMkLst>
        </pc:spChg>
        <pc:spChg chg="add del">
          <ac:chgData name="MUHAMMAD AZMAN BIN IBRAHIM" userId="5e773a02-69ec-47ad-b9e6-830ccad36b9a" providerId="ADAL" clId="{4BF18B0E-08F7-E649-9E90-E902F8F0027C}" dt="2021-04-17T13:18:04.161" v="200" actId="26606"/>
          <ac:spMkLst>
            <pc:docMk/>
            <pc:sldMk cId="3032899407" sldId="269"/>
            <ac:spMk id="232" creationId="{C48521E4-6E2E-47D3-95FA-B3C4A1729C7D}"/>
          </ac:spMkLst>
        </pc:spChg>
        <pc:spChg chg="add del">
          <ac:chgData name="MUHAMMAD AZMAN BIN IBRAHIM" userId="5e773a02-69ec-47ad-b9e6-830ccad36b9a" providerId="ADAL" clId="{4BF18B0E-08F7-E649-9E90-E902F8F0027C}" dt="2021-04-17T13:18:04.161" v="200" actId="26606"/>
          <ac:spMkLst>
            <pc:docMk/>
            <pc:sldMk cId="3032899407" sldId="269"/>
            <ac:spMk id="234" creationId="{9C5D529F-AE3A-4C3A-B074-AF9EE680AFF1}"/>
          </ac:spMkLst>
        </pc:spChg>
        <pc:spChg chg="add del">
          <ac:chgData name="MUHAMMAD AZMAN BIN IBRAHIM" userId="5e773a02-69ec-47ad-b9e6-830ccad36b9a" providerId="ADAL" clId="{4BF18B0E-08F7-E649-9E90-E902F8F0027C}" dt="2021-04-17T13:18:04.161" v="200" actId="26606"/>
          <ac:spMkLst>
            <pc:docMk/>
            <pc:sldMk cId="3032899407" sldId="269"/>
            <ac:spMk id="236" creationId="{2F1AE185-70CC-4D11-9A36-C3625448A331}"/>
          </ac:spMkLst>
        </pc:spChg>
        <pc:spChg chg="add del">
          <ac:chgData name="MUHAMMAD AZMAN BIN IBRAHIM" userId="5e773a02-69ec-47ad-b9e6-830ccad36b9a" providerId="ADAL" clId="{4BF18B0E-08F7-E649-9E90-E902F8F0027C}" dt="2021-04-17T13:18:04.161" v="200" actId="26606"/>
          <ac:spMkLst>
            <pc:docMk/>
            <pc:sldMk cId="3032899407" sldId="269"/>
            <ac:spMk id="238" creationId="{9A207E13-2E0B-4268-AA96-26B01FB50275}"/>
          </ac:spMkLst>
        </pc:spChg>
        <pc:spChg chg="add del">
          <ac:chgData name="MUHAMMAD AZMAN BIN IBRAHIM" userId="5e773a02-69ec-47ad-b9e6-830ccad36b9a" providerId="ADAL" clId="{4BF18B0E-08F7-E649-9E90-E902F8F0027C}" dt="2021-04-17T13:18:04.161" v="200" actId="26606"/>
          <ac:spMkLst>
            <pc:docMk/>
            <pc:sldMk cId="3032899407" sldId="269"/>
            <ac:spMk id="240" creationId="{6C5514CF-D0C9-42AF-93A0-6F4EA0DECED8}"/>
          </ac:spMkLst>
        </pc:spChg>
        <pc:spChg chg="add del">
          <ac:chgData name="MUHAMMAD AZMAN BIN IBRAHIM" userId="5e773a02-69ec-47ad-b9e6-830ccad36b9a" providerId="ADAL" clId="{4BF18B0E-08F7-E649-9E90-E902F8F0027C}" dt="2021-04-17T13:18:04.161" v="200" actId="26606"/>
          <ac:spMkLst>
            <pc:docMk/>
            <pc:sldMk cId="3032899407" sldId="269"/>
            <ac:spMk id="242" creationId="{0F29BC51-960A-4E60-BCFA-EF2060A08DAC}"/>
          </ac:spMkLst>
        </pc:spChg>
        <pc:spChg chg="add del">
          <ac:chgData name="MUHAMMAD AZMAN BIN IBRAHIM" userId="5e773a02-69ec-47ad-b9e6-830ccad36b9a" providerId="ADAL" clId="{4BF18B0E-08F7-E649-9E90-E902F8F0027C}" dt="2021-04-17T13:18:04.161" v="200" actId="26606"/>
          <ac:spMkLst>
            <pc:docMk/>
            <pc:sldMk cId="3032899407" sldId="269"/>
            <ac:spMk id="244" creationId="{884B65B7-89AF-4503-A9AC-5F29929692CB}"/>
          </ac:spMkLst>
        </pc:spChg>
        <pc:spChg chg="add del">
          <ac:chgData name="MUHAMMAD AZMAN BIN IBRAHIM" userId="5e773a02-69ec-47ad-b9e6-830ccad36b9a" providerId="ADAL" clId="{4BF18B0E-08F7-E649-9E90-E902F8F0027C}" dt="2021-04-17T13:18:04.161" v="200" actId="26606"/>
          <ac:spMkLst>
            <pc:docMk/>
            <pc:sldMk cId="3032899407" sldId="269"/>
            <ac:spMk id="246" creationId="{343FBB08-7E5E-4842-823A-8365927A387F}"/>
          </ac:spMkLst>
        </pc:spChg>
        <pc:spChg chg="add del">
          <ac:chgData name="MUHAMMAD AZMAN BIN IBRAHIM" userId="5e773a02-69ec-47ad-b9e6-830ccad36b9a" providerId="ADAL" clId="{4BF18B0E-08F7-E649-9E90-E902F8F0027C}" dt="2021-04-17T13:18:04.161" v="200" actId="26606"/>
          <ac:spMkLst>
            <pc:docMk/>
            <pc:sldMk cId="3032899407" sldId="269"/>
            <ac:spMk id="248" creationId="{6ED35F8F-2963-4AAF-8F71-B483D1B6DE23}"/>
          </ac:spMkLst>
        </pc:spChg>
        <pc:spChg chg="add del">
          <ac:chgData name="MUHAMMAD AZMAN BIN IBRAHIM" userId="5e773a02-69ec-47ad-b9e6-830ccad36b9a" providerId="ADAL" clId="{4BF18B0E-08F7-E649-9E90-E902F8F0027C}" dt="2021-04-17T13:18:04.161" v="200" actId="26606"/>
          <ac:spMkLst>
            <pc:docMk/>
            <pc:sldMk cId="3032899407" sldId="269"/>
            <ac:spMk id="250" creationId="{E38378EE-E9D8-4A34-BADD-F32DE5A8ED7B}"/>
          </ac:spMkLst>
        </pc:spChg>
        <pc:spChg chg="add del">
          <ac:chgData name="MUHAMMAD AZMAN BIN IBRAHIM" userId="5e773a02-69ec-47ad-b9e6-830ccad36b9a" providerId="ADAL" clId="{4BF18B0E-08F7-E649-9E90-E902F8F0027C}" dt="2021-04-17T13:18:04.161" v="200" actId="26606"/>
          <ac:spMkLst>
            <pc:docMk/>
            <pc:sldMk cId="3032899407" sldId="269"/>
            <ac:spMk id="252" creationId="{C45F416E-2564-4DB1-9631-AE61E3D1C02B}"/>
          </ac:spMkLst>
        </pc:spChg>
        <pc:spChg chg="add del">
          <ac:chgData name="MUHAMMAD AZMAN BIN IBRAHIM" userId="5e773a02-69ec-47ad-b9e6-830ccad36b9a" providerId="ADAL" clId="{4BF18B0E-08F7-E649-9E90-E902F8F0027C}" dt="2021-04-17T13:18:04.161" v="200" actId="26606"/>
          <ac:spMkLst>
            <pc:docMk/>
            <pc:sldMk cId="3032899407" sldId="269"/>
            <ac:spMk id="254" creationId="{10939842-A485-4585-94CF-830291B6CFE2}"/>
          </ac:spMkLst>
        </pc:spChg>
        <pc:spChg chg="add">
          <ac:chgData name="MUHAMMAD AZMAN BIN IBRAHIM" userId="5e773a02-69ec-47ad-b9e6-830ccad36b9a" providerId="ADAL" clId="{4BF18B0E-08F7-E649-9E90-E902F8F0027C}" dt="2021-04-17T13:18:04.161" v="200" actId="26606"/>
          <ac:spMkLst>
            <pc:docMk/>
            <pc:sldMk cId="3032899407" sldId="269"/>
            <ac:spMk id="318" creationId="{6BB4A288-31AD-48C2-B51A-26D773DE2A21}"/>
          </ac:spMkLst>
        </pc:spChg>
        <pc:grpChg chg="add del">
          <ac:chgData name="MUHAMMAD AZMAN BIN IBRAHIM" userId="5e773a02-69ec-47ad-b9e6-830ccad36b9a" providerId="ADAL" clId="{4BF18B0E-08F7-E649-9E90-E902F8F0027C}" dt="2021-04-17T13:18:04.161" v="200" actId="26606"/>
          <ac:grpSpMkLst>
            <pc:docMk/>
            <pc:sldMk cId="3032899407" sldId="269"/>
            <ac:grpSpMk id="10" creationId="{71AFD227-869A-489C-A9B5-3F0498DF3C0C}"/>
          </ac:grpSpMkLst>
        </pc:grpChg>
        <pc:grpChg chg="add del">
          <ac:chgData name="MUHAMMAD AZMAN BIN IBRAHIM" userId="5e773a02-69ec-47ad-b9e6-830ccad36b9a" providerId="ADAL" clId="{4BF18B0E-08F7-E649-9E90-E902F8F0027C}" dt="2021-04-17T13:18:04.161" v="200" actId="26606"/>
          <ac:grpSpMkLst>
            <pc:docMk/>
            <pc:sldMk cId="3032899407" sldId="269"/>
            <ac:grpSpMk id="77" creationId="{394A39AD-6341-47BA-9CB1-B54A5B44DEF5}"/>
          </ac:grpSpMkLst>
        </pc:grpChg>
        <pc:grpChg chg="add del">
          <ac:chgData name="MUHAMMAD AZMAN BIN IBRAHIM" userId="5e773a02-69ec-47ad-b9e6-830ccad36b9a" providerId="ADAL" clId="{4BF18B0E-08F7-E649-9E90-E902F8F0027C}" dt="2021-04-17T13:18:04.161" v="200" actId="26606"/>
          <ac:grpSpMkLst>
            <pc:docMk/>
            <pc:sldMk cId="3032899407" sldId="269"/>
            <ac:grpSpMk id="104" creationId="{14C9F177-BFC9-46C6-83E8-0FDD0FC85C35}"/>
          </ac:grpSpMkLst>
        </pc:grpChg>
        <pc:grpChg chg="add del">
          <ac:chgData name="MUHAMMAD AZMAN BIN IBRAHIM" userId="5e773a02-69ec-47ad-b9e6-830ccad36b9a" providerId="ADAL" clId="{4BF18B0E-08F7-E649-9E90-E902F8F0027C}" dt="2021-04-17T13:18:04.161" v="200" actId="26606"/>
          <ac:grpSpMkLst>
            <pc:docMk/>
            <pc:sldMk cId="3032899407" sldId="269"/>
            <ac:grpSpMk id="221" creationId="{FE88D089-7D31-4843-BA13-7413817400E8}"/>
          </ac:grpSpMkLst>
        </pc:grpChg>
        <pc:grpChg chg="add">
          <ac:chgData name="MUHAMMAD AZMAN BIN IBRAHIM" userId="5e773a02-69ec-47ad-b9e6-830ccad36b9a" providerId="ADAL" clId="{4BF18B0E-08F7-E649-9E90-E902F8F0027C}" dt="2021-04-17T13:18:04.161" v="200" actId="26606"/>
          <ac:grpSpMkLst>
            <pc:docMk/>
            <pc:sldMk cId="3032899407" sldId="269"/>
            <ac:grpSpMk id="259" creationId="{71AFD227-869A-489C-A9B5-3F0498DF3C0C}"/>
          </ac:grpSpMkLst>
        </pc:grpChg>
        <pc:picChg chg="add mod">
          <ac:chgData name="MUHAMMAD AZMAN BIN IBRAHIM" userId="5e773a02-69ec-47ad-b9e6-830ccad36b9a" providerId="ADAL" clId="{4BF18B0E-08F7-E649-9E90-E902F8F0027C}" dt="2021-04-17T13:18:04.161" v="200" actId="26606"/>
          <ac:picMkLst>
            <pc:docMk/>
            <pc:sldMk cId="3032899407" sldId="269"/>
            <ac:picMk id="5" creationId="{C95B7AD3-F1C2-514E-B4ED-C563B9577FBF}"/>
          </ac:picMkLst>
        </pc:picChg>
      </pc:sldChg>
      <pc:sldChg chg="addSp delSp modSp new mod ord setBg">
        <pc:chgData name="MUHAMMAD AZMAN BIN IBRAHIM" userId="5e773a02-69ec-47ad-b9e6-830ccad36b9a" providerId="ADAL" clId="{4BF18B0E-08F7-E649-9E90-E902F8F0027C}" dt="2021-04-18T14:07:24.501" v="438" actId="20578"/>
        <pc:sldMkLst>
          <pc:docMk/>
          <pc:sldMk cId="228294674" sldId="270"/>
        </pc:sldMkLst>
        <pc:spChg chg="add del">
          <ac:chgData name="MUHAMMAD AZMAN BIN IBRAHIM" userId="5e773a02-69ec-47ad-b9e6-830ccad36b9a" providerId="ADAL" clId="{4BF18B0E-08F7-E649-9E90-E902F8F0027C}" dt="2021-04-17T13:13:02.440" v="177" actId="26606"/>
          <ac:spMkLst>
            <pc:docMk/>
            <pc:sldMk cId="228294674" sldId="270"/>
            <ac:spMk id="2" creationId="{8C0228AE-5575-0E45-AC5B-B80D8425BEC9}"/>
          </ac:spMkLst>
        </pc:spChg>
        <pc:spChg chg="del">
          <ac:chgData name="MUHAMMAD AZMAN BIN IBRAHIM" userId="5e773a02-69ec-47ad-b9e6-830ccad36b9a" providerId="ADAL" clId="{4BF18B0E-08F7-E649-9E90-E902F8F0027C}" dt="2021-04-17T07:43:54.689" v="48"/>
          <ac:spMkLst>
            <pc:docMk/>
            <pc:sldMk cId="228294674" sldId="270"/>
            <ac:spMk id="3" creationId="{00AF32CD-687C-DE45-A124-9B3260EF7ABA}"/>
          </ac:spMkLst>
        </pc:spChg>
        <pc:spChg chg="add del">
          <ac:chgData name="MUHAMMAD AZMAN BIN IBRAHIM" userId="5e773a02-69ec-47ad-b9e6-830ccad36b9a" providerId="ADAL" clId="{4BF18B0E-08F7-E649-9E90-E902F8F0027C}" dt="2021-04-17T13:12:52.278" v="174" actId="26606"/>
          <ac:spMkLst>
            <pc:docMk/>
            <pc:sldMk cId="228294674" sldId="270"/>
            <ac:spMk id="69" creationId="{6BB4A288-31AD-48C2-B51A-26D773DE2A21}"/>
          </ac:spMkLst>
        </pc:spChg>
        <pc:spChg chg="add del">
          <ac:chgData name="MUHAMMAD AZMAN BIN IBRAHIM" userId="5e773a02-69ec-47ad-b9e6-830ccad36b9a" providerId="ADAL" clId="{4BF18B0E-08F7-E649-9E90-E902F8F0027C}" dt="2021-04-17T13:12:52.278" v="174" actId="26606"/>
          <ac:spMkLst>
            <pc:docMk/>
            <pc:sldMk cId="228294674" sldId="270"/>
            <ac:spMk id="71" creationId="{CF296E0E-B856-46EB-BF61-6F696D2B0F34}"/>
          </ac:spMkLst>
        </pc:spChg>
        <pc:spChg chg="add del">
          <ac:chgData name="MUHAMMAD AZMAN BIN IBRAHIM" userId="5e773a02-69ec-47ad-b9e6-830ccad36b9a" providerId="ADAL" clId="{4BF18B0E-08F7-E649-9E90-E902F8F0027C}" dt="2021-04-17T13:12:52.278" v="174" actId="26606"/>
          <ac:spMkLst>
            <pc:docMk/>
            <pc:sldMk cId="228294674" sldId="270"/>
            <ac:spMk id="73" creationId="{5CFB9D68-DE9A-4A28-83F3-BDE936BC8626}"/>
          </ac:spMkLst>
        </pc:spChg>
        <pc:spChg chg="add del">
          <ac:chgData name="MUHAMMAD AZMAN BIN IBRAHIM" userId="5e773a02-69ec-47ad-b9e6-830ccad36b9a" providerId="ADAL" clId="{4BF18B0E-08F7-E649-9E90-E902F8F0027C}" dt="2021-04-17T13:12:52.278" v="174" actId="26606"/>
          <ac:spMkLst>
            <pc:docMk/>
            <pc:sldMk cId="228294674" sldId="270"/>
            <ac:spMk id="75" creationId="{18E53E05-AB1E-47FF-902E-E90E751F3B85}"/>
          </ac:spMkLst>
        </pc:spChg>
        <pc:spChg chg="add del">
          <ac:chgData name="MUHAMMAD AZMAN BIN IBRAHIM" userId="5e773a02-69ec-47ad-b9e6-830ccad36b9a" providerId="ADAL" clId="{4BF18B0E-08F7-E649-9E90-E902F8F0027C}" dt="2021-04-17T13:12:52.278" v="174" actId="26606"/>
          <ac:spMkLst>
            <pc:docMk/>
            <pc:sldMk cId="228294674" sldId="270"/>
            <ac:spMk id="82" creationId="{C4328E57-2330-4F13-BFF6-7D662323418A}"/>
          </ac:spMkLst>
        </pc:spChg>
        <pc:spChg chg="add del">
          <ac:chgData name="MUHAMMAD AZMAN BIN IBRAHIM" userId="5e773a02-69ec-47ad-b9e6-830ccad36b9a" providerId="ADAL" clId="{4BF18B0E-08F7-E649-9E90-E902F8F0027C}" dt="2021-04-17T13:12:52.278" v="174" actId="26606"/>
          <ac:spMkLst>
            <pc:docMk/>
            <pc:sldMk cId="228294674" sldId="270"/>
            <ac:spMk id="84" creationId="{A8976310-F1DC-48F9-AD36-74130D4D3D5D}"/>
          </ac:spMkLst>
        </pc:spChg>
        <pc:spChg chg="add del">
          <ac:chgData name="MUHAMMAD AZMAN BIN IBRAHIM" userId="5e773a02-69ec-47ad-b9e6-830ccad36b9a" providerId="ADAL" clId="{4BF18B0E-08F7-E649-9E90-E902F8F0027C}" dt="2021-04-17T13:12:52.278" v="174" actId="26606"/>
          <ac:spMkLst>
            <pc:docMk/>
            <pc:sldMk cId="228294674" sldId="270"/>
            <ac:spMk id="86" creationId="{E6F5AA5D-8C79-4471-BF5A-446E26E09756}"/>
          </ac:spMkLst>
        </pc:spChg>
        <pc:spChg chg="add del">
          <ac:chgData name="MUHAMMAD AZMAN BIN IBRAHIM" userId="5e773a02-69ec-47ad-b9e6-830ccad36b9a" providerId="ADAL" clId="{4BF18B0E-08F7-E649-9E90-E902F8F0027C}" dt="2021-04-17T13:12:52.278" v="174" actId="26606"/>
          <ac:spMkLst>
            <pc:docMk/>
            <pc:sldMk cId="228294674" sldId="270"/>
            <ac:spMk id="88" creationId="{AAA85F2D-798C-49CD-A763-61EEF7481158}"/>
          </ac:spMkLst>
        </pc:spChg>
        <pc:spChg chg="add del">
          <ac:chgData name="MUHAMMAD AZMAN BIN IBRAHIM" userId="5e773a02-69ec-47ad-b9e6-830ccad36b9a" providerId="ADAL" clId="{4BF18B0E-08F7-E649-9E90-E902F8F0027C}" dt="2021-04-17T13:12:52.278" v="174" actId="26606"/>
          <ac:spMkLst>
            <pc:docMk/>
            <pc:sldMk cId="228294674" sldId="270"/>
            <ac:spMk id="90" creationId="{FD15984B-B00C-4146-AF82-FE4A2E0216F7}"/>
          </ac:spMkLst>
        </pc:spChg>
        <pc:spChg chg="add del">
          <ac:chgData name="MUHAMMAD AZMAN BIN IBRAHIM" userId="5e773a02-69ec-47ad-b9e6-830ccad36b9a" providerId="ADAL" clId="{4BF18B0E-08F7-E649-9E90-E902F8F0027C}" dt="2021-04-17T13:12:52.278" v="174" actId="26606"/>
          <ac:spMkLst>
            <pc:docMk/>
            <pc:sldMk cId="228294674" sldId="270"/>
            <ac:spMk id="92" creationId="{7F482347-5925-4D3C-90D9-F9683926C7D1}"/>
          </ac:spMkLst>
        </pc:spChg>
        <pc:spChg chg="add del">
          <ac:chgData name="MUHAMMAD AZMAN BIN IBRAHIM" userId="5e773a02-69ec-47ad-b9e6-830ccad36b9a" providerId="ADAL" clId="{4BF18B0E-08F7-E649-9E90-E902F8F0027C}" dt="2021-04-17T13:12:52.278" v="174" actId="26606"/>
          <ac:spMkLst>
            <pc:docMk/>
            <pc:sldMk cId="228294674" sldId="270"/>
            <ac:spMk id="94" creationId="{4B3DBBB0-8F73-4928-8F50-052EEF835E89}"/>
          </ac:spMkLst>
        </pc:spChg>
        <pc:spChg chg="add del">
          <ac:chgData name="MUHAMMAD AZMAN BIN IBRAHIM" userId="5e773a02-69ec-47ad-b9e6-830ccad36b9a" providerId="ADAL" clId="{4BF18B0E-08F7-E649-9E90-E902F8F0027C}" dt="2021-04-17T13:12:52.278" v="174" actId="26606"/>
          <ac:spMkLst>
            <pc:docMk/>
            <pc:sldMk cId="228294674" sldId="270"/>
            <ac:spMk id="96" creationId="{9D9F4824-6BB3-425A-8E06-5F01EED72840}"/>
          </ac:spMkLst>
        </pc:spChg>
        <pc:spChg chg="add del">
          <ac:chgData name="MUHAMMAD AZMAN BIN IBRAHIM" userId="5e773a02-69ec-47ad-b9e6-830ccad36b9a" providerId="ADAL" clId="{4BF18B0E-08F7-E649-9E90-E902F8F0027C}" dt="2021-04-17T13:12:52.278" v="174" actId="26606"/>
          <ac:spMkLst>
            <pc:docMk/>
            <pc:sldMk cId="228294674" sldId="270"/>
            <ac:spMk id="98" creationId="{79B2A1FE-DD90-4F0D-939C-A7EB7F36669E}"/>
          </ac:spMkLst>
        </pc:spChg>
        <pc:spChg chg="add del">
          <ac:chgData name="MUHAMMAD AZMAN BIN IBRAHIM" userId="5e773a02-69ec-47ad-b9e6-830ccad36b9a" providerId="ADAL" clId="{4BF18B0E-08F7-E649-9E90-E902F8F0027C}" dt="2021-04-17T13:12:52.278" v="174" actId="26606"/>
          <ac:spMkLst>
            <pc:docMk/>
            <pc:sldMk cId="228294674" sldId="270"/>
            <ac:spMk id="100" creationId="{E7C8AAEA-99AD-4E47-8E62-6F21977D3F46}"/>
          </ac:spMkLst>
        </pc:spChg>
        <pc:spChg chg="add del">
          <ac:chgData name="MUHAMMAD AZMAN BIN IBRAHIM" userId="5e773a02-69ec-47ad-b9e6-830ccad36b9a" providerId="ADAL" clId="{4BF18B0E-08F7-E649-9E90-E902F8F0027C}" dt="2021-04-17T13:12:52.278" v="174" actId="26606"/>
          <ac:spMkLst>
            <pc:docMk/>
            <pc:sldMk cId="228294674" sldId="270"/>
            <ac:spMk id="102" creationId="{77626BCD-0233-4EE4-B436-4392B2FA8D03}"/>
          </ac:spMkLst>
        </pc:spChg>
        <pc:spChg chg="add del">
          <ac:chgData name="MUHAMMAD AZMAN BIN IBRAHIM" userId="5e773a02-69ec-47ad-b9e6-830ccad36b9a" providerId="ADAL" clId="{4BF18B0E-08F7-E649-9E90-E902F8F0027C}" dt="2021-04-17T13:12:52.278" v="174" actId="26606"/>
          <ac:spMkLst>
            <pc:docMk/>
            <pc:sldMk cId="228294674" sldId="270"/>
            <ac:spMk id="109" creationId="{87492D8E-F977-456B-B51B-511D6F482E1B}"/>
          </ac:spMkLst>
        </pc:spChg>
        <pc:spChg chg="add del">
          <ac:chgData name="MUHAMMAD AZMAN BIN IBRAHIM" userId="5e773a02-69ec-47ad-b9e6-830ccad36b9a" providerId="ADAL" clId="{4BF18B0E-08F7-E649-9E90-E902F8F0027C}" dt="2021-04-17T13:12:52.278" v="174" actId="26606"/>
          <ac:spMkLst>
            <pc:docMk/>
            <pc:sldMk cId="228294674" sldId="270"/>
            <ac:spMk id="111" creationId="{6E11370A-07A8-4B6F-87C1-4D10DDE0A1C9}"/>
          </ac:spMkLst>
        </pc:spChg>
        <pc:spChg chg="add del">
          <ac:chgData name="MUHAMMAD AZMAN BIN IBRAHIM" userId="5e773a02-69ec-47ad-b9e6-830ccad36b9a" providerId="ADAL" clId="{4BF18B0E-08F7-E649-9E90-E902F8F0027C}" dt="2021-04-17T13:12:52.278" v="174" actId="26606"/>
          <ac:spMkLst>
            <pc:docMk/>
            <pc:sldMk cId="228294674" sldId="270"/>
            <ac:spMk id="113" creationId="{E255E3FE-7B86-449A-AF1A-AC52EE23C148}"/>
          </ac:spMkLst>
        </pc:spChg>
        <pc:spChg chg="add del">
          <ac:chgData name="MUHAMMAD AZMAN BIN IBRAHIM" userId="5e773a02-69ec-47ad-b9e6-830ccad36b9a" providerId="ADAL" clId="{4BF18B0E-08F7-E649-9E90-E902F8F0027C}" dt="2021-04-17T13:12:52.278" v="174" actId="26606"/>
          <ac:spMkLst>
            <pc:docMk/>
            <pc:sldMk cId="228294674" sldId="270"/>
            <ac:spMk id="115" creationId="{A7B0531A-680C-4DF1-9079-91CEF1100663}"/>
          </ac:spMkLst>
        </pc:spChg>
        <pc:spChg chg="add del">
          <ac:chgData name="MUHAMMAD AZMAN BIN IBRAHIM" userId="5e773a02-69ec-47ad-b9e6-830ccad36b9a" providerId="ADAL" clId="{4BF18B0E-08F7-E649-9E90-E902F8F0027C}" dt="2021-04-17T13:12:52.278" v="174" actId="26606"/>
          <ac:spMkLst>
            <pc:docMk/>
            <pc:sldMk cId="228294674" sldId="270"/>
            <ac:spMk id="117" creationId="{E401ABF7-FBCE-4186-A2F6-225DA1AAF8D4}"/>
          </ac:spMkLst>
        </pc:spChg>
        <pc:spChg chg="add del">
          <ac:chgData name="MUHAMMAD AZMAN BIN IBRAHIM" userId="5e773a02-69ec-47ad-b9e6-830ccad36b9a" providerId="ADAL" clId="{4BF18B0E-08F7-E649-9E90-E902F8F0027C}" dt="2021-04-17T13:12:52.278" v="174" actId="26606"/>
          <ac:spMkLst>
            <pc:docMk/>
            <pc:sldMk cId="228294674" sldId="270"/>
            <ac:spMk id="119" creationId="{73F4CE2C-1879-429C-BEF8-B4CBE74D358A}"/>
          </ac:spMkLst>
        </pc:spChg>
        <pc:spChg chg="add del">
          <ac:chgData name="MUHAMMAD AZMAN BIN IBRAHIM" userId="5e773a02-69ec-47ad-b9e6-830ccad36b9a" providerId="ADAL" clId="{4BF18B0E-08F7-E649-9E90-E902F8F0027C}" dt="2021-04-17T13:12:52.278" v="174" actId="26606"/>
          <ac:spMkLst>
            <pc:docMk/>
            <pc:sldMk cId="228294674" sldId="270"/>
            <ac:spMk id="121" creationId="{DF8C4C96-C8B3-4FE8-AB88-266C7B70C12C}"/>
          </ac:spMkLst>
        </pc:spChg>
        <pc:spChg chg="add del">
          <ac:chgData name="MUHAMMAD AZMAN BIN IBRAHIM" userId="5e773a02-69ec-47ad-b9e6-830ccad36b9a" providerId="ADAL" clId="{4BF18B0E-08F7-E649-9E90-E902F8F0027C}" dt="2021-04-17T13:12:52.278" v="174" actId="26606"/>
          <ac:spMkLst>
            <pc:docMk/>
            <pc:sldMk cId="228294674" sldId="270"/>
            <ac:spMk id="123" creationId="{A1F6A798-5826-4217-AA86-87E3333A8C51}"/>
          </ac:spMkLst>
        </pc:spChg>
        <pc:spChg chg="add del">
          <ac:chgData name="MUHAMMAD AZMAN BIN IBRAHIM" userId="5e773a02-69ec-47ad-b9e6-830ccad36b9a" providerId="ADAL" clId="{4BF18B0E-08F7-E649-9E90-E902F8F0027C}" dt="2021-04-17T13:12:52.278" v="174" actId="26606"/>
          <ac:spMkLst>
            <pc:docMk/>
            <pc:sldMk cId="228294674" sldId="270"/>
            <ac:spMk id="125" creationId="{13C819FE-96AB-4B2B-9EB9-521BB0D1A571}"/>
          </ac:spMkLst>
        </pc:spChg>
        <pc:spChg chg="add del">
          <ac:chgData name="MUHAMMAD AZMAN BIN IBRAHIM" userId="5e773a02-69ec-47ad-b9e6-830ccad36b9a" providerId="ADAL" clId="{4BF18B0E-08F7-E649-9E90-E902F8F0027C}" dt="2021-04-17T13:12:52.278" v="174" actId="26606"/>
          <ac:spMkLst>
            <pc:docMk/>
            <pc:sldMk cId="228294674" sldId="270"/>
            <ac:spMk id="127" creationId="{76F963D1-D6FD-4AC3-8CEA-F6D685B570C8}"/>
          </ac:spMkLst>
        </pc:spChg>
        <pc:spChg chg="add del">
          <ac:chgData name="MUHAMMAD AZMAN BIN IBRAHIM" userId="5e773a02-69ec-47ad-b9e6-830ccad36b9a" providerId="ADAL" clId="{4BF18B0E-08F7-E649-9E90-E902F8F0027C}" dt="2021-04-17T13:12:52.278" v="174" actId="26606"/>
          <ac:spMkLst>
            <pc:docMk/>
            <pc:sldMk cId="228294674" sldId="270"/>
            <ac:spMk id="129" creationId="{BB6DE3DC-F83D-4EFA-98A6-AE0DADC91475}"/>
          </ac:spMkLst>
        </pc:spChg>
        <pc:spChg chg="add del">
          <ac:chgData name="MUHAMMAD AZMAN BIN IBRAHIM" userId="5e773a02-69ec-47ad-b9e6-830ccad36b9a" providerId="ADAL" clId="{4BF18B0E-08F7-E649-9E90-E902F8F0027C}" dt="2021-04-17T13:12:52.278" v="174" actId="26606"/>
          <ac:spMkLst>
            <pc:docMk/>
            <pc:sldMk cId="228294674" sldId="270"/>
            <ac:spMk id="131" creationId="{D16A3E88-E30E-4D41-8CBE-F2F68E0751C4}"/>
          </ac:spMkLst>
        </pc:spChg>
        <pc:spChg chg="add del">
          <ac:chgData name="MUHAMMAD AZMAN BIN IBRAHIM" userId="5e773a02-69ec-47ad-b9e6-830ccad36b9a" providerId="ADAL" clId="{4BF18B0E-08F7-E649-9E90-E902F8F0027C}" dt="2021-04-17T13:12:52.278" v="174" actId="26606"/>
          <ac:spMkLst>
            <pc:docMk/>
            <pc:sldMk cId="228294674" sldId="270"/>
            <ac:spMk id="133" creationId="{C6943EF0-FFA1-4BD9-91E9-6BBE9C33E3C7}"/>
          </ac:spMkLst>
        </pc:spChg>
        <pc:spChg chg="add del">
          <ac:chgData name="MUHAMMAD AZMAN BIN IBRAHIM" userId="5e773a02-69ec-47ad-b9e6-830ccad36b9a" providerId="ADAL" clId="{4BF18B0E-08F7-E649-9E90-E902F8F0027C}" dt="2021-04-17T13:12:52.278" v="174" actId="26606"/>
          <ac:spMkLst>
            <pc:docMk/>
            <pc:sldMk cId="228294674" sldId="270"/>
            <ac:spMk id="135" creationId="{9335065C-C582-4DAB-86C6-AC19EF254097}"/>
          </ac:spMkLst>
        </pc:spChg>
        <pc:spChg chg="add del">
          <ac:chgData name="MUHAMMAD AZMAN BIN IBRAHIM" userId="5e773a02-69ec-47ad-b9e6-830ccad36b9a" providerId="ADAL" clId="{4BF18B0E-08F7-E649-9E90-E902F8F0027C}" dt="2021-04-17T13:12:52.278" v="174" actId="26606"/>
          <ac:spMkLst>
            <pc:docMk/>
            <pc:sldMk cId="228294674" sldId="270"/>
            <ac:spMk id="137" creationId="{3EEB3F84-1654-4119-80E5-AE155AAF1386}"/>
          </ac:spMkLst>
        </pc:spChg>
        <pc:spChg chg="add del">
          <ac:chgData name="MUHAMMAD AZMAN BIN IBRAHIM" userId="5e773a02-69ec-47ad-b9e6-830ccad36b9a" providerId="ADAL" clId="{4BF18B0E-08F7-E649-9E90-E902F8F0027C}" dt="2021-04-17T13:12:52.278" v="174" actId="26606"/>
          <ac:spMkLst>
            <pc:docMk/>
            <pc:sldMk cId="228294674" sldId="270"/>
            <ac:spMk id="139" creationId="{876BC8F1-5F0D-416D-A1ED-95278D66BE04}"/>
          </ac:spMkLst>
        </pc:spChg>
        <pc:spChg chg="add del">
          <ac:chgData name="MUHAMMAD AZMAN BIN IBRAHIM" userId="5e773a02-69ec-47ad-b9e6-830ccad36b9a" providerId="ADAL" clId="{4BF18B0E-08F7-E649-9E90-E902F8F0027C}" dt="2021-04-17T13:12:52.278" v="174" actId="26606"/>
          <ac:spMkLst>
            <pc:docMk/>
            <pc:sldMk cId="228294674" sldId="270"/>
            <ac:spMk id="141" creationId="{F45C5D14-760E-4499-B64B-F51B85A88965}"/>
          </ac:spMkLst>
        </pc:spChg>
        <pc:spChg chg="add del">
          <ac:chgData name="MUHAMMAD AZMAN BIN IBRAHIM" userId="5e773a02-69ec-47ad-b9e6-830ccad36b9a" providerId="ADAL" clId="{4BF18B0E-08F7-E649-9E90-E902F8F0027C}" dt="2021-04-17T13:12:52.278" v="174" actId="26606"/>
          <ac:spMkLst>
            <pc:docMk/>
            <pc:sldMk cId="228294674" sldId="270"/>
            <ac:spMk id="143" creationId="{995AABAB-6A52-4679-A95B-A65EE175C459}"/>
          </ac:spMkLst>
        </pc:spChg>
        <pc:spChg chg="add del">
          <ac:chgData name="MUHAMMAD AZMAN BIN IBRAHIM" userId="5e773a02-69ec-47ad-b9e6-830ccad36b9a" providerId="ADAL" clId="{4BF18B0E-08F7-E649-9E90-E902F8F0027C}" dt="2021-04-17T13:12:52.278" v="174" actId="26606"/>
          <ac:spMkLst>
            <pc:docMk/>
            <pc:sldMk cId="228294674" sldId="270"/>
            <ac:spMk id="145" creationId="{47FCC39B-FFFD-42A5-ACD0-A5F4E777520F}"/>
          </ac:spMkLst>
        </pc:spChg>
        <pc:spChg chg="add del">
          <ac:chgData name="MUHAMMAD AZMAN BIN IBRAHIM" userId="5e773a02-69ec-47ad-b9e6-830ccad36b9a" providerId="ADAL" clId="{4BF18B0E-08F7-E649-9E90-E902F8F0027C}" dt="2021-04-17T13:12:52.278" v="174" actId="26606"/>
          <ac:spMkLst>
            <pc:docMk/>
            <pc:sldMk cId="228294674" sldId="270"/>
            <ac:spMk id="147" creationId="{B5B11BDA-831D-47F8-8B89-BFAA87C2BE8F}"/>
          </ac:spMkLst>
        </pc:spChg>
        <pc:spChg chg="add del">
          <ac:chgData name="MUHAMMAD AZMAN BIN IBRAHIM" userId="5e773a02-69ec-47ad-b9e6-830ccad36b9a" providerId="ADAL" clId="{4BF18B0E-08F7-E649-9E90-E902F8F0027C}" dt="2021-04-17T13:12:52.278" v="174" actId="26606"/>
          <ac:spMkLst>
            <pc:docMk/>
            <pc:sldMk cId="228294674" sldId="270"/>
            <ac:spMk id="149" creationId="{5926FD1B-8754-4647-9B73-1F0D71E80AA4}"/>
          </ac:spMkLst>
        </pc:spChg>
        <pc:spChg chg="add del">
          <ac:chgData name="MUHAMMAD AZMAN BIN IBRAHIM" userId="5e773a02-69ec-47ad-b9e6-830ccad36b9a" providerId="ADAL" clId="{4BF18B0E-08F7-E649-9E90-E902F8F0027C}" dt="2021-04-17T13:12:52.278" v="174" actId="26606"/>
          <ac:spMkLst>
            <pc:docMk/>
            <pc:sldMk cId="228294674" sldId="270"/>
            <ac:spMk id="151" creationId="{32EC329C-63CF-4F7D-9526-9A954B080EF1}"/>
          </ac:spMkLst>
        </pc:spChg>
        <pc:spChg chg="add del">
          <ac:chgData name="MUHAMMAD AZMAN BIN IBRAHIM" userId="5e773a02-69ec-47ad-b9e6-830ccad36b9a" providerId="ADAL" clId="{4BF18B0E-08F7-E649-9E90-E902F8F0027C}" dt="2021-04-17T13:12:52.278" v="174" actId="26606"/>
          <ac:spMkLst>
            <pc:docMk/>
            <pc:sldMk cId="228294674" sldId="270"/>
            <ac:spMk id="153" creationId="{408FAD08-8446-42FA-9699-BE799FA8437A}"/>
          </ac:spMkLst>
        </pc:spChg>
        <pc:spChg chg="add del">
          <ac:chgData name="MUHAMMAD AZMAN BIN IBRAHIM" userId="5e773a02-69ec-47ad-b9e6-830ccad36b9a" providerId="ADAL" clId="{4BF18B0E-08F7-E649-9E90-E902F8F0027C}" dt="2021-04-17T13:12:52.278" v="174" actId="26606"/>
          <ac:spMkLst>
            <pc:docMk/>
            <pc:sldMk cId="228294674" sldId="270"/>
            <ac:spMk id="155" creationId="{F484E431-286F-408E-984D-314B23CE74F2}"/>
          </ac:spMkLst>
        </pc:spChg>
        <pc:spChg chg="add del">
          <ac:chgData name="MUHAMMAD AZMAN BIN IBRAHIM" userId="5e773a02-69ec-47ad-b9e6-830ccad36b9a" providerId="ADAL" clId="{4BF18B0E-08F7-E649-9E90-E902F8F0027C}" dt="2021-04-17T13:12:52.278" v="174" actId="26606"/>
          <ac:spMkLst>
            <pc:docMk/>
            <pc:sldMk cId="228294674" sldId="270"/>
            <ac:spMk id="157" creationId="{08B17BDE-8D74-467D-A76E-5A2F6726BE66}"/>
          </ac:spMkLst>
        </pc:spChg>
        <pc:spChg chg="add del">
          <ac:chgData name="MUHAMMAD AZMAN BIN IBRAHIM" userId="5e773a02-69ec-47ad-b9e6-830ccad36b9a" providerId="ADAL" clId="{4BF18B0E-08F7-E649-9E90-E902F8F0027C}" dt="2021-04-17T13:12:52.278" v="174" actId="26606"/>
          <ac:spMkLst>
            <pc:docMk/>
            <pc:sldMk cId="228294674" sldId="270"/>
            <ac:spMk id="159" creationId="{7DB62772-4AFF-40F9-A2C7-9CD0E0197913}"/>
          </ac:spMkLst>
        </pc:spChg>
        <pc:spChg chg="add del">
          <ac:chgData name="MUHAMMAD AZMAN BIN IBRAHIM" userId="5e773a02-69ec-47ad-b9e6-830ccad36b9a" providerId="ADAL" clId="{4BF18B0E-08F7-E649-9E90-E902F8F0027C}" dt="2021-04-17T13:12:52.278" v="174" actId="26606"/>
          <ac:spMkLst>
            <pc:docMk/>
            <pc:sldMk cId="228294674" sldId="270"/>
            <ac:spMk id="161" creationId="{959B1ADB-D486-49BB-8B0F-73DC121C219F}"/>
          </ac:spMkLst>
        </pc:spChg>
        <pc:spChg chg="add del">
          <ac:chgData name="MUHAMMAD AZMAN BIN IBRAHIM" userId="5e773a02-69ec-47ad-b9e6-830ccad36b9a" providerId="ADAL" clId="{4BF18B0E-08F7-E649-9E90-E902F8F0027C}" dt="2021-04-17T13:12:52.278" v="174" actId="26606"/>
          <ac:spMkLst>
            <pc:docMk/>
            <pc:sldMk cId="228294674" sldId="270"/>
            <ac:spMk id="163" creationId="{25C62AA7-4428-49B1-901D-3FABBAFCB3CD}"/>
          </ac:spMkLst>
        </pc:spChg>
        <pc:spChg chg="add del">
          <ac:chgData name="MUHAMMAD AZMAN BIN IBRAHIM" userId="5e773a02-69ec-47ad-b9e6-830ccad36b9a" providerId="ADAL" clId="{4BF18B0E-08F7-E649-9E90-E902F8F0027C}" dt="2021-04-17T13:12:52.278" v="174" actId="26606"/>
          <ac:spMkLst>
            <pc:docMk/>
            <pc:sldMk cId="228294674" sldId="270"/>
            <ac:spMk id="165" creationId="{40CF24D9-B5B6-412D-958B-AD7FED3C2FBE}"/>
          </ac:spMkLst>
        </pc:spChg>
        <pc:spChg chg="add del">
          <ac:chgData name="MUHAMMAD AZMAN BIN IBRAHIM" userId="5e773a02-69ec-47ad-b9e6-830ccad36b9a" providerId="ADAL" clId="{4BF18B0E-08F7-E649-9E90-E902F8F0027C}" dt="2021-04-17T13:12:52.278" v="174" actId="26606"/>
          <ac:spMkLst>
            <pc:docMk/>
            <pc:sldMk cId="228294674" sldId="270"/>
            <ac:spMk id="167" creationId="{D0D9DC73-D559-46FE-A479-BA4D850709B8}"/>
          </ac:spMkLst>
        </pc:spChg>
        <pc:spChg chg="add del">
          <ac:chgData name="MUHAMMAD AZMAN BIN IBRAHIM" userId="5e773a02-69ec-47ad-b9e6-830ccad36b9a" providerId="ADAL" clId="{4BF18B0E-08F7-E649-9E90-E902F8F0027C}" dt="2021-04-17T13:12:52.278" v="174" actId="26606"/>
          <ac:spMkLst>
            <pc:docMk/>
            <pc:sldMk cId="228294674" sldId="270"/>
            <ac:spMk id="169" creationId="{F8EC3E3B-784F-483D-8A9C-7A83CB2128BE}"/>
          </ac:spMkLst>
        </pc:spChg>
        <pc:spChg chg="add del">
          <ac:chgData name="MUHAMMAD AZMAN BIN IBRAHIM" userId="5e773a02-69ec-47ad-b9e6-830ccad36b9a" providerId="ADAL" clId="{4BF18B0E-08F7-E649-9E90-E902F8F0027C}" dt="2021-04-17T13:12:52.278" v="174" actId="26606"/>
          <ac:spMkLst>
            <pc:docMk/>
            <pc:sldMk cId="228294674" sldId="270"/>
            <ac:spMk id="171" creationId="{9F457AD7-42C5-4682-B59D-59DADA098F16}"/>
          </ac:spMkLst>
        </pc:spChg>
        <pc:spChg chg="add del">
          <ac:chgData name="MUHAMMAD AZMAN BIN IBRAHIM" userId="5e773a02-69ec-47ad-b9e6-830ccad36b9a" providerId="ADAL" clId="{4BF18B0E-08F7-E649-9E90-E902F8F0027C}" dt="2021-04-17T13:12:52.278" v="174" actId="26606"/>
          <ac:spMkLst>
            <pc:docMk/>
            <pc:sldMk cId="228294674" sldId="270"/>
            <ac:spMk id="173" creationId="{88572CB7-DC8D-4A35-A258-E3C66D8B9E43}"/>
          </ac:spMkLst>
        </pc:spChg>
        <pc:spChg chg="add del">
          <ac:chgData name="MUHAMMAD AZMAN BIN IBRAHIM" userId="5e773a02-69ec-47ad-b9e6-830ccad36b9a" providerId="ADAL" clId="{4BF18B0E-08F7-E649-9E90-E902F8F0027C}" dt="2021-04-17T13:12:52.278" v="174" actId="26606"/>
          <ac:spMkLst>
            <pc:docMk/>
            <pc:sldMk cId="228294674" sldId="270"/>
            <ac:spMk id="175" creationId="{87A4F656-FF18-4E06-B89A-D9CEDC787CEF}"/>
          </ac:spMkLst>
        </pc:spChg>
        <pc:spChg chg="add del">
          <ac:chgData name="MUHAMMAD AZMAN BIN IBRAHIM" userId="5e773a02-69ec-47ad-b9e6-830ccad36b9a" providerId="ADAL" clId="{4BF18B0E-08F7-E649-9E90-E902F8F0027C}" dt="2021-04-17T13:12:52.278" v="174" actId="26606"/>
          <ac:spMkLst>
            <pc:docMk/>
            <pc:sldMk cId="228294674" sldId="270"/>
            <ac:spMk id="177" creationId="{442D5ED8-DB79-4453-A622-9A46AA562FE4}"/>
          </ac:spMkLst>
        </pc:spChg>
        <pc:spChg chg="add del">
          <ac:chgData name="MUHAMMAD AZMAN BIN IBRAHIM" userId="5e773a02-69ec-47ad-b9e6-830ccad36b9a" providerId="ADAL" clId="{4BF18B0E-08F7-E649-9E90-E902F8F0027C}" dt="2021-04-17T13:12:52.278" v="174" actId="26606"/>
          <ac:spMkLst>
            <pc:docMk/>
            <pc:sldMk cId="228294674" sldId="270"/>
            <ac:spMk id="179" creationId="{1833B995-82C7-4A86-AC35-676DB09376FD}"/>
          </ac:spMkLst>
        </pc:spChg>
        <pc:spChg chg="add del">
          <ac:chgData name="MUHAMMAD AZMAN BIN IBRAHIM" userId="5e773a02-69ec-47ad-b9e6-830ccad36b9a" providerId="ADAL" clId="{4BF18B0E-08F7-E649-9E90-E902F8F0027C}" dt="2021-04-17T13:12:52.278" v="174" actId="26606"/>
          <ac:spMkLst>
            <pc:docMk/>
            <pc:sldMk cId="228294674" sldId="270"/>
            <ac:spMk id="181" creationId="{0E6DFE62-917A-4DA1-A9C3-367349F4CDD6}"/>
          </ac:spMkLst>
        </pc:spChg>
        <pc:spChg chg="add del">
          <ac:chgData name="MUHAMMAD AZMAN BIN IBRAHIM" userId="5e773a02-69ec-47ad-b9e6-830ccad36b9a" providerId="ADAL" clId="{4BF18B0E-08F7-E649-9E90-E902F8F0027C}" dt="2021-04-17T13:12:52.278" v="174" actId="26606"/>
          <ac:spMkLst>
            <pc:docMk/>
            <pc:sldMk cId="228294674" sldId="270"/>
            <ac:spMk id="183" creationId="{6AE33A91-D749-427E-9254-87DC693AF758}"/>
          </ac:spMkLst>
        </pc:spChg>
        <pc:spChg chg="add del">
          <ac:chgData name="MUHAMMAD AZMAN BIN IBRAHIM" userId="5e773a02-69ec-47ad-b9e6-830ccad36b9a" providerId="ADAL" clId="{4BF18B0E-08F7-E649-9E90-E902F8F0027C}" dt="2021-04-17T13:12:52.278" v="174" actId="26606"/>
          <ac:spMkLst>
            <pc:docMk/>
            <pc:sldMk cId="228294674" sldId="270"/>
            <ac:spMk id="185" creationId="{2057B771-C835-4215-90A5-89D1AD806BC8}"/>
          </ac:spMkLst>
        </pc:spChg>
        <pc:spChg chg="add del">
          <ac:chgData name="MUHAMMAD AZMAN BIN IBRAHIM" userId="5e773a02-69ec-47ad-b9e6-830ccad36b9a" providerId="ADAL" clId="{4BF18B0E-08F7-E649-9E90-E902F8F0027C}" dt="2021-04-17T13:12:52.278" v="174" actId="26606"/>
          <ac:spMkLst>
            <pc:docMk/>
            <pc:sldMk cId="228294674" sldId="270"/>
            <ac:spMk id="187" creationId="{BD2F9653-A545-400F-9847-8BD543264B83}"/>
          </ac:spMkLst>
        </pc:spChg>
        <pc:spChg chg="add del">
          <ac:chgData name="MUHAMMAD AZMAN BIN IBRAHIM" userId="5e773a02-69ec-47ad-b9e6-830ccad36b9a" providerId="ADAL" clId="{4BF18B0E-08F7-E649-9E90-E902F8F0027C}" dt="2021-04-17T13:12:52.278" v="174" actId="26606"/>
          <ac:spMkLst>
            <pc:docMk/>
            <pc:sldMk cId="228294674" sldId="270"/>
            <ac:spMk id="189" creationId="{3E10A693-DFAC-44A9-B638-97D48A5BAB98}"/>
          </ac:spMkLst>
        </pc:spChg>
        <pc:spChg chg="add del">
          <ac:chgData name="MUHAMMAD AZMAN BIN IBRAHIM" userId="5e773a02-69ec-47ad-b9e6-830ccad36b9a" providerId="ADAL" clId="{4BF18B0E-08F7-E649-9E90-E902F8F0027C}" dt="2021-04-17T13:12:52.278" v="174" actId="26606"/>
          <ac:spMkLst>
            <pc:docMk/>
            <pc:sldMk cId="228294674" sldId="270"/>
            <ac:spMk id="191" creationId="{34B6B28B-C598-4A2B-B73D-2E498276B630}"/>
          </ac:spMkLst>
        </pc:spChg>
        <pc:spChg chg="add del">
          <ac:chgData name="MUHAMMAD AZMAN BIN IBRAHIM" userId="5e773a02-69ec-47ad-b9e6-830ccad36b9a" providerId="ADAL" clId="{4BF18B0E-08F7-E649-9E90-E902F8F0027C}" dt="2021-04-17T13:12:52.278" v="174" actId="26606"/>
          <ac:spMkLst>
            <pc:docMk/>
            <pc:sldMk cId="228294674" sldId="270"/>
            <ac:spMk id="193" creationId="{69E7A3A0-95C4-4D71-8978-BCDE6D0A2C40}"/>
          </ac:spMkLst>
        </pc:spChg>
        <pc:spChg chg="add del">
          <ac:chgData name="MUHAMMAD AZMAN BIN IBRAHIM" userId="5e773a02-69ec-47ad-b9e6-830ccad36b9a" providerId="ADAL" clId="{4BF18B0E-08F7-E649-9E90-E902F8F0027C}" dt="2021-04-17T13:12:52.278" v="174" actId="26606"/>
          <ac:spMkLst>
            <pc:docMk/>
            <pc:sldMk cId="228294674" sldId="270"/>
            <ac:spMk id="195" creationId="{DA575FF7-EDF7-45DE-B1EC-25D3460A9FE6}"/>
          </ac:spMkLst>
        </pc:spChg>
        <pc:spChg chg="add del">
          <ac:chgData name="MUHAMMAD AZMAN BIN IBRAHIM" userId="5e773a02-69ec-47ad-b9e6-830ccad36b9a" providerId="ADAL" clId="{4BF18B0E-08F7-E649-9E90-E902F8F0027C}" dt="2021-04-17T13:12:52.278" v="174" actId="26606"/>
          <ac:spMkLst>
            <pc:docMk/>
            <pc:sldMk cId="228294674" sldId="270"/>
            <ac:spMk id="197" creationId="{B49F6C6F-5F66-427C-85F0-D7FC301566CF}"/>
          </ac:spMkLst>
        </pc:spChg>
        <pc:spChg chg="add del">
          <ac:chgData name="MUHAMMAD AZMAN BIN IBRAHIM" userId="5e773a02-69ec-47ad-b9e6-830ccad36b9a" providerId="ADAL" clId="{4BF18B0E-08F7-E649-9E90-E902F8F0027C}" dt="2021-04-17T13:12:52.278" v="174" actId="26606"/>
          <ac:spMkLst>
            <pc:docMk/>
            <pc:sldMk cId="228294674" sldId="270"/>
            <ac:spMk id="199" creationId="{DF0B6371-285D-459E-9F09-3100F1162D2F}"/>
          </ac:spMkLst>
        </pc:spChg>
        <pc:spChg chg="add del">
          <ac:chgData name="MUHAMMAD AZMAN BIN IBRAHIM" userId="5e773a02-69ec-47ad-b9e6-830ccad36b9a" providerId="ADAL" clId="{4BF18B0E-08F7-E649-9E90-E902F8F0027C}" dt="2021-04-17T13:12:52.278" v="174" actId="26606"/>
          <ac:spMkLst>
            <pc:docMk/>
            <pc:sldMk cId="228294674" sldId="270"/>
            <ac:spMk id="201" creationId="{37DE214F-B280-4CEC-BB13-EAD3680ED0C2}"/>
          </ac:spMkLst>
        </pc:spChg>
        <pc:spChg chg="add del">
          <ac:chgData name="MUHAMMAD AZMAN BIN IBRAHIM" userId="5e773a02-69ec-47ad-b9e6-830ccad36b9a" providerId="ADAL" clId="{4BF18B0E-08F7-E649-9E90-E902F8F0027C}" dt="2021-04-17T13:12:52.278" v="174" actId="26606"/>
          <ac:spMkLst>
            <pc:docMk/>
            <pc:sldMk cId="228294674" sldId="270"/>
            <ac:spMk id="203" creationId="{A8AC4DA6-6B9C-49E5-8440-534D328493B4}"/>
          </ac:spMkLst>
        </pc:spChg>
        <pc:spChg chg="add del">
          <ac:chgData name="MUHAMMAD AZMAN BIN IBRAHIM" userId="5e773a02-69ec-47ad-b9e6-830ccad36b9a" providerId="ADAL" clId="{4BF18B0E-08F7-E649-9E90-E902F8F0027C}" dt="2021-04-17T13:12:52.278" v="174" actId="26606"/>
          <ac:spMkLst>
            <pc:docMk/>
            <pc:sldMk cId="228294674" sldId="270"/>
            <ac:spMk id="205" creationId="{86C6FD8B-38A7-4391-B64F-BAB9F6CD2834}"/>
          </ac:spMkLst>
        </pc:spChg>
        <pc:spChg chg="add del">
          <ac:chgData name="MUHAMMAD AZMAN BIN IBRAHIM" userId="5e773a02-69ec-47ad-b9e6-830ccad36b9a" providerId="ADAL" clId="{4BF18B0E-08F7-E649-9E90-E902F8F0027C}" dt="2021-04-17T13:12:52.278" v="174" actId="26606"/>
          <ac:spMkLst>
            <pc:docMk/>
            <pc:sldMk cId="228294674" sldId="270"/>
            <ac:spMk id="207" creationId="{82BD40BF-F1BD-4E72-A73A-B1F966AC0537}"/>
          </ac:spMkLst>
        </pc:spChg>
        <pc:spChg chg="add del">
          <ac:chgData name="MUHAMMAD AZMAN BIN IBRAHIM" userId="5e773a02-69ec-47ad-b9e6-830ccad36b9a" providerId="ADAL" clId="{4BF18B0E-08F7-E649-9E90-E902F8F0027C}" dt="2021-04-17T13:12:52.278" v="174" actId="26606"/>
          <ac:spMkLst>
            <pc:docMk/>
            <pc:sldMk cId="228294674" sldId="270"/>
            <ac:spMk id="209" creationId="{A9DAC09B-4C12-4105-A208-6272BB68A3D5}"/>
          </ac:spMkLst>
        </pc:spChg>
        <pc:spChg chg="add del">
          <ac:chgData name="MUHAMMAD AZMAN BIN IBRAHIM" userId="5e773a02-69ec-47ad-b9e6-830ccad36b9a" providerId="ADAL" clId="{4BF18B0E-08F7-E649-9E90-E902F8F0027C}" dt="2021-04-17T13:12:52.278" v="174" actId="26606"/>
          <ac:spMkLst>
            <pc:docMk/>
            <pc:sldMk cId="228294674" sldId="270"/>
            <ac:spMk id="211" creationId="{78F0A347-07AD-473D-8B2A-0BCB7052B0FF}"/>
          </ac:spMkLst>
        </pc:spChg>
        <pc:spChg chg="add del">
          <ac:chgData name="MUHAMMAD AZMAN BIN IBRAHIM" userId="5e773a02-69ec-47ad-b9e6-830ccad36b9a" providerId="ADAL" clId="{4BF18B0E-08F7-E649-9E90-E902F8F0027C}" dt="2021-04-17T13:12:52.278" v="174" actId="26606"/>
          <ac:spMkLst>
            <pc:docMk/>
            <pc:sldMk cId="228294674" sldId="270"/>
            <ac:spMk id="213" creationId="{D2AC5002-A2D0-40F1-9843-C1FDB8F14870}"/>
          </ac:spMkLst>
        </pc:spChg>
        <pc:spChg chg="add del">
          <ac:chgData name="MUHAMMAD AZMAN BIN IBRAHIM" userId="5e773a02-69ec-47ad-b9e6-830ccad36b9a" providerId="ADAL" clId="{4BF18B0E-08F7-E649-9E90-E902F8F0027C}" dt="2021-04-17T13:12:52.278" v="174" actId="26606"/>
          <ac:spMkLst>
            <pc:docMk/>
            <pc:sldMk cId="228294674" sldId="270"/>
            <ac:spMk id="215" creationId="{82F66625-1293-49F8-B4A8-66FBB5E37B10}"/>
          </ac:spMkLst>
        </pc:spChg>
        <pc:spChg chg="add del">
          <ac:chgData name="MUHAMMAD AZMAN BIN IBRAHIM" userId="5e773a02-69ec-47ad-b9e6-830ccad36b9a" providerId="ADAL" clId="{4BF18B0E-08F7-E649-9E90-E902F8F0027C}" dt="2021-04-17T13:12:52.278" v="174" actId="26606"/>
          <ac:spMkLst>
            <pc:docMk/>
            <pc:sldMk cId="228294674" sldId="270"/>
            <ac:spMk id="217" creationId="{2F2D3D2D-40ED-4E9D-951B-1D2ABFB63D12}"/>
          </ac:spMkLst>
        </pc:spChg>
        <pc:spChg chg="add del">
          <ac:chgData name="MUHAMMAD AZMAN BIN IBRAHIM" userId="5e773a02-69ec-47ad-b9e6-830ccad36b9a" providerId="ADAL" clId="{4BF18B0E-08F7-E649-9E90-E902F8F0027C}" dt="2021-04-17T13:12:52.278" v="174" actId="26606"/>
          <ac:spMkLst>
            <pc:docMk/>
            <pc:sldMk cId="228294674" sldId="270"/>
            <ac:spMk id="219" creationId="{531A6EAF-4C9B-4C79-AFB3-C3EA7B892BB6}"/>
          </ac:spMkLst>
        </pc:spChg>
        <pc:spChg chg="add del">
          <ac:chgData name="MUHAMMAD AZMAN BIN IBRAHIM" userId="5e773a02-69ec-47ad-b9e6-830ccad36b9a" providerId="ADAL" clId="{4BF18B0E-08F7-E649-9E90-E902F8F0027C}" dt="2021-04-17T13:12:52.278" v="174" actId="26606"/>
          <ac:spMkLst>
            <pc:docMk/>
            <pc:sldMk cId="228294674" sldId="270"/>
            <ac:spMk id="226" creationId="{ADEE2F84-77C4-4BF6-A992-F3580150C823}"/>
          </ac:spMkLst>
        </pc:spChg>
        <pc:spChg chg="add del">
          <ac:chgData name="MUHAMMAD AZMAN BIN IBRAHIM" userId="5e773a02-69ec-47ad-b9e6-830ccad36b9a" providerId="ADAL" clId="{4BF18B0E-08F7-E649-9E90-E902F8F0027C}" dt="2021-04-17T13:12:52.278" v="174" actId="26606"/>
          <ac:spMkLst>
            <pc:docMk/>
            <pc:sldMk cId="228294674" sldId="270"/>
            <ac:spMk id="228" creationId="{F418FE72-A2EC-4458-80BE-814B14FC8929}"/>
          </ac:spMkLst>
        </pc:spChg>
        <pc:spChg chg="add del">
          <ac:chgData name="MUHAMMAD AZMAN BIN IBRAHIM" userId="5e773a02-69ec-47ad-b9e6-830ccad36b9a" providerId="ADAL" clId="{4BF18B0E-08F7-E649-9E90-E902F8F0027C}" dt="2021-04-17T13:12:52.278" v="174" actId="26606"/>
          <ac:spMkLst>
            <pc:docMk/>
            <pc:sldMk cId="228294674" sldId="270"/>
            <ac:spMk id="230" creationId="{92F34A59-AB56-46B5-AF61-7AA6AB5CE458}"/>
          </ac:spMkLst>
        </pc:spChg>
        <pc:spChg chg="add del">
          <ac:chgData name="MUHAMMAD AZMAN BIN IBRAHIM" userId="5e773a02-69ec-47ad-b9e6-830ccad36b9a" providerId="ADAL" clId="{4BF18B0E-08F7-E649-9E90-E902F8F0027C}" dt="2021-04-17T13:12:52.278" v="174" actId="26606"/>
          <ac:spMkLst>
            <pc:docMk/>
            <pc:sldMk cId="228294674" sldId="270"/>
            <ac:spMk id="232" creationId="{C48521E4-6E2E-47D3-95FA-B3C4A1729C7D}"/>
          </ac:spMkLst>
        </pc:spChg>
        <pc:spChg chg="add del">
          <ac:chgData name="MUHAMMAD AZMAN BIN IBRAHIM" userId="5e773a02-69ec-47ad-b9e6-830ccad36b9a" providerId="ADAL" clId="{4BF18B0E-08F7-E649-9E90-E902F8F0027C}" dt="2021-04-17T13:12:52.278" v="174" actId="26606"/>
          <ac:spMkLst>
            <pc:docMk/>
            <pc:sldMk cId="228294674" sldId="270"/>
            <ac:spMk id="234" creationId="{9C5D529F-AE3A-4C3A-B074-AF9EE680AFF1}"/>
          </ac:spMkLst>
        </pc:spChg>
        <pc:spChg chg="add del">
          <ac:chgData name="MUHAMMAD AZMAN BIN IBRAHIM" userId="5e773a02-69ec-47ad-b9e6-830ccad36b9a" providerId="ADAL" clId="{4BF18B0E-08F7-E649-9E90-E902F8F0027C}" dt="2021-04-17T13:12:52.278" v="174" actId="26606"/>
          <ac:spMkLst>
            <pc:docMk/>
            <pc:sldMk cId="228294674" sldId="270"/>
            <ac:spMk id="236" creationId="{2F1AE185-70CC-4D11-9A36-C3625448A331}"/>
          </ac:spMkLst>
        </pc:spChg>
        <pc:spChg chg="add del">
          <ac:chgData name="MUHAMMAD AZMAN BIN IBRAHIM" userId="5e773a02-69ec-47ad-b9e6-830ccad36b9a" providerId="ADAL" clId="{4BF18B0E-08F7-E649-9E90-E902F8F0027C}" dt="2021-04-17T13:12:52.278" v="174" actId="26606"/>
          <ac:spMkLst>
            <pc:docMk/>
            <pc:sldMk cId="228294674" sldId="270"/>
            <ac:spMk id="238" creationId="{9A207E13-2E0B-4268-AA96-26B01FB50275}"/>
          </ac:spMkLst>
        </pc:spChg>
        <pc:spChg chg="add del">
          <ac:chgData name="MUHAMMAD AZMAN BIN IBRAHIM" userId="5e773a02-69ec-47ad-b9e6-830ccad36b9a" providerId="ADAL" clId="{4BF18B0E-08F7-E649-9E90-E902F8F0027C}" dt="2021-04-17T13:12:52.278" v="174" actId="26606"/>
          <ac:spMkLst>
            <pc:docMk/>
            <pc:sldMk cId="228294674" sldId="270"/>
            <ac:spMk id="240" creationId="{6C5514CF-D0C9-42AF-93A0-6F4EA0DECED8}"/>
          </ac:spMkLst>
        </pc:spChg>
        <pc:spChg chg="add del">
          <ac:chgData name="MUHAMMAD AZMAN BIN IBRAHIM" userId="5e773a02-69ec-47ad-b9e6-830ccad36b9a" providerId="ADAL" clId="{4BF18B0E-08F7-E649-9E90-E902F8F0027C}" dt="2021-04-17T13:12:52.278" v="174" actId="26606"/>
          <ac:spMkLst>
            <pc:docMk/>
            <pc:sldMk cId="228294674" sldId="270"/>
            <ac:spMk id="242" creationId="{0F29BC51-960A-4E60-BCFA-EF2060A08DAC}"/>
          </ac:spMkLst>
        </pc:spChg>
        <pc:spChg chg="add del">
          <ac:chgData name="MUHAMMAD AZMAN BIN IBRAHIM" userId="5e773a02-69ec-47ad-b9e6-830ccad36b9a" providerId="ADAL" clId="{4BF18B0E-08F7-E649-9E90-E902F8F0027C}" dt="2021-04-17T13:12:52.278" v="174" actId="26606"/>
          <ac:spMkLst>
            <pc:docMk/>
            <pc:sldMk cId="228294674" sldId="270"/>
            <ac:spMk id="244" creationId="{884B65B7-89AF-4503-A9AC-5F29929692CB}"/>
          </ac:spMkLst>
        </pc:spChg>
        <pc:spChg chg="add del">
          <ac:chgData name="MUHAMMAD AZMAN BIN IBRAHIM" userId="5e773a02-69ec-47ad-b9e6-830ccad36b9a" providerId="ADAL" clId="{4BF18B0E-08F7-E649-9E90-E902F8F0027C}" dt="2021-04-17T13:12:52.278" v="174" actId="26606"/>
          <ac:spMkLst>
            <pc:docMk/>
            <pc:sldMk cId="228294674" sldId="270"/>
            <ac:spMk id="246" creationId="{343FBB08-7E5E-4842-823A-8365927A387F}"/>
          </ac:spMkLst>
        </pc:spChg>
        <pc:spChg chg="add del">
          <ac:chgData name="MUHAMMAD AZMAN BIN IBRAHIM" userId="5e773a02-69ec-47ad-b9e6-830ccad36b9a" providerId="ADAL" clId="{4BF18B0E-08F7-E649-9E90-E902F8F0027C}" dt="2021-04-17T13:12:52.278" v="174" actId="26606"/>
          <ac:spMkLst>
            <pc:docMk/>
            <pc:sldMk cId="228294674" sldId="270"/>
            <ac:spMk id="248" creationId="{6ED35F8F-2963-4AAF-8F71-B483D1B6DE23}"/>
          </ac:spMkLst>
        </pc:spChg>
        <pc:spChg chg="add del">
          <ac:chgData name="MUHAMMAD AZMAN BIN IBRAHIM" userId="5e773a02-69ec-47ad-b9e6-830ccad36b9a" providerId="ADAL" clId="{4BF18B0E-08F7-E649-9E90-E902F8F0027C}" dt="2021-04-17T13:12:52.278" v="174" actId="26606"/>
          <ac:spMkLst>
            <pc:docMk/>
            <pc:sldMk cId="228294674" sldId="270"/>
            <ac:spMk id="250" creationId="{E38378EE-E9D8-4A34-BADD-F32DE5A8ED7B}"/>
          </ac:spMkLst>
        </pc:spChg>
        <pc:spChg chg="add del">
          <ac:chgData name="MUHAMMAD AZMAN BIN IBRAHIM" userId="5e773a02-69ec-47ad-b9e6-830ccad36b9a" providerId="ADAL" clId="{4BF18B0E-08F7-E649-9E90-E902F8F0027C}" dt="2021-04-17T13:12:52.278" v="174" actId="26606"/>
          <ac:spMkLst>
            <pc:docMk/>
            <pc:sldMk cId="228294674" sldId="270"/>
            <ac:spMk id="252" creationId="{C45F416E-2564-4DB1-9631-AE61E3D1C02B}"/>
          </ac:spMkLst>
        </pc:spChg>
        <pc:spChg chg="add del">
          <ac:chgData name="MUHAMMAD AZMAN BIN IBRAHIM" userId="5e773a02-69ec-47ad-b9e6-830ccad36b9a" providerId="ADAL" clId="{4BF18B0E-08F7-E649-9E90-E902F8F0027C}" dt="2021-04-17T13:12:52.278" v="174" actId="26606"/>
          <ac:spMkLst>
            <pc:docMk/>
            <pc:sldMk cId="228294674" sldId="270"/>
            <ac:spMk id="254" creationId="{10939842-A485-4585-94CF-830291B6CFE2}"/>
          </ac:spMkLst>
        </pc:spChg>
        <pc:spChg chg="add del">
          <ac:chgData name="MUHAMMAD AZMAN BIN IBRAHIM" userId="5e773a02-69ec-47ad-b9e6-830ccad36b9a" providerId="ADAL" clId="{4BF18B0E-08F7-E649-9E90-E902F8F0027C}" dt="2021-04-17T13:13:02.378" v="176" actId="26606"/>
          <ac:spMkLst>
            <pc:docMk/>
            <pc:sldMk cId="228294674" sldId="270"/>
            <ac:spMk id="314" creationId="{6BB4A288-31AD-48C2-B51A-26D773DE2A21}"/>
          </ac:spMkLst>
        </pc:spChg>
        <pc:spChg chg="add">
          <ac:chgData name="MUHAMMAD AZMAN BIN IBRAHIM" userId="5e773a02-69ec-47ad-b9e6-830ccad36b9a" providerId="ADAL" clId="{4BF18B0E-08F7-E649-9E90-E902F8F0027C}" dt="2021-04-17T13:17:24.379" v="199" actId="26606"/>
          <ac:spMkLst>
            <pc:docMk/>
            <pc:sldMk cId="228294674" sldId="270"/>
            <ac:spMk id="354" creationId="{6BB4A288-31AD-48C2-B51A-26D773DE2A21}"/>
          </ac:spMkLst>
        </pc:spChg>
        <pc:spChg chg="add del">
          <ac:chgData name="MUHAMMAD AZMAN BIN IBRAHIM" userId="5e773a02-69ec-47ad-b9e6-830ccad36b9a" providerId="ADAL" clId="{4BF18B0E-08F7-E649-9E90-E902F8F0027C}" dt="2021-04-17T13:13:07.922" v="179" actId="26606"/>
          <ac:spMkLst>
            <pc:docMk/>
            <pc:sldMk cId="228294674" sldId="270"/>
            <ac:spMk id="363" creationId="{6BB4A288-31AD-48C2-B51A-26D773DE2A21}"/>
          </ac:spMkLst>
        </pc:spChg>
        <pc:spChg chg="add del">
          <ac:chgData name="MUHAMMAD AZMAN BIN IBRAHIM" userId="5e773a02-69ec-47ad-b9e6-830ccad36b9a" providerId="ADAL" clId="{4BF18B0E-08F7-E649-9E90-E902F8F0027C}" dt="2021-04-17T13:13:07.922" v="179" actId="26606"/>
          <ac:spMkLst>
            <pc:docMk/>
            <pc:sldMk cId="228294674" sldId="270"/>
            <ac:spMk id="364" creationId="{CF296E0E-B856-46EB-BF61-6F696D2B0F34}"/>
          </ac:spMkLst>
        </pc:spChg>
        <pc:spChg chg="add del">
          <ac:chgData name="MUHAMMAD AZMAN BIN IBRAHIM" userId="5e773a02-69ec-47ad-b9e6-830ccad36b9a" providerId="ADAL" clId="{4BF18B0E-08F7-E649-9E90-E902F8F0027C}" dt="2021-04-17T13:13:07.922" v="179" actId="26606"/>
          <ac:spMkLst>
            <pc:docMk/>
            <pc:sldMk cId="228294674" sldId="270"/>
            <ac:spMk id="365" creationId="{5CFB9D68-DE9A-4A28-83F3-BDE936BC8626}"/>
          </ac:spMkLst>
        </pc:spChg>
        <pc:spChg chg="add del">
          <ac:chgData name="MUHAMMAD AZMAN BIN IBRAHIM" userId="5e773a02-69ec-47ad-b9e6-830ccad36b9a" providerId="ADAL" clId="{4BF18B0E-08F7-E649-9E90-E902F8F0027C}" dt="2021-04-17T13:13:07.922" v="179" actId="26606"/>
          <ac:spMkLst>
            <pc:docMk/>
            <pc:sldMk cId="228294674" sldId="270"/>
            <ac:spMk id="366" creationId="{18E53E05-AB1E-47FF-902E-E90E751F3B85}"/>
          </ac:spMkLst>
        </pc:spChg>
        <pc:spChg chg="add del">
          <ac:chgData name="MUHAMMAD AZMAN BIN IBRAHIM" userId="5e773a02-69ec-47ad-b9e6-830ccad36b9a" providerId="ADAL" clId="{4BF18B0E-08F7-E649-9E90-E902F8F0027C}" dt="2021-04-17T13:13:07.922" v="179" actId="26606"/>
          <ac:spMkLst>
            <pc:docMk/>
            <pc:sldMk cId="228294674" sldId="270"/>
            <ac:spMk id="368" creationId="{C4328E57-2330-4F13-BFF6-7D662323418A}"/>
          </ac:spMkLst>
        </pc:spChg>
        <pc:spChg chg="add del">
          <ac:chgData name="MUHAMMAD AZMAN BIN IBRAHIM" userId="5e773a02-69ec-47ad-b9e6-830ccad36b9a" providerId="ADAL" clId="{4BF18B0E-08F7-E649-9E90-E902F8F0027C}" dt="2021-04-17T13:13:07.922" v="179" actId="26606"/>
          <ac:spMkLst>
            <pc:docMk/>
            <pc:sldMk cId="228294674" sldId="270"/>
            <ac:spMk id="369" creationId="{A8976310-F1DC-48F9-AD36-74130D4D3D5D}"/>
          </ac:spMkLst>
        </pc:spChg>
        <pc:spChg chg="add del">
          <ac:chgData name="MUHAMMAD AZMAN BIN IBRAHIM" userId="5e773a02-69ec-47ad-b9e6-830ccad36b9a" providerId="ADAL" clId="{4BF18B0E-08F7-E649-9E90-E902F8F0027C}" dt="2021-04-17T13:13:07.922" v="179" actId="26606"/>
          <ac:spMkLst>
            <pc:docMk/>
            <pc:sldMk cId="228294674" sldId="270"/>
            <ac:spMk id="370" creationId="{E6F5AA5D-8C79-4471-BF5A-446E26E09756}"/>
          </ac:spMkLst>
        </pc:spChg>
        <pc:spChg chg="add del">
          <ac:chgData name="MUHAMMAD AZMAN BIN IBRAHIM" userId="5e773a02-69ec-47ad-b9e6-830ccad36b9a" providerId="ADAL" clId="{4BF18B0E-08F7-E649-9E90-E902F8F0027C}" dt="2021-04-17T13:13:07.922" v="179" actId="26606"/>
          <ac:spMkLst>
            <pc:docMk/>
            <pc:sldMk cId="228294674" sldId="270"/>
            <ac:spMk id="371" creationId="{AAA85F2D-798C-49CD-A763-61EEF7481158}"/>
          </ac:spMkLst>
        </pc:spChg>
        <pc:spChg chg="add del">
          <ac:chgData name="MUHAMMAD AZMAN BIN IBRAHIM" userId="5e773a02-69ec-47ad-b9e6-830ccad36b9a" providerId="ADAL" clId="{4BF18B0E-08F7-E649-9E90-E902F8F0027C}" dt="2021-04-17T13:13:07.922" v="179" actId="26606"/>
          <ac:spMkLst>
            <pc:docMk/>
            <pc:sldMk cId="228294674" sldId="270"/>
            <ac:spMk id="372" creationId="{FD15984B-B00C-4146-AF82-FE4A2E0216F7}"/>
          </ac:spMkLst>
        </pc:spChg>
        <pc:spChg chg="add del">
          <ac:chgData name="MUHAMMAD AZMAN BIN IBRAHIM" userId="5e773a02-69ec-47ad-b9e6-830ccad36b9a" providerId="ADAL" clId="{4BF18B0E-08F7-E649-9E90-E902F8F0027C}" dt="2021-04-17T13:13:07.922" v="179" actId="26606"/>
          <ac:spMkLst>
            <pc:docMk/>
            <pc:sldMk cId="228294674" sldId="270"/>
            <ac:spMk id="373" creationId="{7F482347-5925-4D3C-90D9-F9683926C7D1}"/>
          </ac:spMkLst>
        </pc:spChg>
        <pc:spChg chg="add del">
          <ac:chgData name="MUHAMMAD AZMAN BIN IBRAHIM" userId="5e773a02-69ec-47ad-b9e6-830ccad36b9a" providerId="ADAL" clId="{4BF18B0E-08F7-E649-9E90-E902F8F0027C}" dt="2021-04-17T13:13:07.922" v="179" actId="26606"/>
          <ac:spMkLst>
            <pc:docMk/>
            <pc:sldMk cId="228294674" sldId="270"/>
            <ac:spMk id="374" creationId="{4B3DBBB0-8F73-4928-8F50-052EEF835E89}"/>
          </ac:spMkLst>
        </pc:spChg>
        <pc:spChg chg="add del">
          <ac:chgData name="MUHAMMAD AZMAN BIN IBRAHIM" userId="5e773a02-69ec-47ad-b9e6-830ccad36b9a" providerId="ADAL" clId="{4BF18B0E-08F7-E649-9E90-E902F8F0027C}" dt="2021-04-17T13:13:07.922" v="179" actId="26606"/>
          <ac:spMkLst>
            <pc:docMk/>
            <pc:sldMk cId="228294674" sldId="270"/>
            <ac:spMk id="375" creationId="{9D9F4824-6BB3-425A-8E06-5F01EED72840}"/>
          </ac:spMkLst>
        </pc:spChg>
        <pc:spChg chg="add del">
          <ac:chgData name="MUHAMMAD AZMAN BIN IBRAHIM" userId="5e773a02-69ec-47ad-b9e6-830ccad36b9a" providerId="ADAL" clId="{4BF18B0E-08F7-E649-9E90-E902F8F0027C}" dt="2021-04-17T13:13:07.922" v="179" actId="26606"/>
          <ac:spMkLst>
            <pc:docMk/>
            <pc:sldMk cId="228294674" sldId="270"/>
            <ac:spMk id="376" creationId="{79B2A1FE-DD90-4F0D-939C-A7EB7F36669E}"/>
          </ac:spMkLst>
        </pc:spChg>
        <pc:spChg chg="add del">
          <ac:chgData name="MUHAMMAD AZMAN BIN IBRAHIM" userId="5e773a02-69ec-47ad-b9e6-830ccad36b9a" providerId="ADAL" clId="{4BF18B0E-08F7-E649-9E90-E902F8F0027C}" dt="2021-04-17T13:13:07.922" v="179" actId="26606"/>
          <ac:spMkLst>
            <pc:docMk/>
            <pc:sldMk cId="228294674" sldId="270"/>
            <ac:spMk id="377" creationId="{E7C8AAEA-99AD-4E47-8E62-6F21977D3F46}"/>
          </ac:spMkLst>
        </pc:spChg>
        <pc:spChg chg="add del">
          <ac:chgData name="MUHAMMAD AZMAN BIN IBRAHIM" userId="5e773a02-69ec-47ad-b9e6-830ccad36b9a" providerId="ADAL" clId="{4BF18B0E-08F7-E649-9E90-E902F8F0027C}" dt="2021-04-17T13:13:07.922" v="179" actId="26606"/>
          <ac:spMkLst>
            <pc:docMk/>
            <pc:sldMk cId="228294674" sldId="270"/>
            <ac:spMk id="378" creationId="{77626BCD-0233-4EE4-B436-4392B2FA8D03}"/>
          </ac:spMkLst>
        </pc:spChg>
        <pc:spChg chg="add del">
          <ac:chgData name="MUHAMMAD AZMAN BIN IBRAHIM" userId="5e773a02-69ec-47ad-b9e6-830ccad36b9a" providerId="ADAL" clId="{4BF18B0E-08F7-E649-9E90-E902F8F0027C}" dt="2021-04-17T13:13:07.922" v="179" actId="26606"/>
          <ac:spMkLst>
            <pc:docMk/>
            <pc:sldMk cId="228294674" sldId="270"/>
            <ac:spMk id="380" creationId="{87492D8E-F977-456B-B51B-511D6F482E1B}"/>
          </ac:spMkLst>
        </pc:spChg>
        <pc:spChg chg="add del">
          <ac:chgData name="MUHAMMAD AZMAN BIN IBRAHIM" userId="5e773a02-69ec-47ad-b9e6-830ccad36b9a" providerId="ADAL" clId="{4BF18B0E-08F7-E649-9E90-E902F8F0027C}" dt="2021-04-17T13:13:07.922" v="179" actId="26606"/>
          <ac:spMkLst>
            <pc:docMk/>
            <pc:sldMk cId="228294674" sldId="270"/>
            <ac:spMk id="381" creationId="{6E11370A-07A8-4B6F-87C1-4D10DDE0A1C9}"/>
          </ac:spMkLst>
        </pc:spChg>
        <pc:spChg chg="add del">
          <ac:chgData name="MUHAMMAD AZMAN BIN IBRAHIM" userId="5e773a02-69ec-47ad-b9e6-830ccad36b9a" providerId="ADAL" clId="{4BF18B0E-08F7-E649-9E90-E902F8F0027C}" dt="2021-04-17T13:13:07.922" v="179" actId="26606"/>
          <ac:spMkLst>
            <pc:docMk/>
            <pc:sldMk cId="228294674" sldId="270"/>
            <ac:spMk id="382" creationId="{E255E3FE-7B86-449A-AF1A-AC52EE23C148}"/>
          </ac:spMkLst>
        </pc:spChg>
        <pc:spChg chg="add del">
          <ac:chgData name="MUHAMMAD AZMAN BIN IBRAHIM" userId="5e773a02-69ec-47ad-b9e6-830ccad36b9a" providerId="ADAL" clId="{4BF18B0E-08F7-E649-9E90-E902F8F0027C}" dt="2021-04-17T13:13:07.922" v="179" actId="26606"/>
          <ac:spMkLst>
            <pc:docMk/>
            <pc:sldMk cId="228294674" sldId="270"/>
            <ac:spMk id="383" creationId="{A7B0531A-680C-4DF1-9079-91CEF1100663}"/>
          </ac:spMkLst>
        </pc:spChg>
        <pc:spChg chg="add del">
          <ac:chgData name="MUHAMMAD AZMAN BIN IBRAHIM" userId="5e773a02-69ec-47ad-b9e6-830ccad36b9a" providerId="ADAL" clId="{4BF18B0E-08F7-E649-9E90-E902F8F0027C}" dt="2021-04-17T13:13:07.922" v="179" actId="26606"/>
          <ac:spMkLst>
            <pc:docMk/>
            <pc:sldMk cId="228294674" sldId="270"/>
            <ac:spMk id="384" creationId="{E401ABF7-FBCE-4186-A2F6-225DA1AAF8D4}"/>
          </ac:spMkLst>
        </pc:spChg>
        <pc:spChg chg="add del">
          <ac:chgData name="MUHAMMAD AZMAN BIN IBRAHIM" userId="5e773a02-69ec-47ad-b9e6-830ccad36b9a" providerId="ADAL" clId="{4BF18B0E-08F7-E649-9E90-E902F8F0027C}" dt="2021-04-17T13:13:07.922" v="179" actId="26606"/>
          <ac:spMkLst>
            <pc:docMk/>
            <pc:sldMk cId="228294674" sldId="270"/>
            <ac:spMk id="385" creationId="{73F4CE2C-1879-429C-BEF8-B4CBE74D358A}"/>
          </ac:spMkLst>
        </pc:spChg>
        <pc:spChg chg="add del">
          <ac:chgData name="MUHAMMAD AZMAN BIN IBRAHIM" userId="5e773a02-69ec-47ad-b9e6-830ccad36b9a" providerId="ADAL" clId="{4BF18B0E-08F7-E649-9E90-E902F8F0027C}" dt="2021-04-17T13:13:07.922" v="179" actId="26606"/>
          <ac:spMkLst>
            <pc:docMk/>
            <pc:sldMk cId="228294674" sldId="270"/>
            <ac:spMk id="386" creationId="{DF8C4C96-C8B3-4FE8-AB88-266C7B70C12C}"/>
          </ac:spMkLst>
        </pc:spChg>
        <pc:spChg chg="add del">
          <ac:chgData name="MUHAMMAD AZMAN BIN IBRAHIM" userId="5e773a02-69ec-47ad-b9e6-830ccad36b9a" providerId="ADAL" clId="{4BF18B0E-08F7-E649-9E90-E902F8F0027C}" dt="2021-04-17T13:13:07.922" v="179" actId="26606"/>
          <ac:spMkLst>
            <pc:docMk/>
            <pc:sldMk cId="228294674" sldId="270"/>
            <ac:spMk id="387" creationId="{A1F6A798-5826-4217-AA86-87E3333A8C51}"/>
          </ac:spMkLst>
        </pc:spChg>
        <pc:spChg chg="add del">
          <ac:chgData name="MUHAMMAD AZMAN BIN IBRAHIM" userId="5e773a02-69ec-47ad-b9e6-830ccad36b9a" providerId="ADAL" clId="{4BF18B0E-08F7-E649-9E90-E902F8F0027C}" dt="2021-04-17T13:13:07.922" v="179" actId="26606"/>
          <ac:spMkLst>
            <pc:docMk/>
            <pc:sldMk cId="228294674" sldId="270"/>
            <ac:spMk id="388" creationId="{13C819FE-96AB-4B2B-9EB9-521BB0D1A571}"/>
          </ac:spMkLst>
        </pc:spChg>
        <pc:spChg chg="add del">
          <ac:chgData name="MUHAMMAD AZMAN BIN IBRAHIM" userId="5e773a02-69ec-47ad-b9e6-830ccad36b9a" providerId="ADAL" clId="{4BF18B0E-08F7-E649-9E90-E902F8F0027C}" dt="2021-04-17T13:13:07.922" v="179" actId="26606"/>
          <ac:spMkLst>
            <pc:docMk/>
            <pc:sldMk cId="228294674" sldId="270"/>
            <ac:spMk id="389" creationId="{76F963D1-D6FD-4AC3-8CEA-F6D685B570C8}"/>
          </ac:spMkLst>
        </pc:spChg>
        <pc:spChg chg="add del">
          <ac:chgData name="MUHAMMAD AZMAN BIN IBRAHIM" userId="5e773a02-69ec-47ad-b9e6-830ccad36b9a" providerId="ADAL" clId="{4BF18B0E-08F7-E649-9E90-E902F8F0027C}" dt="2021-04-17T13:13:07.922" v="179" actId="26606"/>
          <ac:spMkLst>
            <pc:docMk/>
            <pc:sldMk cId="228294674" sldId="270"/>
            <ac:spMk id="390" creationId="{BB6DE3DC-F83D-4EFA-98A6-AE0DADC91475}"/>
          </ac:spMkLst>
        </pc:spChg>
        <pc:spChg chg="add del">
          <ac:chgData name="MUHAMMAD AZMAN BIN IBRAHIM" userId="5e773a02-69ec-47ad-b9e6-830ccad36b9a" providerId="ADAL" clId="{4BF18B0E-08F7-E649-9E90-E902F8F0027C}" dt="2021-04-17T13:13:07.922" v="179" actId="26606"/>
          <ac:spMkLst>
            <pc:docMk/>
            <pc:sldMk cId="228294674" sldId="270"/>
            <ac:spMk id="391" creationId="{D16A3E88-E30E-4D41-8CBE-F2F68E0751C4}"/>
          </ac:spMkLst>
        </pc:spChg>
        <pc:spChg chg="add del">
          <ac:chgData name="MUHAMMAD AZMAN BIN IBRAHIM" userId="5e773a02-69ec-47ad-b9e6-830ccad36b9a" providerId="ADAL" clId="{4BF18B0E-08F7-E649-9E90-E902F8F0027C}" dt="2021-04-17T13:13:07.922" v="179" actId="26606"/>
          <ac:spMkLst>
            <pc:docMk/>
            <pc:sldMk cId="228294674" sldId="270"/>
            <ac:spMk id="392" creationId="{C6943EF0-FFA1-4BD9-91E9-6BBE9C33E3C7}"/>
          </ac:spMkLst>
        </pc:spChg>
        <pc:spChg chg="add del">
          <ac:chgData name="MUHAMMAD AZMAN BIN IBRAHIM" userId="5e773a02-69ec-47ad-b9e6-830ccad36b9a" providerId="ADAL" clId="{4BF18B0E-08F7-E649-9E90-E902F8F0027C}" dt="2021-04-17T13:13:07.922" v="179" actId="26606"/>
          <ac:spMkLst>
            <pc:docMk/>
            <pc:sldMk cId="228294674" sldId="270"/>
            <ac:spMk id="393" creationId="{9335065C-C582-4DAB-86C6-AC19EF254097}"/>
          </ac:spMkLst>
        </pc:spChg>
        <pc:spChg chg="add del">
          <ac:chgData name="MUHAMMAD AZMAN BIN IBRAHIM" userId="5e773a02-69ec-47ad-b9e6-830ccad36b9a" providerId="ADAL" clId="{4BF18B0E-08F7-E649-9E90-E902F8F0027C}" dt="2021-04-17T13:13:07.922" v="179" actId="26606"/>
          <ac:spMkLst>
            <pc:docMk/>
            <pc:sldMk cId="228294674" sldId="270"/>
            <ac:spMk id="394" creationId="{3EEB3F84-1654-4119-80E5-AE155AAF1386}"/>
          </ac:spMkLst>
        </pc:spChg>
        <pc:spChg chg="add del">
          <ac:chgData name="MUHAMMAD AZMAN BIN IBRAHIM" userId="5e773a02-69ec-47ad-b9e6-830ccad36b9a" providerId="ADAL" clId="{4BF18B0E-08F7-E649-9E90-E902F8F0027C}" dt="2021-04-17T13:13:07.922" v="179" actId="26606"/>
          <ac:spMkLst>
            <pc:docMk/>
            <pc:sldMk cId="228294674" sldId="270"/>
            <ac:spMk id="395" creationId="{876BC8F1-5F0D-416D-A1ED-95278D66BE04}"/>
          </ac:spMkLst>
        </pc:spChg>
        <pc:spChg chg="add del">
          <ac:chgData name="MUHAMMAD AZMAN BIN IBRAHIM" userId="5e773a02-69ec-47ad-b9e6-830ccad36b9a" providerId="ADAL" clId="{4BF18B0E-08F7-E649-9E90-E902F8F0027C}" dt="2021-04-17T13:13:07.922" v="179" actId="26606"/>
          <ac:spMkLst>
            <pc:docMk/>
            <pc:sldMk cId="228294674" sldId="270"/>
            <ac:spMk id="396" creationId="{F45C5D14-760E-4499-B64B-F51B85A88965}"/>
          </ac:spMkLst>
        </pc:spChg>
        <pc:spChg chg="add del">
          <ac:chgData name="MUHAMMAD AZMAN BIN IBRAHIM" userId="5e773a02-69ec-47ad-b9e6-830ccad36b9a" providerId="ADAL" clId="{4BF18B0E-08F7-E649-9E90-E902F8F0027C}" dt="2021-04-17T13:13:07.922" v="179" actId="26606"/>
          <ac:spMkLst>
            <pc:docMk/>
            <pc:sldMk cId="228294674" sldId="270"/>
            <ac:spMk id="397" creationId="{995AABAB-6A52-4679-A95B-A65EE175C459}"/>
          </ac:spMkLst>
        </pc:spChg>
        <pc:spChg chg="add del">
          <ac:chgData name="MUHAMMAD AZMAN BIN IBRAHIM" userId="5e773a02-69ec-47ad-b9e6-830ccad36b9a" providerId="ADAL" clId="{4BF18B0E-08F7-E649-9E90-E902F8F0027C}" dt="2021-04-17T13:13:07.922" v="179" actId="26606"/>
          <ac:spMkLst>
            <pc:docMk/>
            <pc:sldMk cId="228294674" sldId="270"/>
            <ac:spMk id="398" creationId="{47FCC39B-FFFD-42A5-ACD0-A5F4E777520F}"/>
          </ac:spMkLst>
        </pc:spChg>
        <pc:spChg chg="add del">
          <ac:chgData name="MUHAMMAD AZMAN BIN IBRAHIM" userId="5e773a02-69ec-47ad-b9e6-830ccad36b9a" providerId="ADAL" clId="{4BF18B0E-08F7-E649-9E90-E902F8F0027C}" dt="2021-04-17T13:13:07.922" v="179" actId="26606"/>
          <ac:spMkLst>
            <pc:docMk/>
            <pc:sldMk cId="228294674" sldId="270"/>
            <ac:spMk id="399" creationId="{B5B11BDA-831D-47F8-8B89-BFAA87C2BE8F}"/>
          </ac:spMkLst>
        </pc:spChg>
        <pc:spChg chg="add del">
          <ac:chgData name="MUHAMMAD AZMAN BIN IBRAHIM" userId="5e773a02-69ec-47ad-b9e6-830ccad36b9a" providerId="ADAL" clId="{4BF18B0E-08F7-E649-9E90-E902F8F0027C}" dt="2021-04-17T13:13:07.922" v="179" actId="26606"/>
          <ac:spMkLst>
            <pc:docMk/>
            <pc:sldMk cId="228294674" sldId="270"/>
            <ac:spMk id="400" creationId="{5926FD1B-8754-4647-9B73-1F0D71E80AA4}"/>
          </ac:spMkLst>
        </pc:spChg>
        <pc:spChg chg="add del">
          <ac:chgData name="MUHAMMAD AZMAN BIN IBRAHIM" userId="5e773a02-69ec-47ad-b9e6-830ccad36b9a" providerId="ADAL" clId="{4BF18B0E-08F7-E649-9E90-E902F8F0027C}" dt="2021-04-17T13:13:07.922" v="179" actId="26606"/>
          <ac:spMkLst>
            <pc:docMk/>
            <pc:sldMk cId="228294674" sldId="270"/>
            <ac:spMk id="401" creationId="{32EC329C-63CF-4F7D-9526-9A954B080EF1}"/>
          </ac:spMkLst>
        </pc:spChg>
        <pc:spChg chg="add del">
          <ac:chgData name="MUHAMMAD AZMAN BIN IBRAHIM" userId="5e773a02-69ec-47ad-b9e6-830ccad36b9a" providerId="ADAL" clId="{4BF18B0E-08F7-E649-9E90-E902F8F0027C}" dt="2021-04-17T13:13:07.922" v="179" actId="26606"/>
          <ac:spMkLst>
            <pc:docMk/>
            <pc:sldMk cId="228294674" sldId="270"/>
            <ac:spMk id="402" creationId="{408FAD08-8446-42FA-9699-BE799FA8437A}"/>
          </ac:spMkLst>
        </pc:spChg>
        <pc:spChg chg="add del">
          <ac:chgData name="MUHAMMAD AZMAN BIN IBRAHIM" userId="5e773a02-69ec-47ad-b9e6-830ccad36b9a" providerId="ADAL" clId="{4BF18B0E-08F7-E649-9E90-E902F8F0027C}" dt="2021-04-17T13:13:07.922" v="179" actId="26606"/>
          <ac:spMkLst>
            <pc:docMk/>
            <pc:sldMk cId="228294674" sldId="270"/>
            <ac:spMk id="403" creationId="{F484E431-286F-408E-984D-314B23CE74F2}"/>
          </ac:spMkLst>
        </pc:spChg>
        <pc:spChg chg="add del">
          <ac:chgData name="MUHAMMAD AZMAN BIN IBRAHIM" userId="5e773a02-69ec-47ad-b9e6-830ccad36b9a" providerId="ADAL" clId="{4BF18B0E-08F7-E649-9E90-E902F8F0027C}" dt="2021-04-17T13:13:07.922" v="179" actId="26606"/>
          <ac:spMkLst>
            <pc:docMk/>
            <pc:sldMk cId="228294674" sldId="270"/>
            <ac:spMk id="404" creationId="{08B17BDE-8D74-467D-A76E-5A2F6726BE66}"/>
          </ac:spMkLst>
        </pc:spChg>
        <pc:spChg chg="add del">
          <ac:chgData name="MUHAMMAD AZMAN BIN IBRAHIM" userId="5e773a02-69ec-47ad-b9e6-830ccad36b9a" providerId="ADAL" clId="{4BF18B0E-08F7-E649-9E90-E902F8F0027C}" dt="2021-04-17T13:13:07.922" v="179" actId="26606"/>
          <ac:spMkLst>
            <pc:docMk/>
            <pc:sldMk cId="228294674" sldId="270"/>
            <ac:spMk id="405" creationId="{7DB62772-4AFF-40F9-A2C7-9CD0E0197913}"/>
          </ac:spMkLst>
        </pc:spChg>
        <pc:spChg chg="add del">
          <ac:chgData name="MUHAMMAD AZMAN BIN IBRAHIM" userId="5e773a02-69ec-47ad-b9e6-830ccad36b9a" providerId="ADAL" clId="{4BF18B0E-08F7-E649-9E90-E902F8F0027C}" dt="2021-04-17T13:13:07.922" v="179" actId="26606"/>
          <ac:spMkLst>
            <pc:docMk/>
            <pc:sldMk cId="228294674" sldId="270"/>
            <ac:spMk id="406" creationId="{959B1ADB-D486-49BB-8B0F-73DC121C219F}"/>
          </ac:spMkLst>
        </pc:spChg>
        <pc:spChg chg="add del">
          <ac:chgData name="MUHAMMAD AZMAN BIN IBRAHIM" userId="5e773a02-69ec-47ad-b9e6-830ccad36b9a" providerId="ADAL" clId="{4BF18B0E-08F7-E649-9E90-E902F8F0027C}" dt="2021-04-17T13:13:07.922" v="179" actId="26606"/>
          <ac:spMkLst>
            <pc:docMk/>
            <pc:sldMk cId="228294674" sldId="270"/>
            <ac:spMk id="407" creationId="{25C62AA7-4428-49B1-901D-3FABBAFCB3CD}"/>
          </ac:spMkLst>
        </pc:spChg>
        <pc:spChg chg="add del">
          <ac:chgData name="MUHAMMAD AZMAN BIN IBRAHIM" userId="5e773a02-69ec-47ad-b9e6-830ccad36b9a" providerId="ADAL" clId="{4BF18B0E-08F7-E649-9E90-E902F8F0027C}" dt="2021-04-17T13:13:07.922" v="179" actId="26606"/>
          <ac:spMkLst>
            <pc:docMk/>
            <pc:sldMk cId="228294674" sldId="270"/>
            <ac:spMk id="408" creationId="{40CF24D9-B5B6-412D-958B-AD7FED3C2FBE}"/>
          </ac:spMkLst>
        </pc:spChg>
        <pc:spChg chg="add del">
          <ac:chgData name="MUHAMMAD AZMAN BIN IBRAHIM" userId="5e773a02-69ec-47ad-b9e6-830ccad36b9a" providerId="ADAL" clId="{4BF18B0E-08F7-E649-9E90-E902F8F0027C}" dt="2021-04-17T13:13:07.922" v="179" actId="26606"/>
          <ac:spMkLst>
            <pc:docMk/>
            <pc:sldMk cId="228294674" sldId="270"/>
            <ac:spMk id="409" creationId="{D0D9DC73-D559-46FE-A479-BA4D850709B8}"/>
          </ac:spMkLst>
        </pc:spChg>
        <pc:spChg chg="add del">
          <ac:chgData name="MUHAMMAD AZMAN BIN IBRAHIM" userId="5e773a02-69ec-47ad-b9e6-830ccad36b9a" providerId="ADAL" clId="{4BF18B0E-08F7-E649-9E90-E902F8F0027C}" dt="2021-04-17T13:13:07.922" v="179" actId="26606"/>
          <ac:spMkLst>
            <pc:docMk/>
            <pc:sldMk cId="228294674" sldId="270"/>
            <ac:spMk id="410" creationId="{F8EC3E3B-784F-483D-8A9C-7A83CB2128BE}"/>
          </ac:spMkLst>
        </pc:spChg>
        <pc:spChg chg="add del">
          <ac:chgData name="MUHAMMAD AZMAN BIN IBRAHIM" userId="5e773a02-69ec-47ad-b9e6-830ccad36b9a" providerId="ADAL" clId="{4BF18B0E-08F7-E649-9E90-E902F8F0027C}" dt="2021-04-17T13:13:07.922" v="179" actId="26606"/>
          <ac:spMkLst>
            <pc:docMk/>
            <pc:sldMk cId="228294674" sldId="270"/>
            <ac:spMk id="411" creationId="{9F457AD7-42C5-4682-B59D-59DADA098F16}"/>
          </ac:spMkLst>
        </pc:spChg>
        <pc:spChg chg="add del">
          <ac:chgData name="MUHAMMAD AZMAN BIN IBRAHIM" userId="5e773a02-69ec-47ad-b9e6-830ccad36b9a" providerId="ADAL" clId="{4BF18B0E-08F7-E649-9E90-E902F8F0027C}" dt="2021-04-17T13:13:07.922" v="179" actId="26606"/>
          <ac:spMkLst>
            <pc:docMk/>
            <pc:sldMk cId="228294674" sldId="270"/>
            <ac:spMk id="412" creationId="{88572CB7-DC8D-4A35-A258-E3C66D8B9E43}"/>
          </ac:spMkLst>
        </pc:spChg>
        <pc:spChg chg="add del">
          <ac:chgData name="MUHAMMAD AZMAN BIN IBRAHIM" userId="5e773a02-69ec-47ad-b9e6-830ccad36b9a" providerId="ADAL" clId="{4BF18B0E-08F7-E649-9E90-E902F8F0027C}" dt="2021-04-17T13:13:07.922" v="179" actId="26606"/>
          <ac:spMkLst>
            <pc:docMk/>
            <pc:sldMk cId="228294674" sldId="270"/>
            <ac:spMk id="413" creationId="{87A4F656-FF18-4E06-B89A-D9CEDC787CEF}"/>
          </ac:spMkLst>
        </pc:spChg>
        <pc:spChg chg="add del">
          <ac:chgData name="MUHAMMAD AZMAN BIN IBRAHIM" userId="5e773a02-69ec-47ad-b9e6-830ccad36b9a" providerId="ADAL" clId="{4BF18B0E-08F7-E649-9E90-E902F8F0027C}" dt="2021-04-17T13:13:07.922" v="179" actId="26606"/>
          <ac:spMkLst>
            <pc:docMk/>
            <pc:sldMk cId="228294674" sldId="270"/>
            <ac:spMk id="414" creationId="{442D5ED8-DB79-4453-A622-9A46AA562FE4}"/>
          </ac:spMkLst>
        </pc:spChg>
        <pc:spChg chg="add del">
          <ac:chgData name="MUHAMMAD AZMAN BIN IBRAHIM" userId="5e773a02-69ec-47ad-b9e6-830ccad36b9a" providerId="ADAL" clId="{4BF18B0E-08F7-E649-9E90-E902F8F0027C}" dt="2021-04-17T13:13:07.922" v="179" actId="26606"/>
          <ac:spMkLst>
            <pc:docMk/>
            <pc:sldMk cId="228294674" sldId="270"/>
            <ac:spMk id="415" creationId="{1833B995-82C7-4A86-AC35-676DB09376FD}"/>
          </ac:spMkLst>
        </pc:spChg>
        <pc:spChg chg="add del">
          <ac:chgData name="MUHAMMAD AZMAN BIN IBRAHIM" userId="5e773a02-69ec-47ad-b9e6-830ccad36b9a" providerId="ADAL" clId="{4BF18B0E-08F7-E649-9E90-E902F8F0027C}" dt="2021-04-17T13:13:07.922" v="179" actId="26606"/>
          <ac:spMkLst>
            <pc:docMk/>
            <pc:sldMk cId="228294674" sldId="270"/>
            <ac:spMk id="416" creationId="{0E6DFE62-917A-4DA1-A9C3-367349F4CDD6}"/>
          </ac:spMkLst>
        </pc:spChg>
        <pc:spChg chg="add del">
          <ac:chgData name="MUHAMMAD AZMAN BIN IBRAHIM" userId="5e773a02-69ec-47ad-b9e6-830ccad36b9a" providerId="ADAL" clId="{4BF18B0E-08F7-E649-9E90-E902F8F0027C}" dt="2021-04-17T13:13:07.922" v="179" actId="26606"/>
          <ac:spMkLst>
            <pc:docMk/>
            <pc:sldMk cId="228294674" sldId="270"/>
            <ac:spMk id="417" creationId="{6AE33A91-D749-427E-9254-87DC693AF758}"/>
          </ac:spMkLst>
        </pc:spChg>
        <pc:spChg chg="add del">
          <ac:chgData name="MUHAMMAD AZMAN BIN IBRAHIM" userId="5e773a02-69ec-47ad-b9e6-830ccad36b9a" providerId="ADAL" clId="{4BF18B0E-08F7-E649-9E90-E902F8F0027C}" dt="2021-04-17T13:13:07.922" v="179" actId="26606"/>
          <ac:spMkLst>
            <pc:docMk/>
            <pc:sldMk cId="228294674" sldId="270"/>
            <ac:spMk id="418" creationId="{2057B771-C835-4215-90A5-89D1AD806BC8}"/>
          </ac:spMkLst>
        </pc:spChg>
        <pc:spChg chg="add del">
          <ac:chgData name="MUHAMMAD AZMAN BIN IBRAHIM" userId="5e773a02-69ec-47ad-b9e6-830ccad36b9a" providerId="ADAL" clId="{4BF18B0E-08F7-E649-9E90-E902F8F0027C}" dt="2021-04-17T13:13:07.922" v="179" actId="26606"/>
          <ac:spMkLst>
            <pc:docMk/>
            <pc:sldMk cId="228294674" sldId="270"/>
            <ac:spMk id="419" creationId="{BD2F9653-A545-400F-9847-8BD543264B83}"/>
          </ac:spMkLst>
        </pc:spChg>
        <pc:spChg chg="add del">
          <ac:chgData name="MUHAMMAD AZMAN BIN IBRAHIM" userId="5e773a02-69ec-47ad-b9e6-830ccad36b9a" providerId="ADAL" clId="{4BF18B0E-08F7-E649-9E90-E902F8F0027C}" dt="2021-04-17T13:13:07.922" v="179" actId="26606"/>
          <ac:spMkLst>
            <pc:docMk/>
            <pc:sldMk cId="228294674" sldId="270"/>
            <ac:spMk id="420" creationId="{3E10A693-DFAC-44A9-B638-97D48A5BAB98}"/>
          </ac:spMkLst>
        </pc:spChg>
        <pc:spChg chg="add del">
          <ac:chgData name="MUHAMMAD AZMAN BIN IBRAHIM" userId="5e773a02-69ec-47ad-b9e6-830ccad36b9a" providerId="ADAL" clId="{4BF18B0E-08F7-E649-9E90-E902F8F0027C}" dt="2021-04-17T13:13:07.922" v="179" actId="26606"/>
          <ac:spMkLst>
            <pc:docMk/>
            <pc:sldMk cId="228294674" sldId="270"/>
            <ac:spMk id="421" creationId="{34B6B28B-C598-4A2B-B73D-2E498276B630}"/>
          </ac:spMkLst>
        </pc:spChg>
        <pc:spChg chg="add del">
          <ac:chgData name="MUHAMMAD AZMAN BIN IBRAHIM" userId="5e773a02-69ec-47ad-b9e6-830ccad36b9a" providerId="ADAL" clId="{4BF18B0E-08F7-E649-9E90-E902F8F0027C}" dt="2021-04-17T13:13:07.922" v="179" actId="26606"/>
          <ac:spMkLst>
            <pc:docMk/>
            <pc:sldMk cId="228294674" sldId="270"/>
            <ac:spMk id="422" creationId="{69E7A3A0-95C4-4D71-8978-BCDE6D0A2C40}"/>
          </ac:spMkLst>
        </pc:spChg>
        <pc:spChg chg="add del">
          <ac:chgData name="MUHAMMAD AZMAN BIN IBRAHIM" userId="5e773a02-69ec-47ad-b9e6-830ccad36b9a" providerId="ADAL" clId="{4BF18B0E-08F7-E649-9E90-E902F8F0027C}" dt="2021-04-17T13:13:07.922" v="179" actId="26606"/>
          <ac:spMkLst>
            <pc:docMk/>
            <pc:sldMk cId="228294674" sldId="270"/>
            <ac:spMk id="423" creationId="{DA575FF7-EDF7-45DE-B1EC-25D3460A9FE6}"/>
          </ac:spMkLst>
        </pc:spChg>
        <pc:spChg chg="add del">
          <ac:chgData name="MUHAMMAD AZMAN BIN IBRAHIM" userId="5e773a02-69ec-47ad-b9e6-830ccad36b9a" providerId="ADAL" clId="{4BF18B0E-08F7-E649-9E90-E902F8F0027C}" dt="2021-04-17T13:13:07.922" v="179" actId="26606"/>
          <ac:spMkLst>
            <pc:docMk/>
            <pc:sldMk cId="228294674" sldId="270"/>
            <ac:spMk id="424" creationId="{B49F6C6F-5F66-427C-85F0-D7FC301566CF}"/>
          </ac:spMkLst>
        </pc:spChg>
        <pc:spChg chg="add del">
          <ac:chgData name="MUHAMMAD AZMAN BIN IBRAHIM" userId="5e773a02-69ec-47ad-b9e6-830ccad36b9a" providerId="ADAL" clId="{4BF18B0E-08F7-E649-9E90-E902F8F0027C}" dt="2021-04-17T13:13:07.922" v="179" actId="26606"/>
          <ac:spMkLst>
            <pc:docMk/>
            <pc:sldMk cId="228294674" sldId="270"/>
            <ac:spMk id="425" creationId="{DF0B6371-285D-459E-9F09-3100F1162D2F}"/>
          </ac:spMkLst>
        </pc:spChg>
        <pc:spChg chg="add del">
          <ac:chgData name="MUHAMMAD AZMAN BIN IBRAHIM" userId="5e773a02-69ec-47ad-b9e6-830ccad36b9a" providerId="ADAL" clId="{4BF18B0E-08F7-E649-9E90-E902F8F0027C}" dt="2021-04-17T13:13:07.922" v="179" actId="26606"/>
          <ac:spMkLst>
            <pc:docMk/>
            <pc:sldMk cId="228294674" sldId="270"/>
            <ac:spMk id="426" creationId="{37DE214F-B280-4CEC-BB13-EAD3680ED0C2}"/>
          </ac:spMkLst>
        </pc:spChg>
        <pc:spChg chg="add del">
          <ac:chgData name="MUHAMMAD AZMAN BIN IBRAHIM" userId="5e773a02-69ec-47ad-b9e6-830ccad36b9a" providerId="ADAL" clId="{4BF18B0E-08F7-E649-9E90-E902F8F0027C}" dt="2021-04-17T13:13:07.922" v="179" actId="26606"/>
          <ac:spMkLst>
            <pc:docMk/>
            <pc:sldMk cId="228294674" sldId="270"/>
            <ac:spMk id="427" creationId="{A8AC4DA6-6B9C-49E5-8440-534D328493B4}"/>
          </ac:spMkLst>
        </pc:spChg>
        <pc:spChg chg="add del">
          <ac:chgData name="MUHAMMAD AZMAN BIN IBRAHIM" userId="5e773a02-69ec-47ad-b9e6-830ccad36b9a" providerId="ADAL" clId="{4BF18B0E-08F7-E649-9E90-E902F8F0027C}" dt="2021-04-17T13:13:07.922" v="179" actId="26606"/>
          <ac:spMkLst>
            <pc:docMk/>
            <pc:sldMk cId="228294674" sldId="270"/>
            <ac:spMk id="428" creationId="{86C6FD8B-38A7-4391-B64F-BAB9F6CD2834}"/>
          </ac:spMkLst>
        </pc:spChg>
        <pc:spChg chg="add del">
          <ac:chgData name="MUHAMMAD AZMAN BIN IBRAHIM" userId="5e773a02-69ec-47ad-b9e6-830ccad36b9a" providerId="ADAL" clId="{4BF18B0E-08F7-E649-9E90-E902F8F0027C}" dt="2021-04-17T13:13:07.922" v="179" actId="26606"/>
          <ac:spMkLst>
            <pc:docMk/>
            <pc:sldMk cId="228294674" sldId="270"/>
            <ac:spMk id="429" creationId="{82BD40BF-F1BD-4E72-A73A-B1F966AC0537}"/>
          </ac:spMkLst>
        </pc:spChg>
        <pc:spChg chg="add del">
          <ac:chgData name="MUHAMMAD AZMAN BIN IBRAHIM" userId="5e773a02-69ec-47ad-b9e6-830ccad36b9a" providerId="ADAL" clId="{4BF18B0E-08F7-E649-9E90-E902F8F0027C}" dt="2021-04-17T13:13:07.922" v="179" actId="26606"/>
          <ac:spMkLst>
            <pc:docMk/>
            <pc:sldMk cId="228294674" sldId="270"/>
            <ac:spMk id="430" creationId="{A9DAC09B-4C12-4105-A208-6272BB68A3D5}"/>
          </ac:spMkLst>
        </pc:spChg>
        <pc:spChg chg="add del">
          <ac:chgData name="MUHAMMAD AZMAN BIN IBRAHIM" userId="5e773a02-69ec-47ad-b9e6-830ccad36b9a" providerId="ADAL" clId="{4BF18B0E-08F7-E649-9E90-E902F8F0027C}" dt="2021-04-17T13:13:07.922" v="179" actId="26606"/>
          <ac:spMkLst>
            <pc:docMk/>
            <pc:sldMk cId="228294674" sldId="270"/>
            <ac:spMk id="431" creationId="{78F0A347-07AD-473D-8B2A-0BCB7052B0FF}"/>
          </ac:spMkLst>
        </pc:spChg>
        <pc:spChg chg="add del">
          <ac:chgData name="MUHAMMAD AZMAN BIN IBRAHIM" userId="5e773a02-69ec-47ad-b9e6-830ccad36b9a" providerId="ADAL" clId="{4BF18B0E-08F7-E649-9E90-E902F8F0027C}" dt="2021-04-17T13:13:07.922" v="179" actId="26606"/>
          <ac:spMkLst>
            <pc:docMk/>
            <pc:sldMk cId="228294674" sldId="270"/>
            <ac:spMk id="432" creationId="{D2AC5002-A2D0-40F1-9843-C1FDB8F14870}"/>
          </ac:spMkLst>
        </pc:spChg>
        <pc:spChg chg="add del">
          <ac:chgData name="MUHAMMAD AZMAN BIN IBRAHIM" userId="5e773a02-69ec-47ad-b9e6-830ccad36b9a" providerId="ADAL" clId="{4BF18B0E-08F7-E649-9E90-E902F8F0027C}" dt="2021-04-17T13:13:07.922" v="179" actId="26606"/>
          <ac:spMkLst>
            <pc:docMk/>
            <pc:sldMk cId="228294674" sldId="270"/>
            <ac:spMk id="433" creationId="{82F66625-1293-49F8-B4A8-66FBB5E37B10}"/>
          </ac:spMkLst>
        </pc:spChg>
        <pc:spChg chg="add del">
          <ac:chgData name="MUHAMMAD AZMAN BIN IBRAHIM" userId="5e773a02-69ec-47ad-b9e6-830ccad36b9a" providerId="ADAL" clId="{4BF18B0E-08F7-E649-9E90-E902F8F0027C}" dt="2021-04-17T13:13:07.922" v="179" actId="26606"/>
          <ac:spMkLst>
            <pc:docMk/>
            <pc:sldMk cId="228294674" sldId="270"/>
            <ac:spMk id="434" creationId="{2F2D3D2D-40ED-4E9D-951B-1D2ABFB63D12}"/>
          </ac:spMkLst>
        </pc:spChg>
        <pc:spChg chg="add del">
          <ac:chgData name="MUHAMMAD AZMAN BIN IBRAHIM" userId="5e773a02-69ec-47ad-b9e6-830ccad36b9a" providerId="ADAL" clId="{4BF18B0E-08F7-E649-9E90-E902F8F0027C}" dt="2021-04-17T13:13:07.922" v="179" actId="26606"/>
          <ac:spMkLst>
            <pc:docMk/>
            <pc:sldMk cId="228294674" sldId="270"/>
            <ac:spMk id="435" creationId="{531A6EAF-4C9B-4C79-AFB3-C3EA7B892BB6}"/>
          </ac:spMkLst>
        </pc:spChg>
        <pc:spChg chg="add del">
          <ac:chgData name="MUHAMMAD AZMAN BIN IBRAHIM" userId="5e773a02-69ec-47ad-b9e6-830ccad36b9a" providerId="ADAL" clId="{4BF18B0E-08F7-E649-9E90-E902F8F0027C}" dt="2021-04-17T13:13:07.922" v="179" actId="26606"/>
          <ac:spMkLst>
            <pc:docMk/>
            <pc:sldMk cId="228294674" sldId="270"/>
            <ac:spMk id="437" creationId="{ADEE2F84-77C4-4BF6-A992-F3580150C823}"/>
          </ac:spMkLst>
        </pc:spChg>
        <pc:spChg chg="add del">
          <ac:chgData name="MUHAMMAD AZMAN BIN IBRAHIM" userId="5e773a02-69ec-47ad-b9e6-830ccad36b9a" providerId="ADAL" clId="{4BF18B0E-08F7-E649-9E90-E902F8F0027C}" dt="2021-04-17T13:13:07.922" v="179" actId="26606"/>
          <ac:spMkLst>
            <pc:docMk/>
            <pc:sldMk cId="228294674" sldId="270"/>
            <ac:spMk id="438" creationId="{F418FE72-A2EC-4458-80BE-814B14FC8929}"/>
          </ac:spMkLst>
        </pc:spChg>
        <pc:spChg chg="add del">
          <ac:chgData name="MUHAMMAD AZMAN BIN IBRAHIM" userId="5e773a02-69ec-47ad-b9e6-830ccad36b9a" providerId="ADAL" clId="{4BF18B0E-08F7-E649-9E90-E902F8F0027C}" dt="2021-04-17T13:13:07.922" v="179" actId="26606"/>
          <ac:spMkLst>
            <pc:docMk/>
            <pc:sldMk cId="228294674" sldId="270"/>
            <ac:spMk id="439" creationId="{92F34A59-AB56-46B5-AF61-7AA6AB5CE458}"/>
          </ac:spMkLst>
        </pc:spChg>
        <pc:spChg chg="add del">
          <ac:chgData name="MUHAMMAD AZMAN BIN IBRAHIM" userId="5e773a02-69ec-47ad-b9e6-830ccad36b9a" providerId="ADAL" clId="{4BF18B0E-08F7-E649-9E90-E902F8F0027C}" dt="2021-04-17T13:13:07.922" v="179" actId="26606"/>
          <ac:spMkLst>
            <pc:docMk/>
            <pc:sldMk cId="228294674" sldId="270"/>
            <ac:spMk id="440" creationId="{C48521E4-6E2E-47D3-95FA-B3C4A1729C7D}"/>
          </ac:spMkLst>
        </pc:spChg>
        <pc:spChg chg="add del">
          <ac:chgData name="MUHAMMAD AZMAN BIN IBRAHIM" userId="5e773a02-69ec-47ad-b9e6-830ccad36b9a" providerId="ADAL" clId="{4BF18B0E-08F7-E649-9E90-E902F8F0027C}" dt="2021-04-17T13:13:07.922" v="179" actId="26606"/>
          <ac:spMkLst>
            <pc:docMk/>
            <pc:sldMk cId="228294674" sldId="270"/>
            <ac:spMk id="441" creationId="{9C5D529F-AE3A-4C3A-B074-AF9EE680AFF1}"/>
          </ac:spMkLst>
        </pc:spChg>
        <pc:spChg chg="add del">
          <ac:chgData name="MUHAMMAD AZMAN BIN IBRAHIM" userId="5e773a02-69ec-47ad-b9e6-830ccad36b9a" providerId="ADAL" clId="{4BF18B0E-08F7-E649-9E90-E902F8F0027C}" dt="2021-04-17T13:13:07.922" v="179" actId="26606"/>
          <ac:spMkLst>
            <pc:docMk/>
            <pc:sldMk cId="228294674" sldId="270"/>
            <ac:spMk id="442" creationId="{2F1AE185-70CC-4D11-9A36-C3625448A331}"/>
          </ac:spMkLst>
        </pc:spChg>
        <pc:spChg chg="add del">
          <ac:chgData name="MUHAMMAD AZMAN BIN IBRAHIM" userId="5e773a02-69ec-47ad-b9e6-830ccad36b9a" providerId="ADAL" clId="{4BF18B0E-08F7-E649-9E90-E902F8F0027C}" dt="2021-04-17T13:13:07.922" v="179" actId="26606"/>
          <ac:spMkLst>
            <pc:docMk/>
            <pc:sldMk cId="228294674" sldId="270"/>
            <ac:spMk id="443" creationId="{9A207E13-2E0B-4268-AA96-26B01FB50275}"/>
          </ac:spMkLst>
        </pc:spChg>
        <pc:spChg chg="add del">
          <ac:chgData name="MUHAMMAD AZMAN BIN IBRAHIM" userId="5e773a02-69ec-47ad-b9e6-830ccad36b9a" providerId="ADAL" clId="{4BF18B0E-08F7-E649-9E90-E902F8F0027C}" dt="2021-04-17T13:13:07.922" v="179" actId="26606"/>
          <ac:spMkLst>
            <pc:docMk/>
            <pc:sldMk cId="228294674" sldId="270"/>
            <ac:spMk id="444" creationId="{6C5514CF-D0C9-42AF-93A0-6F4EA0DECED8}"/>
          </ac:spMkLst>
        </pc:spChg>
        <pc:spChg chg="add del">
          <ac:chgData name="MUHAMMAD AZMAN BIN IBRAHIM" userId="5e773a02-69ec-47ad-b9e6-830ccad36b9a" providerId="ADAL" clId="{4BF18B0E-08F7-E649-9E90-E902F8F0027C}" dt="2021-04-17T13:13:07.922" v="179" actId="26606"/>
          <ac:spMkLst>
            <pc:docMk/>
            <pc:sldMk cId="228294674" sldId="270"/>
            <ac:spMk id="445" creationId="{0F29BC51-960A-4E60-BCFA-EF2060A08DAC}"/>
          </ac:spMkLst>
        </pc:spChg>
        <pc:spChg chg="add del">
          <ac:chgData name="MUHAMMAD AZMAN BIN IBRAHIM" userId="5e773a02-69ec-47ad-b9e6-830ccad36b9a" providerId="ADAL" clId="{4BF18B0E-08F7-E649-9E90-E902F8F0027C}" dt="2021-04-17T13:13:07.922" v="179" actId="26606"/>
          <ac:spMkLst>
            <pc:docMk/>
            <pc:sldMk cId="228294674" sldId="270"/>
            <ac:spMk id="446" creationId="{884B65B7-89AF-4503-A9AC-5F29929692CB}"/>
          </ac:spMkLst>
        </pc:spChg>
        <pc:spChg chg="add del">
          <ac:chgData name="MUHAMMAD AZMAN BIN IBRAHIM" userId="5e773a02-69ec-47ad-b9e6-830ccad36b9a" providerId="ADAL" clId="{4BF18B0E-08F7-E649-9E90-E902F8F0027C}" dt="2021-04-17T13:13:07.922" v="179" actId="26606"/>
          <ac:spMkLst>
            <pc:docMk/>
            <pc:sldMk cId="228294674" sldId="270"/>
            <ac:spMk id="447" creationId="{343FBB08-7E5E-4842-823A-8365927A387F}"/>
          </ac:spMkLst>
        </pc:spChg>
        <pc:spChg chg="add del">
          <ac:chgData name="MUHAMMAD AZMAN BIN IBRAHIM" userId="5e773a02-69ec-47ad-b9e6-830ccad36b9a" providerId="ADAL" clId="{4BF18B0E-08F7-E649-9E90-E902F8F0027C}" dt="2021-04-17T13:13:07.922" v="179" actId="26606"/>
          <ac:spMkLst>
            <pc:docMk/>
            <pc:sldMk cId="228294674" sldId="270"/>
            <ac:spMk id="448" creationId="{6ED35F8F-2963-4AAF-8F71-B483D1B6DE23}"/>
          </ac:spMkLst>
        </pc:spChg>
        <pc:spChg chg="add del">
          <ac:chgData name="MUHAMMAD AZMAN BIN IBRAHIM" userId="5e773a02-69ec-47ad-b9e6-830ccad36b9a" providerId="ADAL" clId="{4BF18B0E-08F7-E649-9E90-E902F8F0027C}" dt="2021-04-17T13:13:07.922" v="179" actId="26606"/>
          <ac:spMkLst>
            <pc:docMk/>
            <pc:sldMk cId="228294674" sldId="270"/>
            <ac:spMk id="449" creationId="{E38378EE-E9D8-4A34-BADD-F32DE5A8ED7B}"/>
          </ac:spMkLst>
        </pc:spChg>
        <pc:spChg chg="add del">
          <ac:chgData name="MUHAMMAD AZMAN BIN IBRAHIM" userId="5e773a02-69ec-47ad-b9e6-830ccad36b9a" providerId="ADAL" clId="{4BF18B0E-08F7-E649-9E90-E902F8F0027C}" dt="2021-04-17T13:13:07.922" v="179" actId="26606"/>
          <ac:spMkLst>
            <pc:docMk/>
            <pc:sldMk cId="228294674" sldId="270"/>
            <ac:spMk id="450" creationId="{C45F416E-2564-4DB1-9631-AE61E3D1C02B}"/>
          </ac:spMkLst>
        </pc:spChg>
        <pc:spChg chg="add del">
          <ac:chgData name="MUHAMMAD AZMAN BIN IBRAHIM" userId="5e773a02-69ec-47ad-b9e6-830ccad36b9a" providerId="ADAL" clId="{4BF18B0E-08F7-E649-9E90-E902F8F0027C}" dt="2021-04-17T13:13:07.922" v="179" actId="26606"/>
          <ac:spMkLst>
            <pc:docMk/>
            <pc:sldMk cId="228294674" sldId="270"/>
            <ac:spMk id="451" creationId="{10939842-A485-4585-94CF-830291B6CFE2}"/>
          </ac:spMkLst>
        </pc:spChg>
        <pc:spChg chg="add del">
          <ac:chgData name="MUHAMMAD AZMAN BIN IBRAHIM" userId="5e773a02-69ec-47ad-b9e6-830ccad36b9a" providerId="ADAL" clId="{4BF18B0E-08F7-E649-9E90-E902F8F0027C}" dt="2021-04-17T13:17:24.379" v="199" actId="26606"/>
          <ac:spMkLst>
            <pc:docMk/>
            <pc:sldMk cId="228294674" sldId="270"/>
            <ac:spMk id="482" creationId="{6BB4A288-31AD-48C2-B51A-26D773DE2A21}"/>
          </ac:spMkLst>
        </pc:spChg>
        <pc:grpChg chg="add del">
          <ac:chgData name="MUHAMMAD AZMAN BIN IBRAHIM" userId="5e773a02-69ec-47ad-b9e6-830ccad36b9a" providerId="ADAL" clId="{4BF18B0E-08F7-E649-9E90-E902F8F0027C}" dt="2021-04-17T13:12:52.278" v="174" actId="26606"/>
          <ac:grpSpMkLst>
            <pc:docMk/>
            <pc:sldMk cId="228294674" sldId="270"/>
            <ac:grpSpMk id="10" creationId="{71AFD227-869A-489C-A9B5-3F0498DF3C0C}"/>
          </ac:grpSpMkLst>
        </pc:grpChg>
        <pc:grpChg chg="add del">
          <ac:chgData name="MUHAMMAD AZMAN BIN IBRAHIM" userId="5e773a02-69ec-47ad-b9e6-830ccad36b9a" providerId="ADAL" clId="{4BF18B0E-08F7-E649-9E90-E902F8F0027C}" dt="2021-04-17T13:12:52.278" v="174" actId="26606"/>
          <ac:grpSpMkLst>
            <pc:docMk/>
            <pc:sldMk cId="228294674" sldId="270"/>
            <ac:grpSpMk id="77" creationId="{394A39AD-6341-47BA-9CB1-B54A5B44DEF5}"/>
          </ac:grpSpMkLst>
        </pc:grpChg>
        <pc:grpChg chg="add del">
          <ac:chgData name="MUHAMMAD AZMAN BIN IBRAHIM" userId="5e773a02-69ec-47ad-b9e6-830ccad36b9a" providerId="ADAL" clId="{4BF18B0E-08F7-E649-9E90-E902F8F0027C}" dt="2021-04-17T13:12:52.278" v="174" actId="26606"/>
          <ac:grpSpMkLst>
            <pc:docMk/>
            <pc:sldMk cId="228294674" sldId="270"/>
            <ac:grpSpMk id="104" creationId="{14C9F177-BFC9-46C6-83E8-0FDD0FC85C35}"/>
          </ac:grpSpMkLst>
        </pc:grpChg>
        <pc:grpChg chg="add del">
          <ac:chgData name="MUHAMMAD AZMAN BIN IBRAHIM" userId="5e773a02-69ec-47ad-b9e6-830ccad36b9a" providerId="ADAL" clId="{4BF18B0E-08F7-E649-9E90-E902F8F0027C}" dt="2021-04-17T13:12:52.278" v="174" actId="26606"/>
          <ac:grpSpMkLst>
            <pc:docMk/>
            <pc:sldMk cId="228294674" sldId="270"/>
            <ac:grpSpMk id="221" creationId="{FE88D089-7D31-4843-BA13-7413817400E8}"/>
          </ac:grpSpMkLst>
        </pc:grpChg>
        <pc:grpChg chg="add del">
          <ac:chgData name="MUHAMMAD AZMAN BIN IBRAHIM" userId="5e773a02-69ec-47ad-b9e6-830ccad36b9a" providerId="ADAL" clId="{4BF18B0E-08F7-E649-9E90-E902F8F0027C}" dt="2021-04-17T13:17:24.379" v="199" actId="26606"/>
          <ac:grpSpMkLst>
            <pc:docMk/>
            <pc:sldMk cId="228294674" sldId="270"/>
            <ac:grpSpMk id="233" creationId="{F36FF0C2-1368-4678-BFE9-F06C8370BEE8}"/>
          </ac:grpSpMkLst>
        </pc:grpChg>
        <pc:grpChg chg="add del">
          <ac:chgData name="MUHAMMAD AZMAN BIN IBRAHIM" userId="5e773a02-69ec-47ad-b9e6-830ccad36b9a" providerId="ADAL" clId="{4BF18B0E-08F7-E649-9E90-E902F8F0027C}" dt="2021-04-17T13:13:02.378" v="176" actId="26606"/>
          <ac:grpSpMkLst>
            <pc:docMk/>
            <pc:sldMk cId="228294674" sldId="270"/>
            <ac:grpSpMk id="256" creationId="{71AFD227-869A-489C-A9B5-3F0498DF3C0C}"/>
          </ac:grpSpMkLst>
        </pc:grpChg>
        <pc:grpChg chg="add del">
          <ac:chgData name="MUHAMMAD AZMAN BIN IBRAHIM" userId="5e773a02-69ec-47ad-b9e6-830ccad36b9a" providerId="ADAL" clId="{4BF18B0E-08F7-E649-9E90-E902F8F0027C}" dt="2021-04-17T13:13:02.378" v="176" actId="26606"/>
          <ac:grpSpMkLst>
            <pc:docMk/>
            <pc:sldMk cId="228294674" sldId="270"/>
            <ac:grpSpMk id="315" creationId="{F36FF0C2-1368-4678-BFE9-F06C8370BEE8}"/>
          </ac:grpSpMkLst>
        </pc:grpChg>
        <pc:grpChg chg="add del">
          <ac:chgData name="MUHAMMAD AZMAN BIN IBRAHIM" userId="5e773a02-69ec-47ad-b9e6-830ccad36b9a" providerId="ADAL" clId="{4BF18B0E-08F7-E649-9E90-E902F8F0027C}" dt="2021-04-17T13:13:07.922" v="179" actId="26606"/>
          <ac:grpSpMkLst>
            <pc:docMk/>
            <pc:sldMk cId="228294674" sldId="270"/>
            <ac:grpSpMk id="362" creationId="{71AFD227-869A-489C-A9B5-3F0498DF3C0C}"/>
          </ac:grpSpMkLst>
        </pc:grpChg>
        <pc:grpChg chg="add del">
          <ac:chgData name="MUHAMMAD AZMAN BIN IBRAHIM" userId="5e773a02-69ec-47ad-b9e6-830ccad36b9a" providerId="ADAL" clId="{4BF18B0E-08F7-E649-9E90-E902F8F0027C}" dt="2021-04-17T13:13:07.922" v="179" actId="26606"/>
          <ac:grpSpMkLst>
            <pc:docMk/>
            <pc:sldMk cId="228294674" sldId="270"/>
            <ac:grpSpMk id="367" creationId="{394A39AD-6341-47BA-9CB1-B54A5B44DEF5}"/>
          </ac:grpSpMkLst>
        </pc:grpChg>
        <pc:grpChg chg="add del">
          <ac:chgData name="MUHAMMAD AZMAN BIN IBRAHIM" userId="5e773a02-69ec-47ad-b9e6-830ccad36b9a" providerId="ADAL" clId="{4BF18B0E-08F7-E649-9E90-E902F8F0027C}" dt="2021-04-17T13:13:07.922" v="179" actId="26606"/>
          <ac:grpSpMkLst>
            <pc:docMk/>
            <pc:sldMk cId="228294674" sldId="270"/>
            <ac:grpSpMk id="379" creationId="{14C9F177-BFC9-46C6-83E8-0FDD0FC85C35}"/>
          </ac:grpSpMkLst>
        </pc:grpChg>
        <pc:grpChg chg="add del">
          <ac:chgData name="MUHAMMAD AZMAN BIN IBRAHIM" userId="5e773a02-69ec-47ad-b9e6-830ccad36b9a" providerId="ADAL" clId="{4BF18B0E-08F7-E649-9E90-E902F8F0027C}" dt="2021-04-17T13:13:07.922" v="179" actId="26606"/>
          <ac:grpSpMkLst>
            <pc:docMk/>
            <pc:sldMk cId="228294674" sldId="270"/>
            <ac:grpSpMk id="436" creationId="{FE88D089-7D31-4843-BA13-7413817400E8}"/>
          </ac:grpSpMkLst>
        </pc:grpChg>
        <pc:grpChg chg="add del">
          <ac:chgData name="MUHAMMAD AZMAN BIN IBRAHIM" userId="5e773a02-69ec-47ad-b9e6-830ccad36b9a" providerId="ADAL" clId="{4BF18B0E-08F7-E649-9E90-E902F8F0027C}" dt="2021-04-17T13:17:24.379" v="199" actId="26606"/>
          <ac:grpSpMkLst>
            <pc:docMk/>
            <pc:sldMk cId="228294674" sldId="270"/>
            <ac:grpSpMk id="453" creationId="{71AFD227-869A-489C-A9B5-3F0498DF3C0C}"/>
          </ac:grpSpMkLst>
        </pc:grpChg>
        <pc:grpChg chg="add">
          <ac:chgData name="MUHAMMAD AZMAN BIN IBRAHIM" userId="5e773a02-69ec-47ad-b9e6-830ccad36b9a" providerId="ADAL" clId="{4BF18B0E-08F7-E649-9E90-E902F8F0027C}" dt="2021-04-17T13:17:24.379" v="199" actId="26606"/>
          <ac:grpSpMkLst>
            <pc:docMk/>
            <pc:sldMk cId="228294674" sldId="270"/>
            <ac:grpSpMk id="498" creationId="{71AFD227-869A-489C-A9B5-3F0498DF3C0C}"/>
          </ac:grpSpMkLst>
        </pc:grpChg>
        <pc:picChg chg="add mod">
          <ac:chgData name="MUHAMMAD AZMAN BIN IBRAHIM" userId="5e773a02-69ec-47ad-b9e6-830ccad36b9a" providerId="ADAL" clId="{4BF18B0E-08F7-E649-9E90-E902F8F0027C}" dt="2021-04-17T13:17:24.379" v="199" actId="26606"/>
          <ac:picMkLst>
            <pc:docMk/>
            <pc:sldMk cId="228294674" sldId="270"/>
            <ac:picMk id="5" creationId="{B9D05BA2-2D4C-B14D-BB2F-EA40E81DEAA1}"/>
          </ac:picMkLst>
        </pc:picChg>
      </pc:sldChg>
      <pc:sldChg chg="addSp delSp modSp new mod ord setBg">
        <pc:chgData name="MUHAMMAD AZMAN BIN IBRAHIM" userId="5e773a02-69ec-47ad-b9e6-830ccad36b9a" providerId="ADAL" clId="{4BF18B0E-08F7-E649-9E90-E902F8F0027C}" dt="2021-04-18T14:07:22.403" v="437" actId="20578"/>
        <pc:sldMkLst>
          <pc:docMk/>
          <pc:sldMk cId="2674209827" sldId="271"/>
        </pc:sldMkLst>
        <pc:spChg chg="del">
          <ac:chgData name="MUHAMMAD AZMAN BIN IBRAHIM" userId="5e773a02-69ec-47ad-b9e6-830ccad36b9a" providerId="ADAL" clId="{4BF18B0E-08F7-E649-9E90-E902F8F0027C}" dt="2021-04-17T13:14:05.869" v="180" actId="26606"/>
          <ac:spMkLst>
            <pc:docMk/>
            <pc:sldMk cId="2674209827" sldId="271"/>
            <ac:spMk id="2" creationId="{66775D2F-488F-C04D-B21A-D4563202BA73}"/>
          </ac:spMkLst>
        </pc:spChg>
        <pc:spChg chg="del">
          <ac:chgData name="MUHAMMAD AZMAN BIN IBRAHIM" userId="5e773a02-69ec-47ad-b9e6-830ccad36b9a" providerId="ADAL" clId="{4BF18B0E-08F7-E649-9E90-E902F8F0027C}" dt="2021-04-17T08:01:01.916" v="50"/>
          <ac:spMkLst>
            <pc:docMk/>
            <pc:sldMk cId="2674209827" sldId="271"/>
            <ac:spMk id="3" creationId="{C968BD10-4B73-4C48-8026-E1058FE3767F}"/>
          </ac:spMkLst>
        </pc:spChg>
        <pc:spChg chg="add del">
          <ac:chgData name="MUHAMMAD AZMAN BIN IBRAHIM" userId="5e773a02-69ec-47ad-b9e6-830ccad36b9a" providerId="ADAL" clId="{4BF18B0E-08F7-E649-9E90-E902F8F0027C}" dt="2021-04-17T13:17:04.897" v="198" actId="26606"/>
          <ac:spMkLst>
            <pc:docMk/>
            <pc:sldMk cId="2674209827" sldId="271"/>
            <ac:spMk id="69" creationId="{6BB4A288-31AD-48C2-B51A-26D773DE2A21}"/>
          </ac:spMkLst>
        </pc:spChg>
        <pc:spChg chg="add">
          <ac:chgData name="MUHAMMAD AZMAN BIN IBRAHIM" userId="5e773a02-69ec-47ad-b9e6-830ccad36b9a" providerId="ADAL" clId="{4BF18B0E-08F7-E649-9E90-E902F8F0027C}" dt="2021-04-17T13:17:04.897" v="198" actId="26606"/>
          <ac:spMkLst>
            <pc:docMk/>
            <pc:sldMk cId="2674209827" sldId="271"/>
            <ac:spMk id="220" creationId="{6BB4A288-31AD-48C2-B51A-26D773DE2A21}"/>
          </ac:spMkLst>
        </pc:spChg>
        <pc:grpChg chg="add del">
          <ac:chgData name="MUHAMMAD AZMAN BIN IBRAHIM" userId="5e773a02-69ec-47ad-b9e6-830ccad36b9a" providerId="ADAL" clId="{4BF18B0E-08F7-E649-9E90-E902F8F0027C}" dt="2021-04-17T13:17:04.897" v="198" actId="26606"/>
          <ac:grpSpMkLst>
            <pc:docMk/>
            <pc:sldMk cId="2674209827" sldId="271"/>
            <ac:grpSpMk id="10" creationId="{71AFD227-869A-489C-A9B5-3F0498DF3C0C}"/>
          </ac:grpSpMkLst>
        </pc:grpChg>
        <pc:grpChg chg="add del">
          <ac:chgData name="MUHAMMAD AZMAN BIN IBRAHIM" userId="5e773a02-69ec-47ad-b9e6-830ccad36b9a" providerId="ADAL" clId="{4BF18B0E-08F7-E649-9E90-E902F8F0027C}" dt="2021-04-17T13:17:04.897" v="198" actId="26606"/>
          <ac:grpSpMkLst>
            <pc:docMk/>
            <pc:sldMk cId="2674209827" sldId="271"/>
            <ac:grpSpMk id="71" creationId="{F36FF0C2-1368-4678-BFE9-F06C8370BEE8}"/>
          </ac:grpSpMkLst>
        </pc:grpChg>
        <pc:grpChg chg="add">
          <ac:chgData name="MUHAMMAD AZMAN BIN IBRAHIM" userId="5e773a02-69ec-47ad-b9e6-830ccad36b9a" providerId="ADAL" clId="{4BF18B0E-08F7-E649-9E90-E902F8F0027C}" dt="2021-04-17T13:17:04.897" v="198" actId="26606"/>
          <ac:grpSpMkLst>
            <pc:docMk/>
            <pc:sldMk cId="2674209827" sldId="271"/>
            <ac:grpSpMk id="161" creationId="{71AFD227-869A-489C-A9B5-3F0498DF3C0C}"/>
          </ac:grpSpMkLst>
        </pc:grpChg>
        <pc:picChg chg="add mod">
          <ac:chgData name="MUHAMMAD AZMAN BIN IBRAHIM" userId="5e773a02-69ec-47ad-b9e6-830ccad36b9a" providerId="ADAL" clId="{4BF18B0E-08F7-E649-9E90-E902F8F0027C}" dt="2021-04-17T13:17:04.897" v="198" actId="26606"/>
          <ac:picMkLst>
            <pc:docMk/>
            <pc:sldMk cId="2674209827" sldId="271"/>
            <ac:picMk id="5" creationId="{D2506B68-4494-E444-A3D6-BF0E289DC26E}"/>
          </ac:picMkLst>
        </pc:picChg>
      </pc:sldChg>
      <pc:sldChg chg="addSp delSp modSp new mod ord setBg">
        <pc:chgData name="MUHAMMAD AZMAN BIN IBRAHIM" userId="5e773a02-69ec-47ad-b9e6-830ccad36b9a" providerId="ADAL" clId="{4BF18B0E-08F7-E649-9E90-E902F8F0027C}" dt="2021-04-18T14:07:20.711" v="436" actId="20578"/>
        <pc:sldMkLst>
          <pc:docMk/>
          <pc:sldMk cId="840203085" sldId="272"/>
        </pc:sldMkLst>
        <pc:spChg chg="del">
          <ac:chgData name="MUHAMMAD AZMAN BIN IBRAHIM" userId="5e773a02-69ec-47ad-b9e6-830ccad36b9a" providerId="ADAL" clId="{4BF18B0E-08F7-E649-9E90-E902F8F0027C}" dt="2021-04-17T13:15:25.380" v="181" actId="26606"/>
          <ac:spMkLst>
            <pc:docMk/>
            <pc:sldMk cId="840203085" sldId="272"/>
            <ac:spMk id="2" creationId="{C42035C6-499E-C94F-97AE-4AE2520AF813}"/>
          </ac:spMkLst>
        </pc:spChg>
        <pc:spChg chg="del">
          <ac:chgData name="MUHAMMAD AZMAN BIN IBRAHIM" userId="5e773a02-69ec-47ad-b9e6-830ccad36b9a" providerId="ADAL" clId="{4BF18B0E-08F7-E649-9E90-E902F8F0027C}" dt="2021-04-17T08:01:16.504" v="54"/>
          <ac:spMkLst>
            <pc:docMk/>
            <pc:sldMk cId="840203085" sldId="272"/>
            <ac:spMk id="3" creationId="{1BDEDDF8-D38E-6045-803E-036CB5460AC9}"/>
          </ac:spMkLst>
        </pc:spChg>
        <pc:spChg chg="add del">
          <ac:chgData name="MUHAMMAD AZMAN BIN IBRAHIM" userId="5e773a02-69ec-47ad-b9e6-830ccad36b9a" providerId="ADAL" clId="{4BF18B0E-08F7-E649-9E90-E902F8F0027C}" dt="2021-04-17T13:16:42.028" v="197" actId="26606"/>
          <ac:spMkLst>
            <pc:docMk/>
            <pc:sldMk cId="840203085" sldId="272"/>
            <ac:spMk id="69" creationId="{6BB4A288-31AD-48C2-B51A-26D773DE2A21}"/>
          </ac:spMkLst>
        </pc:spChg>
        <pc:spChg chg="add">
          <ac:chgData name="MUHAMMAD AZMAN BIN IBRAHIM" userId="5e773a02-69ec-47ad-b9e6-830ccad36b9a" providerId="ADAL" clId="{4BF18B0E-08F7-E649-9E90-E902F8F0027C}" dt="2021-04-17T13:16:42.028" v="197" actId="26606"/>
          <ac:spMkLst>
            <pc:docMk/>
            <pc:sldMk cId="840203085" sldId="272"/>
            <ac:spMk id="220" creationId="{6BB4A288-31AD-48C2-B51A-26D773DE2A21}"/>
          </ac:spMkLst>
        </pc:spChg>
        <pc:grpChg chg="add del">
          <ac:chgData name="MUHAMMAD AZMAN BIN IBRAHIM" userId="5e773a02-69ec-47ad-b9e6-830ccad36b9a" providerId="ADAL" clId="{4BF18B0E-08F7-E649-9E90-E902F8F0027C}" dt="2021-04-17T13:16:42.028" v="197" actId="26606"/>
          <ac:grpSpMkLst>
            <pc:docMk/>
            <pc:sldMk cId="840203085" sldId="272"/>
            <ac:grpSpMk id="10" creationId="{71AFD227-869A-489C-A9B5-3F0498DF3C0C}"/>
          </ac:grpSpMkLst>
        </pc:grpChg>
        <pc:grpChg chg="add del">
          <ac:chgData name="MUHAMMAD AZMAN BIN IBRAHIM" userId="5e773a02-69ec-47ad-b9e6-830ccad36b9a" providerId="ADAL" clId="{4BF18B0E-08F7-E649-9E90-E902F8F0027C}" dt="2021-04-17T13:16:42.028" v="197" actId="26606"/>
          <ac:grpSpMkLst>
            <pc:docMk/>
            <pc:sldMk cId="840203085" sldId="272"/>
            <ac:grpSpMk id="71" creationId="{F36FF0C2-1368-4678-BFE9-F06C8370BEE8}"/>
          </ac:grpSpMkLst>
        </pc:grpChg>
        <pc:grpChg chg="add">
          <ac:chgData name="MUHAMMAD AZMAN BIN IBRAHIM" userId="5e773a02-69ec-47ad-b9e6-830ccad36b9a" providerId="ADAL" clId="{4BF18B0E-08F7-E649-9E90-E902F8F0027C}" dt="2021-04-17T13:16:42.028" v="197" actId="26606"/>
          <ac:grpSpMkLst>
            <pc:docMk/>
            <pc:sldMk cId="840203085" sldId="272"/>
            <ac:grpSpMk id="161" creationId="{71AFD227-869A-489C-A9B5-3F0498DF3C0C}"/>
          </ac:grpSpMkLst>
        </pc:grpChg>
        <pc:picChg chg="add mod">
          <ac:chgData name="MUHAMMAD AZMAN BIN IBRAHIM" userId="5e773a02-69ec-47ad-b9e6-830ccad36b9a" providerId="ADAL" clId="{4BF18B0E-08F7-E649-9E90-E902F8F0027C}" dt="2021-04-17T13:16:42.028" v="197" actId="26606"/>
          <ac:picMkLst>
            <pc:docMk/>
            <pc:sldMk cId="840203085" sldId="272"/>
            <ac:picMk id="5" creationId="{20956F84-3202-6C4C-9667-77F7AF168EAB}"/>
          </ac:picMkLst>
        </pc:picChg>
      </pc:sldChg>
      <pc:sldChg chg="addSp delSp modSp new mod ord setBg">
        <pc:chgData name="MUHAMMAD AZMAN BIN IBRAHIM" userId="5e773a02-69ec-47ad-b9e6-830ccad36b9a" providerId="ADAL" clId="{4BF18B0E-08F7-E649-9E90-E902F8F0027C}" dt="2021-04-18T14:07:18.842" v="435" actId="20578"/>
        <pc:sldMkLst>
          <pc:docMk/>
          <pc:sldMk cId="1061858521" sldId="273"/>
        </pc:sldMkLst>
        <pc:spChg chg="del">
          <ac:chgData name="MUHAMMAD AZMAN BIN IBRAHIM" userId="5e773a02-69ec-47ad-b9e6-830ccad36b9a" providerId="ADAL" clId="{4BF18B0E-08F7-E649-9E90-E902F8F0027C}" dt="2021-04-17T13:15:30.223" v="182" actId="26606"/>
          <ac:spMkLst>
            <pc:docMk/>
            <pc:sldMk cId="1061858521" sldId="273"/>
            <ac:spMk id="2" creationId="{6540E270-0192-F241-97C2-ADE002668626}"/>
          </ac:spMkLst>
        </pc:spChg>
        <pc:spChg chg="del">
          <ac:chgData name="MUHAMMAD AZMAN BIN IBRAHIM" userId="5e773a02-69ec-47ad-b9e6-830ccad36b9a" providerId="ADAL" clId="{4BF18B0E-08F7-E649-9E90-E902F8F0027C}" dt="2021-04-17T08:01:33.746" v="58"/>
          <ac:spMkLst>
            <pc:docMk/>
            <pc:sldMk cId="1061858521" sldId="273"/>
            <ac:spMk id="3" creationId="{A312D33E-AF9F-D446-AE87-17516EE3A1EF}"/>
          </ac:spMkLst>
        </pc:spChg>
        <pc:spChg chg="add del">
          <ac:chgData name="MUHAMMAD AZMAN BIN IBRAHIM" userId="5e773a02-69ec-47ad-b9e6-830ccad36b9a" providerId="ADAL" clId="{4BF18B0E-08F7-E649-9E90-E902F8F0027C}" dt="2021-04-17T13:16:37.699" v="196" actId="26606"/>
          <ac:spMkLst>
            <pc:docMk/>
            <pc:sldMk cId="1061858521" sldId="273"/>
            <ac:spMk id="69" creationId="{6BB4A288-31AD-48C2-B51A-26D773DE2A21}"/>
          </ac:spMkLst>
        </pc:spChg>
        <pc:spChg chg="add">
          <ac:chgData name="MUHAMMAD AZMAN BIN IBRAHIM" userId="5e773a02-69ec-47ad-b9e6-830ccad36b9a" providerId="ADAL" clId="{4BF18B0E-08F7-E649-9E90-E902F8F0027C}" dt="2021-04-17T13:16:37.699" v="196" actId="26606"/>
          <ac:spMkLst>
            <pc:docMk/>
            <pc:sldMk cId="1061858521" sldId="273"/>
            <ac:spMk id="220" creationId="{6BB4A288-31AD-48C2-B51A-26D773DE2A21}"/>
          </ac:spMkLst>
        </pc:spChg>
        <pc:grpChg chg="add del">
          <ac:chgData name="MUHAMMAD AZMAN BIN IBRAHIM" userId="5e773a02-69ec-47ad-b9e6-830ccad36b9a" providerId="ADAL" clId="{4BF18B0E-08F7-E649-9E90-E902F8F0027C}" dt="2021-04-17T13:16:37.699" v="196" actId="26606"/>
          <ac:grpSpMkLst>
            <pc:docMk/>
            <pc:sldMk cId="1061858521" sldId="273"/>
            <ac:grpSpMk id="10" creationId="{71AFD227-869A-489C-A9B5-3F0498DF3C0C}"/>
          </ac:grpSpMkLst>
        </pc:grpChg>
        <pc:grpChg chg="add del">
          <ac:chgData name="MUHAMMAD AZMAN BIN IBRAHIM" userId="5e773a02-69ec-47ad-b9e6-830ccad36b9a" providerId="ADAL" clId="{4BF18B0E-08F7-E649-9E90-E902F8F0027C}" dt="2021-04-17T13:16:37.699" v="196" actId="26606"/>
          <ac:grpSpMkLst>
            <pc:docMk/>
            <pc:sldMk cId="1061858521" sldId="273"/>
            <ac:grpSpMk id="71" creationId="{F36FF0C2-1368-4678-BFE9-F06C8370BEE8}"/>
          </ac:grpSpMkLst>
        </pc:grpChg>
        <pc:grpChg chg="add">
          <ac:chgData name="MUHAMMAD AZMAN BIN IBRAHIM" userId="5e773a02-69ec-47ad-b9e6-830ccad36b9a" providerId="ADAL" clId="{4BF18B0E-08F7-E649-9E90-E902F8F0027C}" dt="2021-04-17T13:16:37.699" v="196" actId="26606"/>
          <ac:grpSpMkLst>
            <pc:docMk/>
            <pc:sldMk cId="1061858521" sldId="273"/>
            <ac:grpSpMk id="161" creationId="{71AFD227-869A-489C-A9B5-3F0498DF3C0C}"/>
          </ac:grpSpMkLst>
        </pc:grpChg>
        <pc:picChg chg="add mod">
          <ac:chgData name="MUHAMMAD AZMAN BIN IBRAHIM" userId="5e773a02-69ec-47ad-b9e6-830ccad36b9a" providerId="ADAL" clId="{4BF18B0E-08F7-E649-9E90-E902F8F0027C}" dt="2021-04-17T13:16:37.699" v="196" actId="26606"/>
          <ac:picMkLst>
            <pc:docMk/>
            <pc:sldMk cId="1061858521" sldId="273"/>
            <ac:picMk id="5" creationId="{BC84B4EB-B269-6E40-B1F9-2C5AF01B0984}"/>
          </ac:picMkLst>
        </pc:picChg>
      </pc:sldChg>
      <pc:sldChg chg="addSp delSp modSp new mod ord setBg">
        <pc:chgData name="MUHAMMAD AZMAN BIN IBRAHIM" userId="5e773a02-69ec-47ad-b9e6-830ccad36b9a" providerId="ADAL" clId="{4BF18B0E-08F7-E649-9E90-E902F8F0027C}" dt="2021-04-18T14:07:17.378" v="434" actId="20578"/>
        <pc:sldMkLst>
          <pc:docMk/>
          <pc:sldMk cId="150487798" sldId="274"/>
        </pc:sldMkLst>
        <pc:spChg chg="del">
          <ac:chgData name="MUHAMMAD AZMAN BIN IBRAHIM" userId="5e773a02-69ec-47ad-b9e6-830ccad36b9a" providerId="ADAL" clId="{4BF18B0E-08F7-E649-9E90-E902F8F0027C}" dt="2021-04-17T13:15:34.733" v="183" actId="26606"/>
          <ac:spMkLst>
            <pc:docMk/>
            <pc:sldMk cId="150487798" sldId="274"/>
            <ac:spMk id="2" creationId="{DC77A9A1-5A10-0D42-8F59-6E5B1EEBF9CC}"/>
          </ac:spMkLst>
        </pc:spChg>
        <pc:spChg chg="del">
          <ac:chgData name="MUHAMMAD AZMAN BIN IBRAHIM" userId="5e773a02-69ec-47ad-b9e6-830ccad36b9a" providerId="ADAL" clId="{4BF18B0E-08F7-E649-9E90-E902F8F0027C}" dt="2021-04-17T08:01:52.701" v="62"/>
          <ac:spMkLst>
            <pc:docMk/>
            <pc:sldMk cId="150487798" sldId="274"/>
            <ac:spMk id="3" creationId="{A803C4C5-614C-D546-A3BF-8526D3CD21FD}"/>
          </ac:spMkLst>
        </pc:spChg>
        <pc:spChg chg="add del">
          <ac:chgData name="MUHAMMAD AZMAN BIN IBRAHIM" userId="5e773a02-69ec-47ad-b9e6-830ccad36b9a" providerId="ADAL" clId="{4BF18B0E-08F7-E649-9E90-E902F8F0027C}" dt="2021-04-17T13:16:33.921" v="195" actId="26606"/>
          <ac:spMkLst>
            <pc:docMk/>
            <pc:sldMk cId="150487798" sldId="274"/>
            <ac:spMk id="69" creationId="{6BB4A288-31AD-48C2-B51A-26D773DE2A21}"/>
          </ac:spMkLst>
        </pc:spChg>
        <pc:spChg chg="add">
          <ac:chgData name="MUHAMMAD AZMAN BIN IBRAHIM" userId="5e773a02-69ec-47ad-b9e6-830ccad36b9a" providerId="ADAL" clId="{4BF18B0E-08F7-E649-9E90-E902F8F0027C}" dt="2021-04-17T13:16:33.921" v="195" actId="26606"/>
          <ac:spMkLst>
            <pc:docMk/>
            <pc:sldMk cId="150487798" sldId="274"/>
            <ac:spMk id="220" creationId="{6BB4A288-31AD-48C2-B51A-26D773DE2A21}"/>
          </ac:spMkLst>
        </pc:spChg>
        <pc:grpChg chg="add del">
          <ac:chgData name="MUHAMMAD AZMAN BIN IBRAHIM" userId="5e773a02-69ec-47ad-b9e6-830ccad36b9a" providerId="ADAL" clId="{4BF18B0E-08F7-E649-9E90-E902F8F0027C}" dt="2021-04-17T13:16:33.921" v="195" actId="26606"/>
          <ac:grpSpMkLst>
            <pc:docMk/>
            <pc:sldMk cId="150487798" sldId="274"/>
            <ac:grpSpMk id="10" creationId="{71AFD227-869A-489C-A9B5-3F0498DF3C0C}"/>
          </ac:grpSpMkLst>
        </pc:grpChg>
        <pc:grpChg chg="add del">
          <ac:chgData name="MUHAMMAD AZMAN BIN IBRAHIM" userId="5e773a02-69ec-47ad-b9e6-830ccad36b9a" providerId="ADAL" clId="{4BF18B0E-08F7-E649-9E90-E902F8F0027C}" dt="2021-04-17T13:16:33.921" v="195" actId="26606"/>
          <ac:grpSpMkLst>
            <pc:docMk/>
            <pc:sldMk cId="150487798" sldId="274"/>
            <ac:grpSpMk id="71" creationId="{F36FF0C2-1368-4678-BFE9-F06C8370BEE8}"/>
          </ac:grpSpMkLst>
        </pc:grpChg>
        <pc:grpChg chg="add">
          <ac:chgData name="MUHAMMAD AZMAN BIN IBRAHIM" userId="5e773a02-69ec-47ad-b9e6-830ccad36b9a" providerId="ADAL" clId="{4BF18B0E-08F7-E649-9E90-E902F8F0027C}" dt="2021-04-17T13:16:33.921" v="195" actId="26606"/>
          <ac:grpSpMkLst>
            <pc:docMk/>
            <pc:sldMk cId="150487798" sldId="274"/>
            <ac:grpSpMk id="161" creationId="{71AFD227-869A-489C-A9B5-3F0498DF3C0C}"/>
          </ac:grpSpMkLst>
        </pc:grpChg>
        <pc:picChg chg="add mod">
          <ac:chgData name="MUHAMMAD AZMAN BIN IBRAHIM" userId="5e773a02-69ec-47ad-b9e6-830ccad36b9a" providerId="ADAL" clId="{4BF18B0E-08F7-E649-9E90-E902F8F0027C}" dt="2021-04-17T13:16:33.921" v="195" actId="26606"/>
          <ac:picMkLst>
            <pc:docMk/>
            <pc:sldMk cId="150487798" sldId="274"/>
            <ac:picMk id="5" creationId="{6C8237E3-2A52-0248-9634-7D94AA395EA8}"/>
          </ac:picMkLst>
        </pc:picChg>
      </pc:sldChg>
      <pc:sldChg chg="addSp delSp modSp new mod ord setBg">
        <pc:chgData name="MUHAMMAD AZMAN BIN IBRAHIM" userId="5e773a02-69ec-47ad-b9e6-830ccad36b9a" providerId="ADAL" clId="{4BF18B0E-08F7-E649-9E90-E902F8F0027C}" dt="2021-04-18T14:07:15.260" v="433" actId="20578"/>
        <pc:sldMkLst>
          <pc:docMk/>
          <pc:sldMk cId="4220732148" sldId="275"/>
        </pc:sldMkLst>
        <pc:spChg chg="del">
          <ac:chgData name="MUHAMMAD AZMAN BIN IBRAHIM" userId="5e773a02-69ec-47ad-b9e6-830ccad36b9a" providerId="ADAL" clId="{4BF18B0E-08F7-E649-9E90-E902F8F0027C}" dt="2021-04-17T13:15:38.441" v="184" actId="26606"/>
          <ac:spMkLst>
            <pc:docMk/>
            <pc:sldMk cId="4220732148" sldId="275"/>
            <ac:spMk id="2" creationId="{1936582F-F126-3E42-8A99-6151866B0A38}"/>
          </ac:spMkLst>
        </pc:spChg>
        <pc:spChg chg="del">
          <ac:chgData name="MUHAMMAD AZMAN BIN IBRAHIM" userId="5e773a02-69ec-47ad-b9e6-830ccad36b9a" providerId="ADAL" clId="{4BF18B0E-08F7-E649-9E90-E902F8F0027C}" dt="2021-04-17T08:02:47.113" v="64"/>
          <ac:spMkLst>
            <pc:docMk/>
            <pc:sldMk cId="4220732148" sldId="275"/>
            <ac:spMk id="3" creationId="{B6CBCA4C-1B40-F54E-BF93-114B770DF671}"/>
          </ac:spMkLst>
        </pc:spChg>
        <pc:spChg chg="add del">
          <ac:chgData name="MUHAMMAD AZMAN BIN IBRAHIM" userId="5e773a02-69ec-47ad-b9e6-830ccad36b9a" providerId="ADAL" clId="{4BF18B0E-08F7-E649-9E90-E902F8F0027C}" dt="2021-04-17T13:16:27.049" v="194" actId="26606"/>
          <ac:spMkLst>
            <pc:docMk/>
            <pc:sldMk cId="4220732148" sldId="275"/>
            <ac:spMk id="69" creationId="{6BB4A288-31AD-48C2-B51A-26D773DE2A21}"/>
          </ac:spMkLst>
        </pc:spChg>
        <pc:spChg chg="add del">
          <ac:chgData name="MUHAMMAD AZMAN BIN IBRAHIM" userId="5e773a02-69ec-47ad-b9e6-830ccad36b9a" providerId="ADAL" clId="{4BF18B0E-08F7-E649-9E90-E902F8F0027C}" dt="2021-04-17T13:16:25.063" v="189" actId="26606"/>
          <ac:spMkLst>
            <pc:docMk/>
            <pc:sldMk cId="4220732148" sldId="275"/>
            <ac:spMk id="220" creationId="{58789E63-C78D-4210-8A38-DD6FB3B6BACD}"/>
          </ac:spMkLst>
        </pc:spChg>
        <pc:spChg chg="add del">
          <ac:chgData name="MUHAMMAD AZMAN BIN IBRAHIM" userId="5e773a02-69ec-47ad-b9e6-830ccad36b9a" providerId="ADAL" clId="{4BF18B0E-08F7-E649-9E90-E902F8F0027C}" dt="2021-04-17T13:16:25.063" v="189" actId="26606"/>
          <ac:spMkLst>
            <pc:docMk/>
            <pc:sldMk cId="4220732148" sldId="275"/>
            <ac:spMk id="222" creationId="{9DE10C47-AF4B-43D9-ACC0-A3FB23B1194C}"/>
          </ac:spMkLst>
        </pc:spChg>
        <pc:spChg chg="add del">
          <ac:chgData name="MUHAMMAD AZMAN BIN IBRAHIM" userId="5e773a02-69ec-47ad-b9e6-830ccad36b9a" providerId="ADAL" clId="{4BF18B0E-08F7-E649-9E90-E902F8F0027C}" dt="2021-04-17T13:16:25.947" v="191" actId="26606"/>
          <ac:spMkLst>
            <pc:docMk/>
            <pc:sldMk cId="4220732148" sldId="275"/>
            <ac:spMk id="282" creationId="{6BB4A288-31AD-48C2-B51A-26D773DE2A21}"/>
          </ac:spMkLst>
        </pc:spChg>
        <pc:spChg chg="add del">
          <ac:chgData name="MUHAMMAD AZMAN BIN IBRAHIM" userId="5e773a02-69ec-47ad-b9e6-830ccad36b9a" providerId="ADAL" clId="{4BF18B0E-08F7-E649-9E90-E902F8F0027C}" dt="2021-04-17T13:16:27.022" v="193" actId="26606"/>
          <ac:spMkLst>
            <pc:docMk/>
            <pc:sldMk cId="4220732148" sldId="275"/>
            <ac:spMk id="285" creationId="{58789E63-C78D-4210-8A38-DD6FB3B6BACD}"/>
          </ac:spMkLst>
        </pc:spChg>
        <pc:spChg chg="add del">
          <ac:chgData name="MUHAMMAD AZMAN BIN IBRAHIM" userId="5e773a02-69ec-47ad-b9e6-830ccad36b9a" providerId="ADAL" clId="{4BF18B0E-08F7-E649-9E90-E902F8F0027C}" dt="2021-04-17T13:16:27.022" v="193" actId="26606"/>
          <ac:spMkLst>
            <pc:docMk/>
            <pc:sldMk cId="4220732148" sldId="275"/>
            <ac:spMk id="286" creationId="{9DE10C47-AF4B-43D9-ACC0-A3FB23B1194C}"/>
          </ac:spMkLst>
        </pc:spChg>
        <pc:spChg chg="add">
          <ac:chgData name="MUHAMMAD AZMAN BIN IBRAHIM" userId="5e773a02-69ec-47ad-b9e6-830ccad36b9a" providerId="ADAL" clId="{4BF18B0E-08F7-E649-9E90-E902F8F0027C}" dt="2021-04-17T13:16:27.049" v="194" actId="26606"/>
          <ac:spMkLst>
            <pc:docMk/>
            <pc:sldMk cId="4220732148" sldId="275"/>
            <ac:spMk id="346" creationId="{6BB4A288-31AD-48C2-B51A-26D773DE2A21}"/>
          </ac:spMkLst>
        </pc:spChg>
        <pc:grpChg chg="add del">
          <ac:chgData name="MUHAMMAD AZMAN BIN IBRAHIM" userId="5e773a02-69ec-47ad-b9e6-830ccad36b9a" providerId="ADAL" clId="{4BF18B0E-08F7-E649-9E90-E902F8F0027C}" dt="2021-04-17T13:16:27.049" v="194" actId="26606"/>
          <ac:grpSpMkLst>
            <pc:docMk/>
            <pc:sldMk cId="4220732148" sldId="275"/>
            <ac:grpSpMk id="10" creationId="{71AFD227-869A-489C-A9B5-3F0498DF3C0C}"/>
          </ac:grpSpMkLst>
        </pc:grpChg>
        <pc:grpChg chg="add del">
          <ac:chgData name="MUHAMMAD AZMAN BIN IBRAHIM" userId="5e773a02-69ec-47ad-b9e6-830ccad36b9a" providerId="ADAL" clId="{4BF18B0E-08F7-E649-9E90-E902F8F0027C}" dt="2021-04-17T13:16:27.049" v="194" actId="26606"/>
          <ac:grpSpMkLst>
            <pc:docMk/>
            <pc:sldMk cId="4220732148" sldId="275"/>
            <ac:grpSpMk id="71" creationId="{F36FF0C2-1368-4678-BFE9-F06C8370BEE8}"/>
          </ac:grpSpMkLst>
        </pc:grpChg>
        <pc:grpChg chg="add del">
          <ac:chgData name="MUHAMMAD AZMAN BIN IBRAHIM" userId="5e773a02-69ec-47ad-b9e6-830ccad36b9a" providerId="ADAL" clId="{4BF18B0E-08F7-E649-9E90-E902F8F0027C}" dt="2021-04-17T13:16:25.063" v="189" actId="26606"/>
          <ac:grpSpMkLst>
            <pc:docMk/>
            <pc:sldMk cId="4220732148" sldId="275"/>
            <ac:grpSpMk id="161" creationId="{71AFD227-869A-489C-A9B5-3F0498DF3C0C}"/>
          </ac:grpSpMkLst>
        </pc:grpChg>
        <pc:grpChg chg="add del">
          <ac:chgData name="MUHAMMAD AZMAN BIN IBRAHIM" userId="5e773a02-69ec-47ad-b9e6-830ccad36b9a" providerId="ADAL" clId="{4BF18B0E-08F7-E649-9E90-E902F8F0027C}" dt="2021-04-17T13:16:25.947" v="191" actId="26606"/>
          <ac:grpSpMkLst>
            <pc:docMk/>
            <pc:sldMk cId="4220732148" sldId="275"/>
            <ac:grpSpMk id="224" creationId="{71AFD227-869A-489C-A9B5-3F0498DF3C0C}"/>
          </ac:grpSpMkLst>
        </pc:grpChg>
        <pc:grpChg chg="add del">
          <ac:chgData name="MUHAMMAD AZMAN BIN IBRAHIM" userId="5e773a02-69ec-47ad-b9e6-830ccad36b9a" providerId="ADAL" clId="{4BF18B0E-08F7-E649-9E90-E902F8F0027C}" dt="2021-04-17T13:16:27.022" v="193" actId="26606"/>
          <ac:grpSpMkLst>
            <pc:docMk/>
            <pc:sldMk cId="4220732148" sldId="275"/>
            <ac:grpSpMk id="284" creationId="{71AFD227-869A-489C-A9B5-3F0498DF3C0C}"/>
          </ac:grpSpMkLst>
        </pc:grpChg>
        <pc:grpChg chg="add">
          <ac:chgData name="MUHAMMAD AZMAN BIN IBRAHIM" userId="5e773a02-69ec-47ad-b9e6-830ccad36b9a" providerId="ADAL" clId="{4BF18B0E-08F7-E649-9E90-E902F8F0027C}" dt="2021-04-17T13:16:27.049" v="194" actId="26606"/>
          <ac:grpSpMkLst>
            <pc:docMk/>
            <pc:sldMk cId="4220732148" sldId="275"/>
            <ac:grpSpMk id="288" creationId="{71AFD227-869A-489C-A9B5-3F0498DF3C0C}"/>
          </ac:grpSpMkLst>
        </pc:grpChg>
        <pc:picChg chg="add mod">
          <ac:chgData name="MUHAMMAD AZMAN BIN IBRAHIM" userId="5e773a02-69ec-47ad-b9e6-830ccad36b9a" providerId="ADAL" clId="{4BF18B0E-08F7-E649-9E90-E902F8F0027C}" dt="2021-04-17T13:16:27.049" v="194" actId="26606"/>
          <ac:picMkLst>
            <pc:docMk/>
            <pc:sldMk cId="4220732148" sldId="275"/>
            <ac:picMk id="5" creationId="{08A45B4A-06AA-6A4E-AFA3-C335A84A8443}"/>
          </ac:picMkLst>
        </pc:picChg>
      </pc:sldChg>
      <pc:sldChg chg="addSp delSp modSp new mod ord setBg">
        <pc:chgData name="MUHAMMAD AZMAN BIN IBRAHIM" userId="5e773a02-69ec-47ad-b9e6-830ccad36b9a" providerId="ADAL" clId="{4BF18B0E-08F7-E649-9E90-E902F8F0027C}" dt="2021-04-18T14:07:13.727" v="432" actId="20578"/>
        <pc:sldMkLst>
          <pc:docMk/>
          <pc:sldMk cId="1057644057" sldId="276"/>
        </pc:sldMkLst>
        <pc:spChg chg="add del">
          <ac:chgData name="MUHAMMAD AZMAN BIN IBRAHIM" userId="5e773a02-69ec-47ad-b9e6-830ccad36b9a" providerId="ADAL" clId="{4BF18B0E-08F7-E649-9E90-E902F8F0027C}" dt="2021-04-17T13:15:58.166" v="187" actId="26606"/>
          <ac:spMkLst>
            <pc:docMk/>
            <pc:sldMk cId="1057644057" sldId="276"/>
            <ac:spMk id="2" creationId="{CB162496-5241-0E48-9D9C-52B754955FD8}"/>
          </ac:spMkLst>
        </pc:spChg>
        <pc:spChg chg="del">
          <ac:chgData name="MUHAMMAD AZMAN BIN IBRAHIM" userId="5e773a02-69ec-47ad-b9e6-830ccad36b9a" providerId="ADAL" clId="{4BF18B0E-08F7-E649-9E90-E902F8F0027C}" dt="2021-04-17T08:18:44.810" v="66"/>
          <ac:spMkLst>
            <pc:docMk/>
            <pc:sldMk cId="1057644057" sldId="276"/>
            <ac:spMk id="3" creationId="{3C373A49-FA52-864E-B862-8FEA5E3884F6}"/>
          </ac:spMkLst>
        </pc:spChg>
        <pc:spChg chg="add del">
          <ac:chgData name="MUHAMMAD AZMAN BIN IBRAHIM" userId="5e773a02-69ec-47ad-b9e6-830ccad36b9a" providerId="ADAL" clId="{4BF18B0E-08F7-E649-9E90-E902F8F0027C}" dt="2021-04-17T13:15:58.140" v="186" actId="26606"/>
          <ac:spMkLst>
            <pc:docMk/>
            <pc:sldMk cId="1057644057" sldId="276"/>
            <ac:spMk id="69" creationId="{6BB4A288-31AD-48C2-B51A-26D773DE2A21}"/>
          </ac:spMkLst>
        </pc:spChg>
        <pc:spChg chg="add">
          <ac:chgData name="MUHAMMAD AZMAN BIN IBRAHIM" userId="5e773a02-69ec-47ad-b9e6-830ccad36b9a" providerId="ADAL" clId="{4BF18B0E-08F7-E649-9E90-E902F8F0027C}" dt="2021-04-17T13:15:58.166" v="187" actId="26606"/>
          <ac:spMkLst>
            <pc:docMk/>
            <pc:sldMk cId="1057644057" sldId="276"/>
            <ac:spMk id="216" creationId="{6BB4A288-31AD-48C2-B51A-26D773DE2A21}"/>
          </ac:spMkLst>
        </pc:spChg>
        <pc:grpChg chg="add del">
          <ac:chgData name="MUHAMMAD AZMAN BIN IBRAHIM" userId="5e773a02-69ec-47ad-b9e6-830ccad36b9a" providerId="ADAL" clId="{4BF18B0E-08F7-E649-9E90-E902F8F0027C}" dt="2021-04-17T13:15:58.140" v="186" actId="26606"/>
          <ac:grpSpMkLst>
            <pc:docMk/>
            <pc:sldMk cId="1057644057" sldId="276"/>
            <ac:grpSpMk id="10" creationId="{71AFD227-869A-489C-A9B5-3F0498DF3C0C}"/>
          </ac:grpSpMkLst>
        </pc:grpChg>
        <pc:grpChg chg="add del">
          <ac:chgData name="MUHAMMAD AZMAN BIN IBRAHIM" userId="5e773a02-69ec-47ad-b9e6-830ccad36b9a" providerId="ADAL" clId="{4BF18B0E-08F7-E649-9E90-E902F8F0027C}" dt="2021-04-17T13:15:58.140" v="186" actId="26606"/>
          <ac:grpSpMkLst>
            <pc:docMk/>
            <pc:sldMk cId="1057644057" sldId="276"/>
            <ac:grpSpMk id="71" creationId="{F36FF0C2-1368-4678-BFE9-F06C8370BEE8}"/>
          </ac:grpSpMkLst>
        </pc:grpChg>
        <pc:grpChg chg="add">
          <ac:chgData name="MUHAMMAD AZMAN BIN IBRAHIM" userId="5e773a02-69ec-47ad-b9e6-830ccad36b9a" providerId="ADAL" clId="{4BF18B0E-08F7-E649-9E90-E902F8F0027C}" dt="2021-04-17T13:15:58.166" v="187" actId="26606"/>
          <ac:grpSpMkLst>
            <pc:docMk/>
            <pc:sldMk cId="1057644057" sldId="276"/>
            <ac:grpSpMk id="158" creationId="{71AFD227-869A-489C-A9B5-3F0498DF3C0C}"/>
          </ac:grpSpMkLst>
        </pc:grpChg>
        <pc:picChg chg="add mod">
          <ac:chgData name="MUHAMMAD AZMAN BIN IBRAHIM" userId="5e773a02-69ec-47ad-b9e6-830ccad36b9a" providerId="ADAL" clId="{4BF18B0E-08F7-E649-9E90-E902F8F0027C}" dt="2021-04-17T13:15:58.166" v="187" actId="26606"/>
          <ac:picMkLst>
            <pc:docMk/>
            <pc:sldMk cId="1057644057" sldId="276"/>
            <ac:picMk id="5" creationId="{EFCC73DD-5753-4E46-B897-83615675D470}"/>
          </ac:picMkLst>
        </pc:picChg>
      </pc:sldChg>
      <pc:sldChg chg="addSp delSp modSp new mod ord setBg">
        <pc:chgData name="MUHAMMAD AZMAN BIN IBRAHIM" userId="5e773a02-69ec-47ad-b9e6-830ccad36b9a" providerId="ADAL" clId="{4BF18B0E-08F7-E649-9E90-E902F8F0027C}" dt="2021-04-18T14:07:12.285" v="431" actId="20578"/>
        <pc:sldMkLst>
          <pc:docMk/>
          <pc:sldMk cId="3543424569" sldId="277"/>
        </pc:sldMkLst>
        <pc:spChg chg="del">
          <ac:chgData name="MUHAMMAD AZMAN BIN IBRAHIM" userId="5e773a02-69ec-47ad-b9e6-830ccad36b9a" providerId="ADAL" clId="{4BF18B0E-08F7-E649-9E90-E902F8F0027C}" dt="2021-04-17T13:22:04.383" v="204" actId="26606"/>
          <ac:spMkLst>
            <pc:docMk/>
            <pc:sldMk cId="3543424569" sldId="277"/>
            <ac:spMk id="2" creationId="{809579C7-E249-DA4D-9FE2-2418EFEAD992}"/>
          </ac:spMkLst>
        </pc:spChg>
        <pc:spChg chg="del">
          <ac:chgData name="MUHAMMAD AZMAN BIN IBRAHIM" userId="5e773a02-69ec-47ad-b9e6-830ccad36b9a" providerId="ADAL" clId="{4BF18B0E-08F7-E649-9E90-E902F8F0027C}" dt="2021-04-17T08:19:18.032" v="69"/>
          <ac:spMkLst>
            <pc:docMk/>
            <pc:sldMk cId="3543424569" sldId="277"/>
            <ac:spMk id="3" creationId="{9A6A3064-52B6-0A4C-AC81-532218B1E29D}"/>
          </ac:spMkLst>
        </pc:spChg>
        <pc:spChg chg="add">
          <ac:chgData name="MUHAMMAD AZMAN BIN IBRAHIM" userId="5e773a02-69ec-47ad-b9e6-830ccad36b9a" providerId="ADAL" clId="{4BF18B0E-08F7-E649-9E90-E902F8F0027C}" dt="2021-04-17T13:22:04.383" v="204" actId="26606"/>
          <ac:spMkLst>
            <pc:docMk/>
            <pc:sldMk cId="3543424569" sldId="277"/>
            <ac:spMk id="69" creationId="{6BB4A288-31AD-48C2-B51A-26D773DE2A21}"/>
          </ac:spMkLst>
        </pc:spChg>
        <pc:grpChg chg="add">
          <ac:chgData name="MUHAMMAD AZMAN BIN IBRAHIM" userId="5e773a02-69ec-47ad-b9e6-830ccad36b9a" providerId="ADAL" clId="{4BF18B0E-08F7-E649-9E90-E902F8F0027C}" dt="2021-04-17T13:22:04.383" v="204" actId="26606"/>
          <ac:grpSpMkLst>
            <pc:docMk/>
            <pc:sldMk cId="3543424569" sldId="277"/>
            <ac:grpSpMk id="10" creationId="{71AFD227-869A-489C-A9B5-3F0498DF3C0C}"/>
          </ac:grpSpMkLst>
        </pc:grpChg>
        <pc:picChg chg="add mod">
          <ac:chgData name="MUHAMMAD AZMAN BIN IBRAHIM" userId="5e773a02-69ec-47ad-b9e6-830ccad36b9a" providerId="ADAL" clId="{4BF18B0E-08F7-E649-9E90-E902F8F0027C}" dt="2021-04-17T13:22:04.383" v="204" actId="26606"/>
          <ac:picMkLst>
            <pc:docMk/>
            <pc:sldMk cId="3543424569" sldId="277"/>
            <ac:picMk id="5" creationId="{DD3123CD-4595-D549-9B89-EC187CA3F9A9}"/>
          </ac:picMkLst>
        </pc:picChg>
      </pc:sldChg>
      <pc:sldChg chg="addSp delSp modSp new mod ord setBg">
        <pc:chgData name="MUHAMMAD AZMAN BIN IBRAHIM" userId="5e773a02-69ec-47ad-b9e6-830ccad36b9a" providerId="ADAL" clId="{4BF18B0E-08F7-E649-9E90-E902F8F0027C}" dt="2021-04-18T14:07:10.190" v="430" actId="20578"/>
        <pc:sldMkLst>
          <pc:docMk/>
          <pc:sldMk cId="2502948436" sldId="278"/>
        </pc:sldMkLst>
        <pc:spChg chg="del">
          <ac:chgData name="MUHAMMAD AZMAN BIN IBRAHIM" userId="5e773a02-69ec-47ad-b9e6-830ccad36b9a" providerId="ADAL" clId="{4BF18B0E-08F7-E649-9E90-E902F8F0027C}" dt="2021-04-17T13:25:32.981" v="205" actId="26606"/>
          <ac:spMkLst>
            <pc:docMk/>
            <pc:sldMk cId="2502948436" sldId="278"/>
            <ac:spMk id="2" creationId="{26DA0F51-8958-F14E-9347-FE9A63F6F5F3}"/>
          </ac:spMkLst>
        </pc:spChg>
        <pc:spChg chg="del">
          <ac:chgData name="MUHAMMAD AZMAN BIN IBRAHIM" userId="5e773a02-69ec-47ad-b9e6-830ccad36b9a" providerId="ADAL" clId="{4BF18B0E-08F7-E649-9E90-E902F8F0027C}" dt="2021-04-17T08:19:30.534" v="71"/>
          <ac:spMkLst>
            <pc:docMk/>
            <pc:sldMk cId="2502948436" sldId="278"/>
            <ac:spMk id="3" creationId="{4370AE6C-95D4-F94E-A147-641FAA4BEC00}"/>
          </ac:spMkLst>
        </pc:spChg>
        <pc:spChg chg="add">
          <ac:chgData name="MUHAMMAD AZMAN BIN IBRAHIM" userId="5e773a02-69ec-47ad-b9e6-830ccad36b9a" providerId="ADAL" clId="{4BF18B0E-08F7-E649-9E90-E902F8F0027C}" dt="2021-04-17T13:25:32.981" v="205" actId="26606"/>
          <ac:spMkLst>
            <pc:docMk/>
            <pc:sldMk cId="2502948436" sldId="278"/>
            <ac:spMk id="69" creationId="{6BB4A288-31AD-48C2-B51A-26D773DE2A21}"/>
          </ac:spMkLst>
        </pc:spChg>
        <pc:grpChg chg="add">
          <ac:chgData name="MUHAMMAD AZMAN BIN IBRAHIM" userId="5e773a02-69ec-47ad-b9e6-830ccad36b9a" providerId="ADAL" clId="{4BF18B0E-08F7-E649-9E90-E902F8F0027C}" dt="2021-04-17T13:25:32.981" v="205" actId="26606"/>
          <ac:grpSpMkLst>
            <pc:docMk/>
            <pc:sldMk cId="2502948436" sldId="278"/>
            <ac:grpSpMk id="10" creationId="{71AFD227-869A-489C-A9B5-3F0498DF3C0C}"/>
          </ac:grpSpMkLst>
        </pc:grpChg>
        <pc:picChg chg="add mod">
          <ac:chgData name="MUHAMMAD AZMAN BIN IBRAHIM" userId="5e773a02-69ec-47ad-b9e6-830ccad36b9a" providerId="ADAL" clId="{4BF18B0E-08F7-E649-9E90-E902F8F0027C}" dt="2021-04-17T13:25:32.981" v="205" actId="26606"/>
          <ac:picMkLst>
            <pc:docMk/>
            <pc:sldMk cId="2502948436" sldId="278"/>
            <ac:picMk id="5" creationId="{C5F9F724-F1EF-9440-B4F9-FB89D6FE3DBE}"/>
          </ac:picMkLst>
        </pc:picChg>
      </pc:sldChg>
      <pc:sldChg chg="addSp delSp modSp new mod ord setBg">
        <pc:chgData name="MUHAMMAD AZMAN BIN IBRAHIM" userId="5e773a02-69ec-47ad-b9e6-830ccad36b9a" providerId="ADAL" clId="{4BF18B0E-08F7-E649-9E90-E902F8F0027C}" dt="2021-04-18T14:07:08.155" v="429" actId="20578"/>
        <pc:sldMkLst>
          <pc:docMk/>
          <pc:sldMk cId="471284612" sldId="279"/>
        </pc:sldMkLst>
        <pc:spChg chg="add del">
          <ac:chgData name="MUHAMMAD AZMAN BIN IBRAHIM" userId="5e773a02-69ec-47ad-b9e6-830ccad36b9a" providerId="ADAL" clId="{4BF18B0E-08F7-E649-9E90-E902F8F0027C}" dt="2021-04-17T13:45:04.720" v="208" actId="26606"/>
          <ac:spMkLst>
            <pc:docMk/>
            <pc:sldMk cId="471284612" sldId="279"/>
            <ac:spMk id="2" creationId="{51E92AEC-D1C1-C34F-A7A0-F34B3B0E03F1}"/>
          </ac:spMkLst>
        </pc:spChg>
        <pc:spChg chg="del">
          <ac:chgData name="MUHAMMAD AZMAN BIN IBRAHIM" userId="5e773a02-69ec-47ad-b9e6-830ccad36b9a" providerId="ADAL" clId="{4BF18B0E-08F7-E649-9E90-E902F8F0027C}" dt="2021-04-17T08:48:48.637" v="73"/>
          <ac:spMkLst>
            <pc:docMk/>
            <pc:sldMk cId="471284612" sldId="279"/>
            <ac:spMk id="3" creationId="{A7884778-1893-CA4A-9C2D-A255EF5839E4}"/>
          </ac:spMkLst>
        </pc:spChg>
        <pc:spChg chg="add del">
          <ac:chgData name="MUHAMMAD AZMAN BIN IBRAHIM" userId="5e773a02-69ec-47ad-b9e6-830ccad36b9a" providerId="ADAL" clId="{4BF18B0E-08F7-E649-9E90-E902F8F0027C}" dt="2021-04-17T13:45:04.674" v="207" actId="26606"/>
          <ac:spMkLst>
            <pc:docMk/>
            <pc:sldMk cId="471284612" sldId="279"/>
            <ac:spMk id="69" creationId="{6BB4A288-31AD-48C2-B51A-26D773DE2A21}"/>
          </ac:spMkLst>
        </pc:spChg>
        <pc:spChg chg="add del">
          <ac:chgData name="MUHAMMAD AZMAN BIN IBRAHIM" userId="5e773a02-69ec-47ad-b9e6-830ccad36b9a" providerId="ADAL" clId="{4BF18B0E-08F7-E649-9E90-E902F8F0027C}" dt="2021-04-17T13:45:04.674" v="207" actId="26606"/>
          <ac:spMkLst>
            <pc:docMk/>
            <pc:sldMk cId="471284612" sldId="279"/>
            <ac:spMk id="71" creationId="{CF296E0E-B856-46EB-BF61-6F696D2B0F34}"/>
          </ac:spMkLst>
        </pc:spChg>
        <pc:spChg chg="add del">
          <ac:chgData name="MUHAMMAD AZMAN BIN IBRAHIM" userId="5e773a02-69ec-47ad-b9e6-830ccad36b9a" providerId="ADAL" clId="{4BF18B0E-08F7-E649-9E90-E902F8F0027C}" dt="2021-04-17T13:45:04.674" v="207" actId="26606"/>
          <ac:spMkLst>
            <pc:docMk/>
            <pc:sldMk cId="471284612" sldId="279"/>
            <ac:spMk id="73" creationId="{5CFB9D68-DE9A-4A28-83F3-BDE936BC8626}"/>
          </ac:spMkLst>
        </pc:spChg>
        <pc:spChg chg="add del">
          <ac:chgData name="MUHAMMAD AZMAN BIN IBRAHIM" userId="5e773a02-69ec-47ad-b9e6-830ccad36b9a" providerId="ADAL" clId="{4BF18B0E-08F7-E649-9E90-E902F8F0027C}" dt="2021-04-17T13:45:04.674" v="207" actId="26606"/>
          <ac:spMkLst>
            <pc:docMk/>
            <pc:sldMk cId="471284612" sldId="279"/>
            <ac:spMk id="75" creationId="{18E53E05-AB1E-47FF-902E-E90E751F3B85}"/>
          </ac:spMkLst>
        </pc:spChg>
        <pc:spChg chg="add del">
          <ac:chgData name="MUHAMMAD AZMAN BIN IBRAHIM" userId="5e773a02-69ec-47ad-b9e6-830ccad36b9a" providerId="ADAL" clId="{4BF18B0E-08F7-E649-9E90-E902F8F0027C}" dt="2021-04-17T13:45:04.674" v="207" actId="26606"/>
          <ac:spMkLst>
            <pc:docMk/>
            <pc:sldMk cId="471284612" sldId="279"/>
            <ac:spMk id="82" creationId="{C4328E57-2330-4F13-BFF6-7D662323418A}"/>
          </ac:spMkLst>
        </pc:spChg>
        <pc:spChg chg="add del">
          <ac:chgData name="MUHAMMAD AZMAN BIN IBRAHIM" userId="5e773a02-69ec-47ad-b9e6-830ccad36b9a" providerId="ADAL" clId="{4BF18B0E-08F7-E649-9E90-E902F8F0027C}" dt="2021-04-17T13:45:04.674" v="207" actId="26606"/>
          <ac:spMkLst>
            <pc:docMk/>
            <pc:sldMk cId="471284612" sldId="279"/>
            <ac:spMk id="84" creationId="{A8976310-F1DC-48F9-AD36-74130D4D3D5D}"/>
          </ac:spMkLst>
        </pc:spChg>
        <pc:spChg chg="add del">
          <ac:chgData name="MUHAMMAD AZMAN BIN IBRAHIM" userId="5e773a02-69ec-47ad-b9e6-830ccad36b9a" providerId="ADAL" clId="{4BF18B0E-08F7-E649-9E90-E902F8F0027C}" dt="2021-04-17T13:45:04.674" v="207" actId="26606"/>
          <ac:spMkLst>
            <pc:docMk/>
            <pc:sldMk cId="471284612" sldId="279"/>
            <ac:spMk id="86" creationId="{E6F5AA5D-8C79-4471-BF5A-446E26E09756}"/>
          </ac:spMkLst>
        </pc:spChg>
        <pc:spChg chg="add del">
          <ac:chgData name="MUHAMMAD AZMAN BIN IBRAHIM" userId="5e773a02-69ec-47ad-b9e6-830ccad36b9a" providerId="ADAL" clId="{4BF18B0E-08F7-E649-9E90-E902F8F0027C}" dt="2021-04-17T13:45:04.674" v="207" actId="26606"/>
          <ac:spMkLst>
            <pc:docMk/>
            <pc:sldMk cId="471284612" sldId="279"/>
            <ac:spMk id="88" creationId="{AAA85F2D-798C-49CD-A763-61EEF7481158}"/>
          </ac:spMkLst>
        </pc:spChg>
        <pc:spChg chg="add del">
          <ac:chgData name="MUHAMMAD AZMAN BIN IBRAHIM" userId="5e773a02-69ec-47ad-b9e6-830ccad36b9a" providerId="ADAL" clId="{4BF18B0E-08F7-E649-9E90-E902F8F0027C}" dt="2021-04-17T13:45:04.674" v="207" actId="26606"/>
          <ac:spMkLst>
            <pc:docMk/>
            <pc:sldMk cId="471284612" sldId="279"/>
            <ac:spMk id="90" creationId="{FD15984B-B00C-4146-AF82-FE4A2E0216F7}"/>
          </ac:spMkLst>
        </pc:spChg>
        <pc:spChg chg="add del">
          <ac:chgData name="MUHAMMAD AZMAN BIN IBRAHIM" userId="5e773a02-69ec-47ad-b9e6-830ccad36b9a" providerId="ADAL" clId="{4BF18B0E-08F7-E649-9E90-E902F8F0027C}" dt="2021-04-17T13:45:04.674" v="207" actId="26606"/>
          <ac:spMkLst>
            <pc:docMk/>
            <pc:sldMk cId="471284612" sldId="279"/>
            <ac:spMk id="92" creationId="{7F482347-5925-4D3C-90D9-F9683926C7D1}"/>
          </ac:spMkLst>
        </pc:spChg>
        <pc:spChg chg="add del">
          <ac:chgData name="MUHAMMAD AZMAN BIN IBRAHIM" userId="5e773a02-69ec-47ad-b9e6-830ccad36b9a" providerId="ADAL" clId="{4BF18B0E-08F7-E649-9E90-E902F8F0027C}" dt="2021-04-17T13:45:04.674" v="207" actId="26606"/>
          <ac:spMkLst>
            <pc:docMk/>
            <pc:sldMk cId="471284612" sldId="279"/>
            <ac:spMk id="94" creationId="{4B3DBBB0-8F73-4928-8F50-052EEF835E89}"/>
          </ac:spMkLst>
        </pc:spChg>
        <pc:spChg chg="add del">
          <ac:chgData name="MUHAMMAD AZMAN BIN IBRAHIM" userId="5e773a02-69ec-47ad-b9e6-830ccad36b9a" providerId="ADAL" clId="{4BF18B0E-08F7-E649-9E90-E902F8F0027C}" dt="2021-04-17T13:45:04.674" v="207" actId="26606"/>
          <ac:spMkLst>
            <pc:docMk/>
            <pc:sldMk cId="471284612" sldId="279"/>
            <ac:spMk id="96" creationId="{9D9F4824-6BB3-425A-8E06-5F01EED72840}"/>
          </ac:spMkLst>
        </pc:spChg>
        <pc:spChg chg="add del">
          <ac:chgData name="MUHAMMAD AZMAN BIN IBRAHIM" userId="5e773a02-69ec-47ad-b9e6-830ccad36b9a" providerId="ADAL" clId="{4BF18B0E-08F7-E649-9E90-E902F8F0027C}" dt="2021-04-17T13:45:04.674" v="207" actId="26606"/>
          <ac:spMkLst>
            <pc:docMk/>
            <pc:sldMk cId="471284612" sldId="279"/>
            <ac:spMk id="98" creationId="{79B2A1FE-DD90-4F0D-939C-A7EB7F36669E}"/>
          </ac:spMkLst>
        </pc:spChg>
        <pc:spChg chg="add del">
          <ac:chgData name="MUHAMMAD AZMAN BIN IBRAHIM" userId="5e773a02-69ec-47ad-b9e6-830ccad36b9a" providerId="ADAL" clId="{4BF18B0E-08F7-E649-9E90-E902F8F0027C}" dt="2021-04-17T13:45:04.674" v="207" actId="26606"/>
          <ac:spMkLst>
            <pc:docMk/>
            <pc:sldMk cId="471284612" sldId="279"/>
            <ac:spMk id="100" creationId="{E7C8AAEA-99AD-4E47-8E62-6F21977D3F46}"/>
          </ac:spMkLst>
        </pc:spChg>
        <pc:spChg chg="add del">
          <ac:chgData name="MUHAMMAD AZMAN BIN IBRAHIM" userId="5e773a02-69ec-47ad-b9e6-830ccad36b9a" providerId="ADAL" clId="{4BF18B0E-08F7-E649-9E90-E902F8F0027C}" dt="2021-04-17T13:45:04.674" v="207" actId="26606"/>
          <ac:spMkLst>
            <pc:docMk/>
            <pc:sldMk cId="471284612" sldId="279"/>
            <ac:spMk id="102" creationId="{77626BCD-0233-4EE4-B436-4392B2FA8D03}"/>
          </ac:spMkLst>
        </pc:spChg>
        <pc:spChg chg="add del">
          <ac:chgData name="MUHAMMAD AZMAN BIN IBRAHIM" userId="5e773a02-69ec-47ad-b9e6-830ccad36b9a" providerId="ADAL" clId="{4BF18B0E-08F7-E649-9E90-E902F8F0027C}" dt="2021-04-17T13:45:04.674" v="207" actId="26606"/>
          <ac:spMkLst>
            <pc:docMk/>
            <pc:sldMk cId="471284612" sldId="279"/>
            <ac:spMk id="109" creationId="{87492D8E-F977-456B-B51B-511D6F482E1B}"/>
          </ac:spMkLst>
        </pc:spChg>
        <pc:spChg chg="add del">
          <ac:chgData name="MUHAMMAD AZMAN BIN IBRAHIM" userId="5e773a02-69ec-47ad-b9e6-830ccad36b9a" providerId="ADAL" clId="{4BF18B0E-08F7-E649-9E90-E902F8F0027C}" dt="2021-04-17T13:45:04.674" v="207" actId="26606"/>
          <ac:spMkLst>
            <pc:docMk/>
            <pc:sldMk cId="471284612" sldId="279"/>
            <ac:spMk id="111" creationId="{6E11370A-07A8-4B6F-87C1-4D10DDE0A1C9}"/>
          </ac:spMkLst>
        </pc:spChg>
        <pc:spChg chg="add del">
          <ac:chgData name="MUHAMMAD AZMAN BIN IBRAHIM" userId="5e773a02-69ec-47ad-b9e6-830ccad36b9a" providerId="ADAL" clId="{4BF18B0E-08F7-E649-9E90-E902F8F0027C}" dt="2021-04-17T13:45:04.674" v="207" actId="26606"/>
          <ac:spMkLst>
            <pc:docMk/>
            <pc:sldMk cId="471284612" sldId="279"/>
            <ac:spMk id="113" creationId="{E255E3FE-7B86-449A-AF1A-AC52EE23C148}"/>
          </ac:spMkLst>
        </pc:spChg>
        <pc:spChg chg="add del">
          <ac:chgData name="MUHAMMAD AZMAN BIN IBRAHIM" userId="5e773a02-69ec-47ad-b9e6-830ccad36b9a" providerId="ADAL" clId="{4BF18B0E-08F7-E649-9E90-E902F8F0027C}" dt="2021-04-17T13:45:04.674" v="207" actId="26606"/>
          <ac:spMkLst>
            <pc:docMk/>
            <pc:sldMk cId="471284612" sldId="279"/>
            <ac:spMk id="115" creationId="{A7B0531A-680C-4DF1-9079-91CEF1100663}"/>
          </ac:spMkLst>
        </pc:spChg>
        <pc:spChg chg="add del">
          <ac:chgData name="MUHAMMAD AZMAN BIN IBRAHIM" userId="5e773a02-69ec-47ad-b9e6-830ccad36b9a" providerId="ADAL" clId="{4BF18B0E-08F7-E649-9E90-E902F8F0027C}" dt="2021-04-17T13:45:04.674" v="207" actId="26606"/>
          <ac:spMkLst>
            <pc:docMk/>
            <pc:sldMk cId="471284612" sldId="279"/>
            <ac:spMk id="117" creationId="{E401ABF7-FBCE-4186-A2F6-225DA1AAF8D4}"/>
          </ac:spMkLst>
        </pc:spChg>
        <pc:spChg chg="add del">
          <ac:chgData name="MUHAMMAD AZMAN BIN IBRAHIM" userId="5e773a02-69ec-47ad-b9e6-830ccad36b9a" providerId="ADAL" clId="{4BF18B0E-08F7-E649-9E90-E902F8F0027C}" dt="2021-04-17T13:45:04.674" v="207" actId="26606"/>
          <ac:spMkLst>
            <pc:docMk/>
            <pc:sldMk cId="471284612" sldId="279"/>
            <ac:spMk id="119" creationId="{73F4CE2C-1879-429C-BEF8-B4CBE74D358A}"/>
          </ac:spMkLst>
        </pc:spChg>
        <pc:spChg chg="add del">
          <ac:chgData name="MUHAMMAD AZMAN BIN IBRAHIM" userId="5e773a02-69ec-47ad-b9e6-830ccad36b9a" providerId="ADAL" clId="{4BF18B0E-08F7-E649-9E90-E902F8F0027C}" dt="2021-04-17T13:45:04.674" v="207" actId="26606"/>
          <ac:spMkLst>
            <pc:docMk/>
            <pc:sldMk cId="471284612" sldId="279"/>
            <ac:spMk id="121" creationId="{DF8C4C96-C8B3-4FE8-AB88-266C7B70C12C}"/>
          </ac:spMkLst>
        </pc:spChg>
        <pc:spChg chg="add del">
          <ac:chgData name="MUHAMMAD AZMAN BIN IBRAHIM" userId="5e773a02-69ec-47ad-b9e6-830ccad36b9a" providerId="ADAL" clId="{4BF18B0E-08F7-E649-9E90-E902F8F0027C}" dt="2021-04-17T13:45:04.674" v="207" actId="26606"/>
          <ac:spMkLst>
            <pc:docMk/>
            <pc:sldMk cId="471284612" sldId="279"/>
            <ac:spMk id="123" creationId="{A1F6A798-5826-4217-AA86-87E3333A8C51}"/>
          </ac:spMkLst>
        </pc:spChg>
        <pc:spChg chg="add del">
          <ac:chgData name="MUHAMMAD AZMAN BIN IBRAHIM" userId="5e773a02-69ec-47ad-b9e6-830ccad36b9a" providerId="ADAL" clId="{4BF18B0E-08F7-E649-9E90-E902F8F0027C}" dt="2021-04-17T13:45:04.674" v="207" actId="26606"/>
          <ac:spMkLst>
            <pc:docMk/>
            <pc:sldMk cId="471284612" sldId="279"/>
            <ac:spMk id="125" creationId="{13C819FE-96AB-4B2B-9EB9-521BB0D1A571}"/>
          </ac:spMkLst>
        </pc:spChg>
        <pc:spChg chg="add del">
          <ac:chgData name="MUHAMMAD AZMAN BIN IBRAHIM" userId="5e773a02-69ec-47ad-b9e6-830ccad36b9a" providerId="ADAL" clId="{4BF18B0E-08F7-E649-9E90-E902F8F0027C}" dt="2021-04-17T13:45:04.674" v="207" actId="26606"/>
          <ac:spMkLst>
            <pc:docMk/>
            <pc:sldMk cId="471284612" sldId="279"/>
            <ac:spMk id="127" creationId="{76F963D1-D6FD-4AC3-8CEA-F6D685B570C8}"/>
          </ac:spMkLst>
        </pc:spChg>
        <pc:spChg chg="add del">
          <ac:chgData name="MUHAMMAD AZMAN BIN IBRAHIM" userId="5e773a02-69ec-47ad-b9e6-830ccad36b9a" providerId="ADAL" clId="{4BF18B0E-08F7-E649-9E90-E902F8F0027C}" dt="2021-04-17T13:45:04.674" v="207" actId="26606"/>
          <ac:spMkLst>
            <pc:docMk/>
            <pc:sldMk cId="471284612" sldId="279"/>
            <ac:spMk id="129" creationId="{BB6DE3DC-F83D-4EFA-98A6-AE0DADC91475}"/>
          </ac:spMkLst>
        </pc:spChg>
        <pc:spChg chg="add del">
          <ac:chgData name="MUHAMMAD AZMAN BIN IBRAHIM" userId="5e773a02-69ec-47ad-b9e6-830ccad36b9a" providerId="ADAL" clId="{4BF18B0E-08F7-E649-9E90-E902F8F0027C}" dt="2021-04-17T13:45:04.674" v="207" actId="26606"/>
          <ac:spMkLst>
            <pc:docMk/>
            <pc:sldMk cId="471284612" sldId="279"/>
            <ac:spMk id="131" creationId="{D16A3E88-E30E-4D41-8CBE-F2F68E0751C4}"/>
          </ac:spMkLst>
        </pc:spChg>
        <pc:spChg chg="add del">
          <ac:chgData name="MUHAMMAD AZMAN BIN IBRAHIM" userId="5e773a02-69ec-47ad-b9e6-830ccad36b9a" providerId="ADAL" clId="{4BF18B0E-08F7-E649-9E90-E902F8F0027C}" dt="2021-04-17T13:45:04.674" v="207" actId="26606"/>
          <ac:spMkLst>
            <pc:docMk/>
            <pc:sldMk cId="471284612" sldId="279"/>
            <ac:spMk id="133" creationId="{C6943EF0-FFA1-4BD9-91E9-6BBE9C33E3C7}"/>
          </ac:spMkLst>
        </pc:spChg>
        <pc:spChg chg="add del">
          <ac:chgData name="MUHAMMAD AZMAN BIN IBRAHIM" userId="5e773a02-69ec-47ad-b9e6-830ccad36b9a" providerId="ADAL" clId="{4BF18B0E-08F7-E649-9E90-E902F8F0027C}" dt="2021-04-17T13:45:04.674" v="207" actId="26606"/>
          <ac:spMkLst>
            <pc:docMk/>
            <pc:sldMk cId="471284612" sldId="279"/>
            <ac:spMk id="135" creationId="{9335065C-C582-4DAB-86C6-AC19EF254097}"/>
          </ac:spMkLst>
        </pc:spChg>
        <pc:spChg chg="add del">
          <ac:chgData name="MUHAMMAD AZMAN BIN IBRAHIM" userId="5e773a02-69ec-47ad-b9e6-830ccad36b9a" providerId="ADAL" clId="{4BF18B0E-08F7-E649-9E90-E902F8F0027C}" dt="2021-04-17T13:45:04.674" v="207" actId="26606"/>
          <ac:spMkLst>
            <pc:docMk/>
            <pc:sldMk cId="471284612" sldId="279"/>
            <ac:spMk id="137" creationId="{3EEB3F84-1654-4119-80E5-AE155AAF1386}"/>
          </ac:spMkLst>
        </pc:spChg>
        <pc:spChg chg="add del">
          <ac:chgData name="MUHAMMAD AZMAN BIN IBRAHIM" userId="5e773a02-69ec-47ad-b9e6-830ccad36b9a" providerId="ADAL" clId="{4BF18B0E-08F7-E649-9E90-E902F8F0027C}" dt="2021-04-17T13:45:04.674" v="207" actId="26606"/>
          <ac:spMkLst>
            <pc:docMk/>
            <pc:sldMk cId="471284612" sldId="279"/>
            <ac:spMk id="139" creationId="{876BC8F1-5F0D-416D-A1ED-95278D66BE04}"/>
          </ac:spMkLst>
        </pc:spChg>
        <pc:spChg chg="add del">
          <ac:chgData name="MUHAMMAD AZMAN BIN IBRAHIM" userId="5e773a02-69ec-47ad-b9e6-830ccad36b9a" providerId="ADAL" clId="{4BF18B0E-08F7-E649-9E90-E902F8F0027C}" dt="2021-04-17T13:45:04.674" v="207" actId="26606"/>
          <ac:spMkLst>
            <pc:docMk/>
            <pc:sldMk cId="471284612" sldId="279"/>
            <ac:spMk id="141" creationId="{F45C5D14-760E-4499-B64B-F51B85A88965}"/>
          </ac:spMkLst>
        </pc:spChg>
        <pc:spChg chg="add del">
          <ac:chgData name="MUHAMMAD AZMAN BIN IBRAHIM" userId="5e773a02-69ec-47ad-b9e6-830ccad36b9a" providerId="ADAL" clId="{4BF18B0E-08F7-E649-9E90-E902F8F0027C}" dt="2021-04-17T13:45:04.674" v="207" actId="26606"/>
          <ac:spMkLst>
            <pc:docMk/>
            <pc:sldMk cId="471284612" sldId="279"/>
            <ac:spMk id="143" creationId="{995AABAB-6A52-4679-A95B-A65EE175C459}"/>
          </ac:spMkLst>
        </pc:spChg>
        <pc:spChg chg="add del">
          <ac:chgData name="MUHAMMAD AZMAN BIN IBRAHIM" userId="5e773a02-69ec-47ad-b9e6-830ccad36b9a" providerId="ADAL" clId="{4BF18B0E-08F7-E649-9E90-E902F8F0027C}" dt="2021-04-17T13:45:04.674" v="207" actId="26606"/>
          <ac:spMkLst>
            <pc:docMk/>
            <pc:sldMk cId="471284612" sldId="279"/>
            <ac:spMk id="145" creationId="{47FCC39B-FFFD-42A5-ACD0-A5F4E777520F}"/>
          </ac:spMkLst>
        </pc:spChg>
        <pc:spChg chg="add del">
          <ac:chgData name="MUHAMMAD AZMAN BIN IBRAHIM" userId="5e773a02-69ec-47ad-b9e6-830ccad36b9a" providerId="ADAL" clId="{4BF18B0E-08F7-E649-9E90-E902F8F0027C}" dt="2021-04-17T13:45:04.674" v="207" actId="26606"/>
          <ac:spMkLst>
            <pc:docMk/>
            <pc:sldMk cId="471284612" sldId="279"/>
            <ac:spMk id="147" creationId="{B5B11BDA-831D-47F8-8B89-BFAA87C2BE8F}"/>
          </ac:spMkLst>
        </pc:spChg>
        <pc:spChg chg="add del">
          <ac:chgData name="MUHAMMAD AZMAN BIN IBRAHIM" userId="5e773a02-69ec-47ad-b9e6-830ccad36b9a" providerId="ADAL" clId="{4BF18B0E-08F7-E649-9E90-E902F8F0027C}" dt="2021-04-17T13:45:04.674" v="207" actId="26606"/>
          <ac:spMkLst>
            <pc:docMk/>
            <pc:sldMk cId="471284612" sldId="279"/>
            <ac:spMk id="149" creationId="{5926FD1B-8754-4647-9B73-1F0D71E80AA4}"/>
          </ac:spMkLst>
        </pc:spChg>
        <pc:spChg chg="add del">
          <ac:chgData name="MUHAMMAD AZMAN BIN IBRAHIM" userId="5e773a02-69ec-47ad-b9e6-830ccad36b9a" providerId="ADAL" clId="{4BF18B0E-08F7-E649-9E90-E902F8F0027C}" dt="2021-04-17T13:45:04.674" v="207" actId="26606"/>
          <ac:spMkLst>
            <pc:docMk/>
            <pc:sldMk cId="471284612" sldId="279"/>
            <ac:spMk id="151" creationId="{32EC329C-63CF-4F7D-9526-9A954B080EF1}"/>
          </ac:spMkLst>
        </pc:spChg>
        <pc:spChg chg="add del">
          <ac:chgData name="MUHAMMAD AZMAN BIN IBRAHIM" userId="5e773a02-69ec-47ad-b9e6-830ccad36b9a" providerId="ADAL" clId="{4BF18B0E-08F7-E649-9E90-E902F8F0027C}" dt="2021-04-17T13:45:04.674" v="207" actId="26606"/>
          <ac:spMkLst>
            <pc:docMk/>
            <pc:sldMk cId="471284612" sldId="279"/>
            <ac:spMk id="153" creationId="{408FAD08-8446-42FA-9699-BE799FA8437A}"/>
          </ac:spMkLst>
        </pc:spChg>
        <pc:spChg chg="add del">
          <ac:chgData name="MUHAMMAD AZMAN BIN IBRAHIM" userId="5e773a02-69ec-47ad-b9e6-830ccad36b9a" providerId="ADAL" clId="{4BF18B0E-08F7-E649-9E90-E902F8F0027C}" dt="2021-04-17T13:45:04.674" v="207" actId="26606"/>
          <ac:spMkLst>
            <pc:docMk/>
            <pc:sldMk cId="471284612" sldId="279"/>
            <ac:spMk id="155" creationId="{F484E431-286F-408E-984D-314B23CE74F2}"/>
          </ac:spMkLst>
        </pc:spChg>
        <pc:spChg chg="add del">
          <ac:chgData name="MUHAMMAD AZMAN BIN IBRAHIM" userId="5e773a02-69ec-47ad-b9e6-830ccad36b9a" providerId="ADAL" clId="{4BF18B0E-08F7-E649-9E90-E902F8F0027C}" dt="2021-04-17T13:45:04.674" v="207" actId="26606"/>
          <ac:spMkLst>
            <pc:docMk/>
            <pc:sldMk cId="471284612" sldId="279"/>
            <ac:spMk id="157" creationId="{08B17BDE-8D74-467D-A76E-5A2F6726BE66}"/>
          </ac:spMkLst>
        </pc:spChg>
        <pc:spChg chg="add del">
          <ac:chgData name="MUHAMMAD AZMAN BIN IBRAHIM" userId="5e773a02-69ec-47ad-b9e6-830ccad36b9a" providerId="ADAL" clId="{4BF18B0E-08F7-E649-9E90-E902F8F0027C}" dt="2021-04-17T13:45:04.674" v="207" actId="26606"/>
          <ac:spMkLst>
            <pc:docMk/>
            <pc:sldMk cId="471284612" sldId="279"/>
            <ac:spMk id="159" creationId="{7DB62772-4AFF-40F9-A2C7-9CD0E0197913}"/>
          </ac:spMkLst>
        </pc:spChg>
        <pc:spChg chg="add del">
          <ac:chgData name="MUHAMMAD AZMAN BIN IBRAHIM" userId="5e773a02-69ec-47ad-b9e6-830ccad36b9a" providerId="ADAL" clId="{4BF18B0E-08F7-E649-9E90-E902F8F0027C}" dt="2021-04-17T13:45:04.674" v="207" actId="26606"/>
          <ac:spMkLst>
            <pc:docMk/>
            <pc:sldMk cId="471284612" sldId="279"/>
            <ac:spMk id="161" creationId="{959B1ADB-D486-49BB-8B0F-73DC121C219F}"/>
          </ac:spMkLst>
        </pc:spChg>
        <pc:spChg chg="add del">
          <ac:chgData name="MUHAMMAD AZMAN BIN IBRAHIM" userId="5e773a02-69ec-47ad-b9e6-830ccad36b9a" providerId="ADAL" clId="{4BF18B0E-08F7-E649-9E90-E902F8F0027C}" dt="2021-04-17T13:45:04.674" v="207" actId="26606"/>
          <ac:spMkLst>
            <pc:docMk/>
            <pc:sldMk cId="471284612" sldId="279"/>
            <ac:spMk id="163" creationId="{25C62AA7-4428-49B1-901D-3FABBAFCB3CD}"/>
          </ac:spMkLst>
        </pc:spChg>
        <pc:spChg chg="add del">
          <ac:chgData name="MUHAMMAD AZMAN BIN IBRAHIM" userId="5e773a02-69ec-47ad-b9e6-830ccad36b9a" providerId="ADAL" clId="{4BF18B0E-08F7-E649-9E90-E902F8F0027C}" dt="2021-04-17T13:45:04.674" v="207" actId="26606"/>
          <ac:spMkLst>
            <pc:docMk/>
            <pc:sldMk cId="471284612" sldId="279"/>
            <ac:spMk id="165" creationId="{40CF24D9-B5B6-412D-958B-AD7FED3C2FBE}"/>
          </ac:spMkLst>
        </pc:spChg>
        <pc:spChg chg="add del">
          <ac:chgData name="MUHAMMAD AZMAN BIN IBRAHIM" userId="5e773a02-69ec-47ad-b9e6-830ccad36b9a" providerId="ADAL" clId="{4BF18B0E-08F7-E649-9E90-E902F8F0027C}" dt="2021-04-17T13:45:04.674" v="207" actId="26606"/>
          <ac:spMkLst>
            <pc:docMk/>
            <pc:sldMk cId="471284612" sldId="279"/>
            <ac:spMk id="167" creationId="{D0D9DC73-D559-46FE-A479-BA4D850709B8}"/>
          </ac:spMkLst>
        </pc:spChg>
        <pc:spChg chg="add del">
          <ac:chgData name="MUHAMMAD AZMAN BIN IBRAHIM" userId="5e773a02-69ec-47ad-b9e6-830ccad36b9a" providerId="ADAL" clId="{4BF18B0E-08F7-E649-9E90-E902F8F0027C}" dt="2021-04-17T13:45:04.674" v="207" actId="26606"/>
          <ac:spMkLst>
            <pc:docMk/>
            <pc:sldMk cId="471284612" sldId="279"/>
            <ac:spMk id="169" creationId="{F8EC3E3B-784F-483D-8A9C-7A83CB2128BE}"/>
          </ac:spMkLst>
        </pc:spChg>
        <pc:spChg chg="add del">
          <ac:chgData name="MUHAMMAD AZMAN BIN IBRAHIM" userId="5e773a02-69ec-47ad-b9e6-830ccad36b9a" providerId="ADAL" clId="{4BF18B0E-08F7-E649-9E90-E902F8F0027C}" dt="2021-04-17T13:45:04.674" v="207" actId="26606"/>
          <ac:spMkLst>
            <pc:docMk/>
            <pc:sldMk cId="471284612" sldId="279"/>
            <ac:spMk id="171" creationId="{9F457AD7-42C5-4682-B59D-59DADA098F16}"/>
          </ac:spMkLst>
        </pc:spChg>
        <pc:spChg chg="add del">
          <ac:chgData name="MUHAMMAD AZMAN BIN IBRAHIM" userId="5e773a02-69ec-47ad-b9e6-830ccad36b9a" providerId="ADAL" clId="{4BF18B0E-08F7-E649-9E90-E902F8F0027C}" dt="2021-04-17T13:45:04.674" v="207" actId="26606"/>
          <ac:spMkLst>
            <pc:docMk/>
            <pc:sldMk cId="471284612" sldId="279"/>
            <ac:spMk id="173" creationId="{88572CB7-DC8D-4A35-A258-E3C66D8B9E43}"/>
          </ac:spMkLst>
        </pc:spChg>
        <pc:spChg chg="add del">
          <ac:chgData name="MUHAMMAD AZMAN BIN IBRAHIM" userId="5e773a02-69ec-47ad-b9e6-830ccad36b9a" providerId="ADAL" clId="{4BF18B0E-08F7-E649-9E90-E902F8F0027C}" dt="2021-04-17T13:45:04.674" v="207" actId="26606"/>
          <ac:spMkLst>
            <pc:docMk/>
            <pc:sldMk cId="471284612" sldId="279"/>
            <ac:spMk id="175" creationId="{87A4F656-FF18-4E06-B89A-D9CEDC787CEF}"/>
          </ac:spMkLst>
        </pc:spChg>
        <pc:spChg chg="add del">
          <ac:chgData name="MUHAMMAD AZMAN BIN IBRAHIM" userId="5e773a02-69ec-47ad-b9e6-830ccad36b9a" providerId="ADAL" clId="{4BF18B0E-08F7-E649-9E90-E902F8F0027C}" dt="2021-04-17T13:45:04.674" v="207" actId="26606"/>
          <ac:spMkLst>
            <pc:docMk/>
            <pc:sldMk cId="471284612" sldId="279"/>
            <ac:spMk id="177" creationId="{442D5ED8-DB79-4453-A622-9A46AA562FE4}"/>
          </ac:spMkLst>
        </pc:spChg>
        <pc:spChg chg="add del">
          <ac:chgData name="MUHAMMAD AZMAN BIN IBRAHIM" userId="5e773a02-69ec-47ad-b9e6-830ccad36b9a" providerId="ADAL" clId="{4BF18B0E-08F7-E649-9E90-E902F8F0027C}" dt="2021-04-17T13:45:04.674" v="207" actId="26606"/>
          <ac:spMkLst>
            <pc:docMk/>
            <pc:sldMk cId="471284612" sldId="279"/>
            <ac:spMk id="179" creationId="{1833B995-82C7-4A86-AC35-676DB09376FD}"/>
          </ac:spMkLst>
        </pc:spChg>
        <pc:spChg chg="add del">
          <ac:chgData name="MUHAMMAD AZMAN BIN IBRAHIM" userId="5e773a02-69ec-47ad-b9e6-830ccad36b9a" providerId="ADAL" clId="{4BF18B0E-08F7-E649-9E90-E902F8F0027C}" dt="2021-04-17T13:45:04.674" v="207" actId="26606"/>
          <ac:spMkLst>
            <pc:docMk/>
            <pc:sldMk cId="471284612" sldId="279"/>
            <ac:spMk id="181" creationId="{0E6DFE62-917A-4DA1-A9C3-367349F4CDD6}"/>
          </ac:spMkLst>
        </pc:spChg>
        <pc:spChg chg="add del">
          <ac:chgData name="MUHAMMAD AZMAN BIN IBRAHIM" userId="5e773a02-69ec-47ad-b9e6-830ccad36b9a" providerId="ADAL" clId="{4BF18B0E-08F7-E649-9E90-E902F8F0027C}" dt="2021-04-17T13:45:04.674" v="207" actId="26606"/>
          <ac:spMkLst>
            <pc:docMk/>
            <pc:sldMk cId="471284612" sldId="279"/>
            <ac:spMk id="183" creationId="{6AE33A91-D749-427E-9254-87DC693AF758}"/>
          </ac:spMkLst>
        </pc:spChg>
        <pc:spChg chg="add del">
          <ac:chgData name="MUHAMMAD AZMAN BIN IBRAHIM" userId="5e773a02-69ec-47ad-b9e6-830ccad36b9a" providerId="ADAL" clId="{4BF18B0E-08F7-E649-9E90-E902F8F0027C}" dt="2021-04-17T13:45:04.674" v="207" actId="26606"/>
          <ac:spMkLst>
            <pc:docMk/>
            <pc:sldMk cId="471284612" sldId="279"/>
            <ac:spMk id="185" creationId="{2057B771-C835-4215-90A5-89D1AD806BC8}"/>
          </ac:spMkLst>
        </pc:spChg>
        <pc:spChg chg="add del">
          <ac:chgData name="MUHAMMAD AZMAN BIN IBRAHIM" userId="5e773a02-69ec-47ad-b9e6-830ccad36b9a" providerId="ADAL" clId="{4BF18B0E-08F7-E649-9E90-E902F8F0027C}" dt="2021-04-17T13:45:04.674" v="207" actId="26606"/>
          <ac:spMkLst>
            <pc:docMk/>
            <pc:sldMk cId="471284612" sldId="279"/>
            <ac:spMk id="187" creationId="{BD2F9653-A545-400F-9847-8BD543264B83}"/>
          </ac:spMkLst>
        </pc:spChg>
        <pc:spChg chg="add del">
          <ac:chgData name="MUHAMMAD AZMAN BIN IBRAHIM" userId="5e773a02-69ec-47ad-b9e6-830ccad36b9a" providerId="ADAL" clId="{4BF18B0E-08F7-E649-9E90-E902F8F0027C}" dt="2021-04-17T13:45:04.674" v="207" actId="26606"/>
          <ac:spMkLst>
            <pc:docMk/>
            <pc:sldMk cId="471284612" sldId="279"/>
            <ac:spMk id="189" creationId="{3E10A693-DFAC-44A9-B638-97D48A5BAB98}"/>
          </ac:spMkLst>
        </pc:spChg>
        <pc:spChg chg="add del">
          <ac:chgData name="MUHAMMAD AZMAN BIN IBRAHIM" userId="5e773a02-69ec-47ad-b9e6-830ccad36b9a" providerId="ADAL" clId="{4BF18B0E-08F7-E649-9E90-E902F8F0027C}" dt="2021-04-17T13:45:04.674" v="207" actId="26606"/>
          <ac:spMkLst>
            <pc:docMk/>
            <pc:sldMk cId="471284612" sldId="279"/>
            <ac:spMk id="191" creationId="{34B6B28B-C598-4A2B-B73D-2E498276B630}"/>
          </ac:spMkLst>
        </pc:spChg>
        <pc:spChg chg="add del">
          <ac:chgData name="MUHAMMAD AZMAN BIN IBRAHIM" userId="5e773a02-69ec-47ad-b9e6-830ccad36b9a" providerId="ADAL" clId="{4BF18B0E-08F7-E649-9E90-E902F8F0027C}" dt="2021-04-17T13:45:04.674" v="207" actId="26606"/>
          <ac:spMkLst>
            <pc:docMk/>
            <pc:sldMk cId="471284612" sldId="279"/>
            <ac:spMk id="193" creationId="{69E7A3A0-95C4-4D71-8978-BCDE6D0A2C40}"/>
          </ac:spMkLst>
        </pc:spChg>
        <pc:spChg chg="add del">
          <ac:chgData name="MUHAMMAD AZMAN BIN IBRAHIM" userId="5e773a02-69ec-47ad-b9e6-830ccad36b9a" providerId="ADAL" clId="{4BF18B0E-08F7-E649-9E90-E902F8F0027C}" dt="2021-04-17T13:45:04.674" v="207" actId="26606"/>
          <ac:spMkLst>
            <pc:docMk/>
            <pc:sldMk cId="471284612" sldId="279"/>
            <ac:spMk id="195" creationId="{DA575FF7-EDF7-45DE-B1EC-25D3460A9FE6}"/>
          </ac:spMkLst>
        </pc:spChg>
        <pc:spChg chg="add del">
          <ac:chgData name="MUHAMMAD AZMAN BIN IBRAHIM" userId="5e773a02-69ec-47ad-b9e6-830ccad36b9a" providerId="ADAL" clId="{4BF18B0E-08F7-E649-9E90-E902F8F0027C}" dt="2021-04-17T13:45:04.674" v="207" actId="26606"/>
          <ac:spMkLst>
            <pc:docMk/>
            <pc:sldMk cId="471284612" sldId="279"/>
            <ac:spMk id="197" creationId="{B49F6C6F-5F66-427C-85F0-D7FC301566CF}"/>
          </ac:spMkLst>
        </pc:spChg>
        <pc:spChg chg="add del">
          <ac:chgData name="MUHAMMAD AZMAN BIN IBRAHIM" userId="5e773a02-69ec-47ad-b9e6-830ccad36b9a" providerId="ADAL" clId="{4BF18B0E-08F7-E649-9E90-E902F8F0027C}" dt="2021-04-17T13:45:04.674" v="207" actId="26606"/>
          <ac:spMkLst>
            <pc:docMk/>
            <pc:sldMk cId="471284612" sldId="279"/>
            <ac:spMk id="199" creationId="{DF0B6371-285D-459E-9F09-3100F1162D2F}"/>
          </ac:spMkLst>
        </pc:spChg>
        <pc:spChg chg="add del">
          <ac:chgData name="MUHAMMAD AZMAN BIN IBRAHIM" userId="5e773a02-69ec-47ad-b9e6-830ccad36b9a" providerId="ADAL" clId="{4BF18B0E-08F7-E649-9E90-E902F8F0027C}" dt="2021-04-17T13:45:04.674" v="207" actId="26606"/>
          <ac:spMkLst>
            <pc:docMk/>
            <pc:sldMk cId="471284612" sldId="279"/>
            <ac:spMk id="201" creationId="{37DE214F-B280-4CEC-BB13-EAD3680ED0C2}"/>
          </ac:spMkLst>
        </pc:spChg>
        <pc:spChg chg="add del">
          <ac:chgData name="MUHAMMAD AZMAN BIN IBRAHIM" userId="5e773a02-69ec-47ad-b9e6-830ccad36b9a" providerId="ADAL" clId="{4BF18B0E-08F7-E649-9E90-E902F8F0027C}" dt="2021-04-17T13:45:04.674" v="207" actId="26606"/>
          <ac:spMkLst>
            <pc:docMk/>
            <pc:sldMk cId="471284612" sldId="279"/>
            <ac:spMk id="203" creationId="{A8AC4DA6-6B9C-49E5-8440-534D328493B4}"/>
          </ac:spMkLst>
        </pc:spChg>
        <pc:spChg chg="add del">
          <ac:chgData name="MUHAMMAD AZMAN BIN IBRAHIM" userId="5e773a02-69ec-47ad-b9e6-830ccad36b9a" providerId="ADAL" clId="{4BF18B0E-08F7-E649-9E90-E902F8F0027C}" dt="2021-04-17T13:45:04.674" v="207" actId="26606"/>
          <ac:spMkLst>
            <pc:docMk/>
            <pc:sldMk cId="471284612" sldId="279"/>
            <ac:spMk id="205" creationId="{86C6FD8B-38A7-4391-B64F-BAB9F6CD2834}"/>
          </ac:spMkLst>
        </pc:spChg>
        <pc:spChg chg="add del">
          <ac:chgData name="MUHAMMAD AZMAN BIN IBRAHIM" userId="5e773a02-69ec-47ad-b9e6-830ccad36b9a" providerId="ADAL" clId="{4BF18B0E-08F7-E649-9E90-E902F8F0027C}" dt="2021-04-17T13:45:04.674" v="207" actId="26606"/>
          <ac:spMkLst>
            <pc:docMk/>
            <pc:sldMk cId="471284612" sldId="279"/>
            <ac:spMk id="207" creationId="{82BD40BF-F1BD-4E72-A73A-B1F966AC0537}"/>
          </ac:spMkLst>
        </pc:spChg>
        <pc:spChg chg="add del">
          <ac:chgData name="MUHAMMAD AZMAN BIN IBRAHIM" userId="5e773a02-69ec-47ad-b9e6-830ccad36b9a" providerId="ADAL" clId="{4BF18B0E-08F7-E649-9E90-E902F8F0027C}" dt="2021-04-17T13:45:04.674" v="207" actId="26606"/>
          <ac:spMkLst>
            <pc:docMk/>
            <pc:sldMk cId="471284612" sldId="279"/>
            <ac:spMk id="209" creationId="{A9DAC09B-4C12-4105-A208-6272BB68A3D5}"/>
          </ac:spMkLst>
        </pc:spChg>
        <pc:spChg chg="add del">
          <ac:chgData name="MUHAMMAD AZMAN BIN IBRAHIM" userId="5e773a02-69ec-47ad-b9e6-830ccad36b9a" providerId="ADAL" clId="{4BF18B0E-08F7-E649-9E90-E902F8F0027C}" dt="2021-04-17T13:45:04.674" v="207" actId="26606"/>
          <ac:spMkLst>
            <pc:docMk/>
            <pc:sldMk cId="471284612" sldId="279"/>
            <ac:spMk id="211" creationId="{78F0A347-07AD-473D-8B2A-0BCB7052B0FF}"/>
          </ac:spMkLst>
        </pc:spChg>
        <pc:spChg chg="add del">
          <ac:chgData name="MUHAMMAD AZMAN BIN IBRAHIM" userId="5e773a02-69ec-47ad-b9e6-830ccad36b9a" providerId="ADAL" clId="{4BF18B0E-08F7-E649-9E90-E902F8F0027C}" dt="2021-04-17T13:45:04.674" v="207" actId="26606"/>
          <ac:spMkLst>
            <pc:docMk/>
            <pc:sldMk cId="471284612" sldId="279"/>
            <ac:spMk id="213" creationId="{D2AC5002-A2D0-40F1-9843-C1FDB8F14870}"/>
          </ac:spMkLst>
        </pc:spChg>
        <pc:spChg chg="add del">
          <ac:chgData name="MUHAMMAD AZMAN BIN IBRAHIM" userId="5e773a02-69ec-47ad-b9e6-830ccad36b9a" providerId="ADAL" clId="{4BF18B0E-08F7-E649-9E90-E902F8F0027C}" dt="2021-04-17T13:45:04.674" v="207" actId="26606"/>
          <ac:spMkLst>
            <pc:docMk/>
            <pc:sldMk cId="471284612" sldId="279"/>
            <ac:spMk id="215" creationId="{82F66625-1293-49F8-B4A8-66FBB5E37B10}"/>
          </ac:spMkLst>
        </pc:spChg>
        <pc:spChg chg="add del">
          <ac:chgData name="MUHAMMAD AZMAN BIN IBRAHIM" userId="5e773a02-69ec-47ad-b9e6-830ccad36b9a" providerId="ADAL" clId="{4BF18B0E-08F7-E649-9E90-E902F8F0027C}" dt="2021-04-17T13:45:04.674" v="207" actId="26606"/>
          <ac:spMkLst>
            <pc:docMk/>
            <pc:sldMk cId="471284612" sldId="279"/>
            <ac:spMk id="217" creationId="{2F2D3D2D-40ED-4E9D-951B-1D2ABFB63D12}"/>
          </ac:spMkLst>
        </pc:spChg>
        <pc:spChg chg="add del">
          <ac:chgData name="MUHAMMAD AZMAN BIN IBRAHIM" userId="5e773a02-69ec-47ad-b9e6-830ccad36b9a" providerId="ADAL" clId="{4BF18B0E-08F7-E649-9E90-E902F8F0027C}" dt="2021-04-17T13:45:04.674" v="207" actId="26606"/>
          <ac:spMkLst>
            <pc:docMk/>
            <pc:sldMk cId="471284612" sldId="279"/>
            <ac:spMk id="219" creationId="{531A6EAF-4C9B-4C79-AFB3-C3EA7B892BB6}"/>
          </ac:spMkLst>
        </pc:spChg>
        <pc:spChg chg="add del">
          <ac:chgData name="MUHAMMAD AZMAN BIN IBRAHIM" userId="5e773a02-69ec-47ad-b9e6-830ccad36b9a" providerId="ADAL" clId="{4BF18B0E-08F7-E649-9E90-E902F8F0027C}" dt="2021-04-17T13:45:04.674" v="207" actId="26606"/>
          <ac:spMkLst>
            <pc:docMk/>
            <pc:sldMk cId="471284612" sldId="279"/>
            <ac:spMk id="226" creationId="{ADEE2F84-77C4-4BF6-A992-F3580150C823}"/>
          </ac:spMkLst>
        </pc:spChg>
        <pc:spChg chg="add del">
          <ac:chgData name="MUHAMMAD AZMAN BIN IBRAHIM" userId="5e773a02-69ec-47ad-b9e6-830ccad36b9a" providerId="ADAL" clId="{4BF18B0E-08F7-E649-9E90-E902F8F0027C}" dt="2021-04-17T13:45:04.674" v="207" actId="26606"/>
          <ac:spMkLst>
            <pc:docMk/>
            <pc:sldMk cId="471284612" sldId="279"/>
            <ac:spMk id="228" creationId="{F418FE72-A2EC-4458-80BE-814B14FC8929}"/>
          </ac:spMkLst>
        </pc:spChg>
        <pc:spChg chg="add del">
          <ac:chgData name="MUHAMMAD AZMAN BIN IBRAHIM" userId="5e773a02-69ec-47ad-b9e6-830ccad36b9a" providerId="ADAL" clId="{4BF18B0E-08F7-E649-9E90-E902F8F0027C}" dt="2021-04-17T13:45:04.674" v="207" actId="26606"/>
          <ac:spMkLst>
            <pc:docMk/>
            <pc:sldMk cId="471284612" sldId="279"/>
            <ac:spMk id="230" creationId="{92F34A59-AB56-46B5-AF61-7AA6AB5CE458}"/>
          </ac:spMkLst>
        </pc:spChg>
        <pc:spChg chg="add del">
          <ac:chgData name="MUHAMMAD AZMAN BIN IBRAHIM" userId="5e773a02-69ec-47ad-b9e6-830ccad36b9a" providerId="ADAL" clId="{4BF18B0E-08F7-E649-9E90-E902F8F0027C}" dt="2021-04-17T13:45:04.674" v="207" actId="26606"/>
          <ac:spMkLst>
            <pc:docMk/>
            <pc:sldMk cId="471284612" sldId="279"/>
            <ac:spMk id="232" creationId="{C48521E4-6E2E-47D3-95FA-B3C4A1729C7D}"/>
          </ac:spMkLst>
        </pc:spChg>
        <pc:spChg chg="add del">
          <ac:chgData name="MUHAMMAD AZMAN BIN IBRAHIM" userId="5e773a02-69ec-47ad-b9e6-830ccad36b9a" providerId="ADAL" clId="{4BF18B0E-08F7-E649-9E90-E902F8F0027C}" dt="2021-04-17T13:45:04.674" v="207" actId="26606"/>
          <ac:spMkLst>
            <pc:docMk/>
            <pc:sldMk cId="471284612" sldId="279"/>
            <ac:spMk id="234" creationId="{9C5D529F-AE3A-4C3A-B074-AF9EE680AFF1}"/>
          </ac:spMkLst>
        </pc:spChg>
        <pc:spChg chg="add del">
          <ac:chgData name="MUHAMMAD AZMAN BIN IBRAHIM" userId="5e773a02-69ec-47ad-b9e6-830ccad36b9a" providerId="ADAL" clId="{4BF18B0E-08F7-E649-9E90-E902F8F0027C}" dt="2021-04-17T13:45:04.674" v="207" actId="26606"/>
          <ac:spMkLst>
            <pc:docMk/>
            <pc:sldMk cId="471284612" sldId="279"/>
            <ac:spMk id="236" creationId="{2F1AE185-70CC-4D11-9A36-C3625448A331}"/>
          </ac:spMkLst>
        </pc:spChg>
        <pc:spChg chg="add del">
          <ac:chgData name="MUHAMMAD AZMAN BIN IBRAHIM" userId="5e773a02-69ec-47ad-b9e6-830ccad36b9a" providerId="ADAL" clId="{4BF18B0E-08F7-E649-9E90-E902F8F0027C}" dt="2021-04-17T13:45:04.674" v="207" actId="26606"/>
          <ac:spMkLst>
            <pc:docMk/>
            <pc:sldMk cId="471284612" sldId="279"/>
            <ac:spMk id="238" creationId="{9A207E13-2E0B-4268-AA96-26B01FB50275}"/>
          </ac:spMkLst>
        </pc:spChg>
        <pc:spChg chg="add del">
          <ac:chgData name="MUHAMMAD AZMAN BIN IBRAHIM" userId="5e773a02-69ec-47ad-b9e6-830ccad36b9a" providerId="ADAL" clId="{4BF18B0E-08F7-E649-9E90-E902F8F0027C}" dt="2021-04-17T13:45:04.674" v="207" actId="26606"/>
          <ac:spMkLst>
            <pc:docMk/>
            <pc:sldMk cId="471284612" sldId="279"/>
            <ac:spMk id="240" creationId="{6C5514CF-D0C9-42AF-93A0-6F4EA0DECED8}"/>
          </ac:spMkLst>
        </pc:spChg>
        <pc:spChg chg="add del">
          <ac:chgData name="MUHAMMAD AZMAN BIN IBRAHIM" userId="5e773a02-69ec-47ad-b9e6-830ccad36b9a" providerId="ADAL" clId="{4BF18B0E-08F7-E649-9E90-E902F8F0027C}" dt="2021-04-17T13:45:04.674" v="207" actId="26606"/>
          <ac:spMkLst>
            <pc:docMk/>
            <pc:sldMk cId="471284612" sldId="279"/>
            <ac:spMk id="242" creationId="{0F29BC51-960A-4E60-BCFA-EF2060A08DAC}"/>
          </ac:spMkLst>
        </pc:spChg>
        <pc:spChg chg="add del">
          <ac:chgData name="MUHAMMAD AZMAN BIN IBRAHIM" userId="5e773a02-69ec-47ad-b9e6-830ccad36b9a" providerId="ADAL" clId="{4BF18B0E-08F7-E649-9E90-E902F8F0027C}" dt="2021-04-17T13:45:04.674" v="207" actId="26606"/>
          <ac:spMkLst>
            <pc:docMk/>
            <pc:sldMk cId="471284612" sldId="279"/>
            <ac:spMk id="244" creationId="{884B65B7-89AF-4503-A9AC-5F29929692CB}"/>
          </ac:spMkLst>
        </pc:spChg>
        <pc:spChg chg="add del">
          <ac:chgData name="MUHAMMAD AZMAN BIN IBRAHIM" userId="5e773a02-69ec-47ad-b9e6-830ccad36b9a" providerId="ADAL" clId="{4BF18B0E-08F7-E649-9E90-E902F8F0027C}" dt="2021-04-17T13:45:04.674" v="207" actId="26606"/>
          <ac:spMkLst>
            <pc:docMk/>
            <pc:sldMk cId="471284612" sldId="279"/>
            <ac:spMk id="246" creationId="{343FBB08-7E5E-4842-823A-8365927A387F}"/>
          </ac:spMkLst>
        </pc:spChg>
        <pc:spChg chg="add del">
          <ac:chgData name="MUHAMMAD AZMAN BIN IBRAHIM" userId="5e773a02-69ec-47ad-b9e6-830ccad36b9a" providerId="ADAL" clId="{4BF18B0E-08F7-E649-9E90-E902F8F0027C}" dt="2021-04-17T13:45:04.674" v="207" actId="26606"/>
          <ac:spMkLst>
            <pc:docMk/>
            <pc:sldMk cId="471284612" sldId="279"/>
            <ac:spMk id="248" creationId="{6ED35F8F-2963-4AAF-8F71-B483D1B6DE23}"/>
          </ac:spMkLst>
        </pc:spChg>
        <pc:spChg chg="add del">
          <ac:chgData name="MUHAMMAD AZMAN BIN IBRAHIM" userId="5e773a02-69ec-47ad-b9e6-830ccad36b9a" providerId="ADAL" clId="{4BF18B0E-08F7-E649-9E90-E902F8F0027C}" dt="2021-04-17T13:45:04.674" v="207" actId="26606"/>
          <ac:spMkLst>
            <pc:docMk/>
            <pc:sldMk cId="471284612" sldId="279"/>
            <ac:spMk id="250" creationId="{E38378EE-E9D8-4A34-BADD-F32DE5A8ED7B}"/>
          </ac:spMkLst>
        </pc:spChg>
        <pc:spChg chg="add del">
          <ac:chgData name="MUHAMMAD AZMAN BIN IBRAHIM" userId="5e773a02-69ec-47ad-b9e6-830ccad36b9a" providerId="ADAL" clId="{4BF18B0E-08F7-E649-9E90-E902F8F0027C}" dt="2021-04-17T13:45:04.674" v="207" actId="26606"/>
          <ac:spMkLst>
            <pc:docMk/>
            <pc:sldMk cId="471284612" sldId="279"/>
            <ac:spMk id="252" creationId="{C45F416E-2564-4DB1-9631-AE61E3D1C02B}"/>
          </ac:spMkLst>
        </pc:spChg>
        <pc:spChg chg="add del">
          <ac:chgData name="MUHAMMAD AZMAN BIN IBRAHIM" userId="5e773a02-69ec-47ad-b9e6-830ccad36b9a" providerId="ADAL" clId="{4BF18B0E-08F7-E649-9E90-E902F8F0027C}" dt="2021-04-17T13:45:04.674" v="207" actId="26606"/>
          <ac:spMkLst>
            <pc:docMk/>
            <pc:sldMk cId="471284612" sldId="279"/>
            <ac:spMk id="254" creationId="{10939842-A485-4585-94CF-830291B6CFE2}"/>
          </ac:spMkLst>
        </pc:spChg>
        <pc:spChg chg="add del">
          <ac:chgData name="MUHAMMAD AZMAN BIN IBRAHIM" userId="5e773a02-69ec-47ad-b9e6-830ccad36b9a" providerId="ADAL" clId="{4BF18B0E-08F7-E649-9E90-E902F8F0027C}" dt="2021-04-17T13:45:44.046" v="209" actId="26606"/>
          <ac:spMkLst>
            <pc:docMk/>
            <pc:sldMk cId="471284612" sldId="279"/>
            <ac:spMk id="314" creationId="{6BB4A288-31AD-48C2-B51A-26D773DE2A21}"/>
          </ac:spMkLst>
        </pc:spChg>
        <pc:spChg chg="add del">
          <ac:chgData name="MUHAMMAD AZMAN BIN IBRAHIM" userId="5e773a02-69ec-47ad-b9e6-830ccad36b9a" providerId="ADAL" clId="{4BF18B0E-08F7-E649-9E90-E902F8F0027C}" dt="2021-04-17T13:46:12.762" v="210" actId="26606"/>
          <ac:spMkLst>
            <pc:docMk/>
            <pc:sldMk cId="471284612" sldId="279"/>
            <ac:spMk id="424" creationId="{6BB4A288-31AD-48C2-B51A-26D773DE2A21}"/>
          </ac:spMkLst>
        </pc:spChg>
        <pc:spChg chg="add">
          <ac:chgData name="MUHAMMAD AZMAN BIN IBRAHIM" userId="5e773a02-69ec-47ad-b9e6-830ccad36b9a" providerId="ADAL" clId="{4BF18B0E-08F7-E649-9E90-E902F8F0027C}" dt="2021-04-17T13:46:12.762" v="210" actId="26606"/>
          <ac:spMkLst>
            <pc:docMk/>
            <pc:sldMk cId="471284612" sldId="279"/>
            <ac:spMk id="590" creationId="{6BB4A288-31AD-48C2-B51A-26D773DE2A21}"/>
          </ac:spMkLst>
        </pc:spChg>
        <pc:grpChg chg="add del">
          <ac:chgData name="MUHAMMAD AZMAN BIN IBRAHIM" userId="5e773a02-69ec-47ad-b9e6-830ccad36b9a" providerId="ADAL" clId="{4BF18B0E-08F7-E649-9E90-E902F8F0027C}" dt="2021-04-17T13:45:04.674" v="207" actId="26606"/>
          <ac:grpSpMkLst>
            <pc:docMk/>
            <pc:sldMk cId="471284612" sldId="279"/>
            <ac:grpSpMk id="10" creationId="{71AFD227-869A-489C-A9B5-3F0498DF3C0C}"/>
          </ac:grpSpMkLst>
        </pc:grpChg>
        <pc:grpChg chg="add del">
          <ac:chgData name="MUHAMMAD AZMAN BIN IBRAHIM" userId="5e773a02-69ec-47ad-b9e6-830ccad36b9a" providerId="ADAL" clId="{4BF18B0E-08F7-E649-9E90-E902F8F0027C}" dt="2021-04-17T13:45:04.674" v="207" actId="26606"/>
          <ac:grpSpMkLst>
            <pc:docMk/>
            <pc:sldMk cId="471284612" sldId="279"/>
            <ac:grpSpMk id="77" creationId="{394A39AD-6341-47BA-9CB1-B54A5B44DEF5}"/>
          </ac:grpSpMkLst>
        </pc:grpChg>
        <pc:grpChg chg="add del">
          <ac:chgData name="MUHAMMAD AZMAN BIN IBRAHIM" userId="5e773a02-69ec-47ad-b9e6-830ccad36b9a" providerId="ADAL" clId="{4BF18B0E-08F7-E649-9E90-E902F8F0027C}" dt="2021-04-17T13:45:04.674" v="207" actId="26606"/>
          <ac:grpSpMkLst>
            <pc:docMk/>
            <pc:sldMk cId="471284612" sldId="279"/>
            <ac:grpSpMk id="104" creationId="{14C9F177-BFC9-46C6-83E8-0FDD0FC85C35}"/>
          </ac:grpSpMkLst>
        </pc:grpChg>
        <pc:grpChg chg="add del">
          <ac:chgData name="MUHAMMAD AZMAN BIN IBRAHIM" userId="5e773a02-69ec-47ad-b9e6-830ccad36b9a" providerId="ADAL" clId="{4BF18B0E-08F7-E649-9E90-E902F8F0027C}" dt="2021-04-17T13:45:04.674" v="207" actId="26606"/>
          <ac:grpSpMkLst>
            <pc:docMk/>
            <pc:sldMk cId="471284612" sldId="279"/>
            <ac:grpSpMk id="221" creationId="{FE88D089-7D31-4843-BA13-7413817400E8}"/>
          </ac:grpSpMkLst>
        </pc:grpChg>
        <pc:grpChg chg="add del">
          <ac:chgData name="MUHAMMAD AZMAN BIN IBRAHIM" userId="5e773a02-69ec-47ad-b9e6-830ccad36b9a" providerId="ADAL" clId="{4BF18B0E-08F7-E649-9E90-E902F8F0027C}" dt="2021-04-17T13:45:44.046" v="209" actId="26606"/>
          <ac:grpSpMkLst>
            <pc:docMk/>
            <pc:sldMk cId="471284612" sldId="279"/>
            <ac:grpSpMk id="256" creationId="{71AFD227-869A-489C-A9B5-3F0498DF3C0C}"/>
          </ac:grpSpMkLst>
        </pc:grpChg>
        <pc:grpChg chg="add del">
          <ac:chgData name="MUHAMMAD AZMAN BIN IBRAHIM" userId="5e773a02-69ec-47ad-b9e6-830ccad36b9a" providerId="ADAL" clId="{4BF18B0E-08F7-E649-9E90-E902F8F0027C}" dt="2021-04-17T13:45:44.046" v="209" actId="26606"/>
          <ac:grpSpMkLst>
            <pc:docMk/>
            <pc:sldMk cId="471284612" sldId="279"/>
            <ac:grpSpMk id="315" creationId="{F36FF0C2-1368-4678-BFE9-F06C8370BEE8}"/>
          </ac:grpSpMkLst>
        </pc:grpChg>
        <pc:grpChg chg="add del">
          <ac:chgData name="MUHAMMAD AZMAN BIN IBRAHIM" userId="5e773a02-69ec-47ad-b9e6-830ccad36b9a" providerId="ADAL" clId="{4BF18B0E-08F7-E649-9E90-E902F8F0027C}" dt="2021-04-17T13:46:12.762" v="210" actId="26606"/>
          <ac:grpSpMkLst>
            <pc:docMk/>
            <pc:sldMk cId="471284612" sldId="279"/>
            <ac:grpSpMk id="365" creationId="{71AFD227-869A-489C-A9B5-3F0498DF3C0C}"/>
          </ac:grpSpMkLst>
        </pc:grpChg>
        <pc:grpChg chg="add del">
          <ac:chgData name="MUHAMMAD AZMAN BIN IBRAHIM" userId="5e773a02-69ec-47ad-b9e6-830ccad36b9a" providerId="ADAL" clId="{4BF18B0E-08F7-E649-9E90-E902F8F0027C}" dt="2021-04-17T13:46:12.762" v="210" actId="26606"/>
          <ac:grpSpMkLst>
            <pc:docMk/>
            <pc:sldMk cId="471284612" sldId="279"/>
            <ac:grpSpMk id="426" creationId="{48749449-7943-4D5E-9519-BD5F4EA51F07}"/>
          </ac:grpSpMkLst>
        </pc:grpChg>
        <pc:grpChg chg="add del">
          <ac:chgData name="MUHAMMAD AZMAN BIN IBRAHIM" userId="5e773a02-69ec-47ad-b9e6-830ccad36b9a" providerId="ADAL" clId="{4BF18B0E-08F7-E649-9E90-E902F8F0027C}" dt="2021-04-17T13:46:12.762" v="210" actId="26606"/>
          <ac:grpSpMkLst>
            <pc:docMk/>
            <pc:sldMk cId="471284612" sldId="279"/>
            <ac:grpSpMk id="485" creationId="{4442CC70-1DF9-4BF9-9B6E-21A6A3F409D1}"/>
          </ac:grpSpMkLst>
        </pc:grpChg>
        <pc:grpChg chg="add">
          <ac:chgData name="MUHAMMAD AZMAN BIN IBRAHIM" userId="5e773a02-69ec-47ad-b9e6-830ccad36b9a" providerId="ADAL" clId="{4BF18B0E-08F7-E649-9E90-E902F8F0027C}" dt="2021-04-17T13:46:12.762" v="210" actId="26606"/>
          <ac:grpSpMkLst>
            <pc:docMk/>
            <pc:sldMk cId="471284612" sldId="279"/>
            <ac:grpSpMk id="544" creationId="{71AFD227-869A-489C-A9B5-3F0498DF3C0C}"/>
          </ac:grpSpMkLst>
        </pc:grpChg>
        <pc:picChg chg="add mod">
          <ac:chgData name="MUHAMMAD AZMAN BIN IBRAHIM" userId="5e773a02-69ec-47ad-b9e6-830ccad36b9a" providerId="ADAL" clId="{4BF18B0E-08F7-E649-9E90-E902F8F0027C}" dt="2021-04-17T13:45:44.046" v="209" actId="26606"/>
          <ac:picMkLst>
            <pc:docMk/>
            <pc:sldMk cId="471284612" sldId="279"/>
            <ac:picMk id="5" creationId="{056F89E2-6A27-2F48-BC86-A05FAED2B979}"/>
          </ac:picMkLst>
        </pc:picChg>
      </pc:sldChg>
      <pc:sldChg chg="addSp delSp modSp new mod ord setBg">
        <pc:chgData name="MUHAMMAD AZMAN BIN IBRAHIM" userId="5e773a02-69ec-47ad-b9e6-830ccad36b9a" providerId="ADAL" clId="{4BF18B0E-08F7-E649-9E90-E902F8F0027C}" dt="2021-04-18T14:07:05.022" v="428" actId="20578"/>
        <pc:sldMkLst>
          <pc:docMk/>
          <pc:sldMk cId="3328884971" sldId="280"/>
        </pc:sldMkLst>
        <pc:spChg chg="del">
          <ac:chgData name="MUHAMMAD AZMAN BIN IBRAHIM" userId="5e773a02-69ec-47ad-b9e6-830ccad36b9a" providerId="ADAL" clId="{4BF18B0E-08F7-E649-9E90-E902F8F0027C}" dt="2021-04-17T13:48:43.336" v="211" actId="26606"/>
          <ac:spMkLst>
            <pc:docMk/>
            <pc:sldMk cId="3328884971" sldId="280"/>
            <ac:spMk id="2" creationId="{7F2A4AB4-7D29-8648-AF61-943DCBFCAB1B}"/>
          </ac:spMkLst>
        </pc:spChg>
        <pc:spChg chg="del">
          <ac:chgData name="MUHAMMAD AZMAN BIN IBRAHIM" userId="5e773a02-69ec-47ad-b9e6-830ccad36b9a" providerId="ADAL" clId="{4BF18B0E-08F7-E649-9E90-E902F8F0027C}" dt="2021-04-17T08:49:00.337" v="76"/>
          <ac:spMkLst>
            <pc:docMk/>
            <pc:sldMk cId="3328884971" sldId="280"/>
            <ac:spMk id="3" creationId="{AE1A35D7-A9E6-8A4A-B3E0-4855B2837550}"/>
          </ac:spMkLst>
        </pc:spChg>
        <pc:spChg chg="add">
          <ac:chgData name="MUHAMMAD AZMAN BIN IBRAHIM" userId="5e773a02-69ec-47ad-b9e6-830ccad36b9a" providerId="ADAL" clId="{4BF18B0E-08F7-E649-9E90-E902F8F0027C}" dt="2021-04-17T13:48:43.336" v="211" actId="26606"/>
          <ac:spMkLst>
            <pc:docMk/>
            <pc:sldMk cId="3328884971" sldId="280"/>
            <ac:spMk id="69" creationId="{6BB4A288-31AD-48C2-B51A-26D773DE2A21}"/>
          </ac:spMkLst>
        </pc:spChg>
        <pc:grpChg chg="add">
          <ac:chgData name="MUHAMMAD AZMAN BIN IBRAHIM" userId="5e773a02-69ec-47ad-b9e6-830ccad36b9a" providerId="ADAL" clId="{4BF18B0E-08F7-E649-9E90-E902F8F0027C}" dt="2021-04-17T13:48:43.336" v="211" actId="26606"/>
          <ac:grpSpMkLst>
            <pc:docMk/>
            <pc:sldMk cId="3328884971" sldId="280"/>
            <ac:grpSpMk id="10" creationId="{71AFD227-869A-489C-A9B5-3F0498DF3C0C}"/>
          </ac:grpSpMkLst>
        </pc:grpChg>
        <pc:picChg chg="add mod">
          <ac:chgData name="MUHAMMAD AZMAN BIN IBRAHIM" userId="5e773a02-69ec-47ad-b9e6-830ccad36b9a" providerId="ADAL" clId="{4BF18B0E-08F7-E649-9E90-E902F8F0027C}" dt="2021-04-17T13:48:43.336" v="211" actId="26606"/>
          <ac:picMkLst>
            <pc:docMk/>
            <pc:sldMk cId="3328884971" sldId="280"/>
            <ac:picMk id="5" creationId="{A5859E4C-C4C6-E249-9AE3-EA7BAEAC8888}"/>
          </ac:picMkLst>
        </pc:picChg>
      </pc:sldChg>
      <pc:sldChg chg="addSp delSp modSp new mod ord setBg">
        <pc:chgData name="MUHAMMAD AZMAN BIN IBRAHIM" userId="5e773a02-69ec-47ad-b9e6-830ccad36b9a" providerId="ADAL" clId="{4BF18B0E-08F7-E649-9E90-E902F8F0027C}" dt="2021-04-18T14:07:02.547" v="427" actId="20578"/>
        <pc:sldMkLst>
          <pc:docMk/>
          <pc:sldMk cId="1790961318" sldId="281"/>
        </pc:sldMkLst>
        <pc:spChg chg="del">
          <ac:chgData name="MUHAMMAD AZMAN BIN IBRAHIM" userId="5e773a02-69ec-47ad-b9e6-830ccad36b9a" providerId="ADAL" clId="{4BF18B0E-08F7-E649-9E90-E902F8F0027C}" dt="2021-04-17T13:57:04.042" v="212" actId="26606"/>
          <ac:spMkLst>
            <pc:docMk/>
            <pc:sldMk cId="1790961318" sldId="281"/>
            <ac:spMk id="2" creationId="{277B5225-A343-8043-ACF5-5EC80281E8A8}"/>
          </ac:spMkLst>
        </pc:spChg>
        <pc:spChg chg="del">
          <ac:chgData name="MUHAMMAD AZMAN BIN IBRAHIM" userId="5e773a02-69ec-47ad-b9e6-830ccad36b9a" providerId="ADAL" clId="{4BF18B0E-08F7-E649-9E90-E902F8F0027C}" dt="2021-04-17T08:49:27.997" v="78"/>
          <ac:spMkLst>
            <pc:docMk/>
            <pc:sldMk cId="1790961318" sldId="281"/>
            <ac:spMk id="3" creationId="{74D98B18-E1CF-D54E-9951-102BAB01A3F0}"/>
          </ac:spMkLst>
        </pc:spChg>
        <pc:spChg chg="add">
          <ac:chgData name="MUHAMMAD AZMAN BIN IBRAHIM" userId="5e773a02-69ec-47ad-b9e6-830ccad36b9a" providerId="ADAL" clId="{4BF18B0E-08F7-E649-9E90-E902F8F0027C}" dt="2021-04-17T13:57:04.042" v="212" actId="26606"/>
          <ac:spMkLst>
            <pc:docMk/>
            <pc:sldMk cId="1790961318" sldId="281"/>
            <ac:spMk id="69" creationId="{6BB4A288-31AD-48C2-B51A-26D773DE2A21}"/>
          </ac:spMkLst>
        </pc:spChg>
        <pc:grpChg chg="add">
          <ac:chgData name="MUHAMMAD AZMAN BIN IBRAHIM" userId="5e773a02-69ec-47ad-b9e6-830ccad36b9a" providerId="ADAL" clId="{4BF18B0E-08F7-E649-9E90-E902F8F0027C}" dt="2021-04-17T13:57:04.042" v="212" actId="26606"/>
          <ac:grpSpMkLst>
            <pc:docMk/>
            <pc:sldMk cId="1790961318" sldId="281"/>
            <ac:grpSpMk id="10" creationId="{71AFD227-869A-489C-A9B5-3F0498DF3C0C}"/>
          </ac:grpSpMkLst>
        </pc:grpChg>
        <pc:picChg chg="add mod">
          <ac:chgData name="MUHAMMAD AZMAN BIN IBRAHIM" userId="5e773a02-69ec-47ad-b9e6-830ccad36b9a" providerId="ADAL" clId="{4BF18B0E-08F7-E649-9E90-E902F8F0027C}" dt="2021-04-17T13:57:04.042" v="212" actId="26606"/>
          <ac:picMkLst>
            <pc:docMk/>
            <pc:sldMk cId="1790961318" sldId="281"/>
            <ac:picMk id="5" creationId="{516CBA43-3D79-E44B-8093-BECB904B3089}"/>
          </ac:picMkLst>
        </pc:picChg>
      </pc:sldChg>
      <pc:sldChg chg="addSp delSp modSp new mod ord setBg">
        <pc:chgData name="MUHAMMAD AZMAN BIN IBRAHIM" userId="5e773a02-69ec-47ad-b9e6-830ccad36b9a" providerId="ADAL" clId="{4BF18B0E-08F7-E649-9E90-E902F8F0027C}" dt="2021-04-18T14:07:00.222" v="426" actId="20578"/>
        <pc:sldMkLst>
          <pc:docMk/>
          <pc:sldMk cId="3242503244" sldId="282"/>
        </pc:sldMkLst>
        <pc:spChg chg="del mod ord">
          <ac:chgData name="MUHAMMAD AZMAN BIN IBRAHIM" userId="5e773a02-69ec-47ad-b9e6-830ccad36b9a" providerId="ADAL" clId="{4BF18B0E-08F7-E649-9E90-E902F8F0027C}" dt="2021-04-17T13:57:52.275" v="215" actId="26606"/>
          <ac:spMkLst>
            <pc:docMk/>
            <pc:sldMk cId="3242503244" sldId="282"/>
            <ac:spMk id="2" creationId="{CED302B0-B6B7-324F-9BFA-FABC93D829E4}"/>
          </ac:spMkLst>
        </pc:spChg>
        <pc:spChg chg="del">
          <ac:chgData name="MUHAMMAD AZMAN BIN IBRAHIM" userId="5e773a02-69ec-47ad-b9e6-830ccad36b9a" providerId="ADAL" clId="{4BF18B0E-08F7-E649-9E90-E902F8F0027C}" dt="2021-04-17T08:49:55.125" v="80"/>
          <ac:spMkLst>
            <pc:docMk/>
            <pc:sldMk cId="3242503244" sldId="282"/>
            <ac:spMk id="3" creationId="{A182BC41-499C-F348-AC87-F1BFF90C9FA6}"/>
          </ac:spMkLst>
        </pc:spChg>
        <pc:spChg chg="add del">
          <ac:chgData name="MUHAMMAD AZMAN BIN IBRAHIM" userId="5e773a02-69ec-47ad-b9e6-830ccad36b9a" providerId="ADAL" clId="{4BF18B0E-08F7-E649-9E90-E902F8F0027C}" dt="2021-04-17T13:57:52.246" v="214" actId="26606"/>
          <ac:spMkLst>
            <pc:docMk/>
            <pc:sldMk cId="3242503244" sldId="282"/>
            <ac:spMk id="69" creationId="{58789E63-C78D-4210-8A38-DD6FB3B6BACD}"/>
          </ac:spMkLst>
        </pc:spChg>
        <pc:spChg chg="add del">
          <ac:chgData name="MUHAMMAD AZMAN BIN IBRAHIM" userId="5e773a02-69ec-47ad-b9e6-830ccad36b9a" providerId="ADAL" clId="{4BF18B0E-08F7-E649-9E90-E902F8F0027C}" dt="2021-04-17T13:57:52.246" v="214" actId="26606"/>
          <ac:spMkLst>
            <pc:docMk/>
            <pc:sldMk cId="3242503244" sldId="282"/>
            <ac:spMk id="71" creationId="{9DE10C47-AF4B-43D9-ACC0-A3FB23B1194C}"/>
          </ac:spMkLst>
        </pc:spChg>
        <pc:spChg chg="add">
          <ac:chgData name="MUHAMMAD AZMAN BIN IBRAHIM" userId="5e773a02-69ec-47ad-b9e6-830ccad36b9a" providerId="ADAL" clId="{4BF18B0E-08F7-E649-9E90-E902F8F0027C}" dt="2021-04-17T13:57:52.275" v="215" actId="26606"/>
          <ac:spMkLst>
            <pc:docMk/>
            <pc:sldMk cId="3242503244" sldId="282"/>
            <ac:spMk id="131" creationId="{6BB4A288-31AD-48C2-B51A-26D773DE2A21}"/>
          </ac:spMkLst>
        </pc:spChg>
        <pc:grpChg chg="add del">
          <ac:chgData name="MUHAMMAD AZMAN BIN IBRAHIM" userId="5e773a02-69ec-47ad-b9e6-830ccad36b9a" providerId="ADAL" clId="{4BF18B0E-08F7-E649-9E90-E902F8F0027C}" dt="2021-04-17T13:57:52.246" v="214" actId="26606"/>
          <ac:grpSpMkLst>
            <pc:docMk/>
            <pc:sldMk cId="3242503244" sldId="282"/>
            <ac:grpSpMk id="10" creationId="{71AFD227-869A-489C-A9B5-3F0498DF3C0C}"/>
          </ac:grpSpMkLst>
        </pc:grpChg>
        <pc:grpChg chg="add">
          <ac:chgData name="MUHAMMAD AZMAN BIN IBRAHIM" userId="5e773a02-69ec-47ad-b9e6-830ccad36b9a" providerId="ADAL" clId="{4BF18B0E-08F7-E649-9E90-E902F8F0027C}" dt="2021-04-17T13:57:52.275" v="215" actId="26606"/>
          <ac:grpSpMkLst>
            <pc:docMk/>
            <pc:sldMk cId="3242503244" sldId="282"/>
            <ac:grpSpMk id="73" creationId="{71AFD227-869A-489C-A9B5-3F0498DF3C0C}"/>
          </ac:grpSpMkLst>
        </pc:grpChg>
        <pc:picChg chg="add mod">
          <ac:chgData name="MUHAMMAD AZMAN BIN IBRAHIM" userId="5e773a02-69ec-47ad-b9e6-830ccad36b9a" providerId="ADAL" clId="{4BF18B0E-08F7-E649-9E90-E902F8F0027C}" dt="2021-04-17T13:57:52.275" v="215" actId="26606"/>
          <ac:picMkLst>
            <pc:docMk/>
            <pc:sldMk cId="3242503244" sldId="282"/>
            <ac:picMk id="5" creationId="{C5EDFDC0-0E60-D442-A576-35FAB8C3BC5F}"/>
          </ac:picMkLst>
        </pc:picChg>
      </pc:sldChg>
      <pc:sldChg chg="addSp delSp modSp new mod ord setBg">
        <pc:chgData name="MUHAMMAD AZMAN BIN IBRAHIM" userId="5e773a02-69ec-47ad-b9e6-830ccad36b9a" providerId="ADAL" clId="{4BF18B0E-08F7-E649-9E90-E902F8F0027C}" dt="2021-04-18T14:06:58.435" v="425" actId="20578"/>
        <pc:sldMkLst>
          <pc:docMk/>
          <pc:sldMk cId="282391675" sldId="283"/>
        </pc:sldMkLst>
        <pc:spChg chg="del">
          <ac:chgData name="MUHAMMAD AZMAN BIN IBRAHIM" userId="5e773a02-69ec-47ad-b9e6-830ccad36b9a" providerId="ADAL" clId="{4BF18B0E-08F7-E649-9E90-E902F8F0027C}" dt="2021-04-17T14:10:43.997" v="216" actId="26606"/>
          <ac:spMkLst>
            <pc:docMk/>
            <pc:sldMk cId="282391675" sldId="283"/>
            <ac:spMk id="2" creationId="{D264FC9D-EB96-5146-95FB-3E842E4EA720}"/>
          </ac:spMkLst>
        </pc:spChg>
        <pc:spChg chg="del">
          <ac:chgData name="MUHAMMAD AZMAN BIN IBRAHIM" userId="5e773a02-69ec-47ad-b9e6-830ccad36b9a" providerId="ADAL" clId="{4BF18B0E-08F7-E649-9E90-E902F8F0027C}" dt="2021-04-17T08:50:05.782" v="82"/>
          <ac:spMkLst>
            <pc:docMk/>
            <pc:sldMk cId="282391675" sldId="283"/>
            <ac:spMk id="3" creationId="{A59AB165-C39E-C046-A674-1916E6862889}"/>
          </ac:spMkLst>
        </pc:spChg>
        <pc:spChg chg="add del">
          <ac:chgData name="MUHAMMAD AZMAN BIN IBRAHIM" userId="5e773a02-69ec-47ad-b9e6-830ccad36b9a" providerId="ADAL" clId="{4BF18B0E-08F7-E649-9E90-E902F8F0027C}" dt="2021-04-17T14:11:42.636" v="218" actId="26606"/>
          <ac:spMkLst>
            <pc:docMk/>
            <pc:sldMk cId="282391675" sldId="283"/>
            <ac:spMk id="69" creationId="{6BB4A288-31AD-48C2-B51A-26D773DE2A21}"/>
          </ac:spMkLst>
        </pc:spChg>
        <pc:spChg chg="add">
          <ac:chgData name="MUHAMMAD AZMAN BIN IBRAHIM" userId="5e773a02-69ec-47ad-b9e6-830ccad36b9a" providerId="ADAL" clId="{4BF18B0E-08F7-E649-9E90-E902F8F0027C}" dt="2021-04-17T14:11:42.636" v="218" actId="26606"/>
          <ac:spMkLst>
            <pc:docMk/>
            <pc:sldMk cId="282391675" sldId="283"/>
            <ac:spMk id="133" creationId="{6BB4A288-31AD-48C2-B51A-26D773DE2A21}"/>
          </ac:spMkLst>
        </pc:spChg>
        <pc:grpChg chg="add del">
          <ac:chgData name="MUHAMMAD AZMAN BIN IBRAHIM" userId="5e773a02-69ec-47ad-b9e6-830ccad36b9a" providerId="ADAL" clId="{4BF18B0E-08F7-E649-9E90-E902F8F0027C}" dt="2021-04-17T14:11:42.636" v="218" actId="26606"/>
          <ac:grpSpMkLst>
            <pc:docMk/>
            <pc:sldMk cId="282391675" sldId="283"/>
            <ac:grpSpMk id="10" creationId="{71AFD227-869A-489C-A9B5-3F0498DF3C0C}"/>
          </ac:grpSpMkLst>
        </pc:grpChg>
        <pc:grpChg chg="add">
          <ac:chgData name="MUHAMMAD AZMAN BIN IBRAHIM" userId="5e773a02-69ec-47ad-b9e6-830ccad36b9a" providerId="ADAL" clId="{4BF18B0E-08F7-E649-9E90-E902F8F0027C}" dt="2021-04-17T14:11:42.636" v="218" actId="26606"/>
          <ac:grpSpMkLst>
            <pc:docMk/>
            <pc:sldMk cId="282391675" sldId="283"/>
            <ac:grpSpMk id="74" creationId="{71AFD227-869A-489C-A9B5-3F0498DF3C0C}"/>
          </ac:grpSpMkLst>
        </pc:grpChg>
        <pc:picChg chg="add mod">
          <ac:chgData name="MUHAMMAD AZMAN BIN IBRAHIM" userId="5e773a02-69ec-47ad-b9e6-830ccad36b9a" providerId="ADAL" clId="{4BF18B0E-08F7-E649-9E90-E902F8F0027C}" dt="2021-04-17T14:10:43.997" v="216" actId="26606"/>
          <ac:picMkLst>
            <pc:docMk/>
            <pc:sldMk cId="282391675" sldId="283"/>
            <ac:picMk id="5" creationId="{A85054D1-444D-7D44-9063-BE86908BA6BD}"/>
          </ac:picMkLst>
        </pc:picChg>
      </pc:sldChg>
      <pc:sldChg chg="addSp delSp modSp new mod ord setBg">
        <pc:chgData name="MUHAMMAD AZMAN BIN IBRAHIM" userId="5e773a02-69ec-47ad-b9e6-830ccad36b9a" providerId="ADAL" clId="{4BF18B0E-08F7-E649-9E90-E902F8F0027C}" dt="2021-04-18T14:06:56.757" v="424" actId="20578"/>
        <pc:sldMkLst>
          <pc:docMk/>
          <pc:sldMk cId="3438545249" sldId="284"/>
        </pc:sldMkLst>
        <pc:spChg chg="del">
          <ac:chgData name="MUHAMMAD AZMAN BIN IBRAHIM" userId="5e773a02-69ec-47ad-b9e6-830ccad36b9a" providerId="ADAL" clId="{4BF18B0E-08F7-E649-9E90-E902F8F0027C}" dt="2021-04-17T14:11:32.763" v="217" actId="26606"/>
          <ac:spMkLst>
            <pc:docMk/>
            <pc:sldMk cId="3438545249" sldId="284"/>
            <ac:spMk id="2" creationId="{97FBF098-9AEB-B543-8E16-9C1159398FD8}"/>
          </ac:spMkLst>
        </pc:spChg>
        <pc:spChg chg="del">
          <ac:chgData name="MUHAMMAD AZMAN BIN IBRAHIM" userId="5e773a02-69ec-47ad-b9e6-830ccad36b9a" providerId="ADAL" clId="{4BF18B0E-08F7-E649-9E90-E902F8F0027C}" dt="2021-04-17T08:50:23.594" v="84"/>
          <ac:spMkLst>
            <pc:docMk/>
            <pc:sldMk cId="3438545249" sldId="284"/>
            <ac:spMk id="3" creationId="{1E571BEA-48CA-8E46-9D24-A7146BBFEA4D}"/>
          </ac:spMkLst>
        </pc:spChg>
        <pc:spChg chg="add">
          <ac:chgData name="MUHAMMAD AZMAN BIN IBRAHIM" userId="5e773a02-69ec-47ad-b9e6-830ccad36b9a" providerId="ADAL" clId="{4BF18B0E-08F7-E649-9E90-E902F8F0027C}" dt="2021-04-17T14:11:32.763" v="217" actId="26606"/>
          <ac:spMkLst>
            <pc:docMk/>
            <pc:sldMk cId="3438545249" sldId="284"/>
            <ac:spMk id="69" creationId="{6BB4A288-31AD-48C2-B51A-26D773DE2A21}"/>
          </ac:spMkLst>
        </pc:spChg>
        <pc:grpChg chg="add">
          <ac:chgData name="MUHAMMAD AZMAN BIN IBRAHIM" userId="5e773a02-69ec-47ad-b9e6-830ccad36b9a" providerId="ADAL" clId="{4BF18B0E-08F7-E649-9E90-E902F8F0027C}" dt="2021-04-17T14:11:32.763" v="217" actId="26606"/>
          <ac:grpSpMkLst>
            <pc:docMk/>
            <pc:sldMk cId="3438545249" sldId="284"/>
            <ac:grpSpMk id="10" creationId="{71AFD227-869A-489C-A9B5-3F0498DF3C0C}"/>
          </ac:grpSpMkLst>
        </pc:grpChg>
        <pc:grpChg chg="add">
          <ac:chgData name="MUHAMMAD AZMAN BIN IBRAHIM" userId="5e773a02-69ec-47ad-b9e6-830ccad36b9a" providerId="ADAL" clId="{4BF18B0E-08F7-E649-9E90-E902F8F0027C}" dt="2021-04-17T14:11:32.763" v="217" actId="26606"/>
          <ac:grpSpMkLst>
            <pc:docMk/>
            <pc:sldMk cId="3438545249" sldId="284"/>
            <ac:grpSpMk id="71" creationId="{0239F084-1ED1-4F5D-A536-47505D18DF10}"/>
          </ac:grpSpMkLst>
        </pc:grpChg>
        <pc:picChg chg="add mod">
          <ac:chgData name="MUHAMMAD AZMAN BIN IBRAHIM" userId="5e773a02-69ec-47ad-b9e6-830ccad36b9a" providerId="ADAL" clId="{4BF18B0E-08F7-E649-9E90-E902F8F0027C}" dt="2021-04-17T14:11:32.763" v="217" actId="26606"/>
          <ac:picMkLst>
            <pc:docMk/>
            <pc:sldMk cId="3438545249" sldId="284"/>
            <ac:picMk id="5" creationId="{98BE40BB-3EA8-B94D-9B91-EF427C9FF06B}"/>
          </ac:picMkLst>
        </pc:picChg>
      </pc:sldChg>
      <pc:sldChg chg="addSp delSp modSp new mod ord setBg">
        <pc:chgData name="MUHAMMAD AZMAN BIN IBRAHIM" userId="5e773a02-69ec-47ad-b9e6-830ccad36b9a" providerId="ADAL" clId="{4BF18B0E-08F7-E649-9E90-E902F8F0027C}" dt="2021-04-18T14:06:54.896" v="423" actId="20578"/>
        <pc:sldMkLst>
          <pc:docMk/>
          <pc:sldMk cId="2563950834" sldId="285"/>
        </pc:sldMkLst>
        <pc:spChg chg="del">
          <ac:chgData name="MUHAMMAD AZMAN BIN IBRAHIM" userId="5e773a02-69ec-47ad-b9e6-830ccad36b9a" providerId="ADAL" clId="{4BF18B0E-08F7-E649-9E90-E902F8F0027C}" dt="2021-04-17T14:11:48.142" v="219" actId="26606"/>
          <ac:spMkLst>
            <pc:docMk/>
            <pc:sldMk cId="2563950834" sldId="285"/>
            <ac:spMk id="2" creationId="{8686C94F-70B4-EE41-B351-4A0DD6409D7D}"/>
          </ac:spMkLst>
        </pc:spChg>
        <pc:spChg chg="del">
          <ac:chgData name="MUHAMMAD AZMAN BIN IBRAHIM" userId="5e773a02-69ec-47ad-b9e6-830ccad36b9a" providerId="ADAL" clId="{4BF18B0E-08F7-E649-9E90-E902F8F0027C}" dt="2021-04-17T09:30:36.206" v="88"/>
          <ac:spMkLst>
            <pc:docMk/>
            <pc:sldMk cId="2563950834" sldId="285"/>
            <ac:spMk id="3" creationId="{83FC8369-4D20-9D48-AB78-0DA47F0CBFF1}"/>
          </ac:spMkLst>
        </pc:spChg>
        <pc:spChg chg="add">
          <ac:chgData name="MUHAMMAD AZMAN BIN IBRAHIM" userId="5e773a02-69ec-47ad-b9e6-830ccad36b9a" providerId="ADAL" clId="{4BF18B0E-08F7-E649-9E90-E902F8F0027C}" dt="2021-04-17T14:11:48.142" v="219" actId="26606"/>
          <ac:spMkLst>
            <pc:docMk/>
            <pc:sldMk cId="2563950834" sldId="285"/>
            <ac:spMk id="69" creationId="{6BB4A288-31AD-48C2-B51A-26D773DE2A21}"/>
          </ac:spMkLst>
        </pc:spChg>
        <pc:grpChg chg="add">
          <ac:chgData name="MUHAMMAD AZMAN BIN IBRAHIM" userId="5e773a02-69ec-47ad-b9e6-830ccad36b9a" providerId="ADAL" clId="{4BF18B0E-08F7-E649-9E90-E902F8F0027C}" dt="2021-04-17T14:11:48.142" v="219" actId="26606"/>
          <ac:grpSpMkLst>
            <pc:docMk/>
            <pc:sldMk cId="2563950834" sldId="285"/>
            <ac:grpSpMk id="10" creationId="{71AFD227-869A-489C-A9B5-3F0498DF3C0C}"/>
          </ac:grpSpMkLst>
        </pc:grpChg>
        <pc:picChg chg="add mod">
          <ac:chgData name="MUHAMMAD AZMAN BIN IBRAHIM" userId="5e773a02-69ec-47ad-b9e6-830ccad36b9a" providerId="ADAL" clId="{4BF18B0E-08F7-E649-9E90-E902F8F0027C}" dt="2021-04-17T14:11:48.142" v="219" actId="26606"/>
          <ac:picMkLst>
            <pc:docMk/>
            <pc:sldMk cId="2563950834" sldId="285"/>
            <ac:picMk id="5" creationId="{37D3E539-F672-D841-B911-ED53C07F23A6}"/>
          </ac:picMkLst>
        </pc:picChg>
      </pc:sldChg>
      <pc:sldChg chg="addSp delSp modSp new mod ord setBg">
        <pc:chgData name="MUHAMMAD AZMAN BIN IBRAHIM" userId="5e773a02-69ec-47ad-b9e6-830ccad36b9a" providerId="ADAL" clId="{4BF18B0E-08F7-E649-9E90-E902F8F0027C}" dt="2021-04-18T14:06:53.022" v="422" actId="20578"/>
        <pc:sldMkLst>
          <pc:docMk/>
          <pc:sldMk cId="3864481762" sldId="286"/>
        </pc:sldMkLst>
        <pc:spChg chg="del">
          <ac:chgData name="MUHAMMAD AZMAN BIN IBRAHIM" userId="5e773a02-69ec-47ad-b9e6-830ccad36b9a" providerId="ADAL" clId="{4BF18B0E-08F7-E649-9E90-E902F8F0027C}" dt="2021-04-17T14:14:46.700" v="221" actId="26606"/>
          <ac:spMkLst>
            <pc:docMk/>
            <pc:sldMk cId="3864481762" sldId="286"/>
            <ac:spMk id="2" creationId="{DAB5E4CB-9837-5644-AFF5-4DBE99BE2783}"/>
          </ac:spMkLst>
        </pc:spChg>
        <pc:spChg chg="del">
          <ac:chgData name="MUHAMMAD AZMAN BIN IBRAHIM" userId="5e773a02-69ec-47ad-b9e6-830ccad36b9a" providerId="ADAL" clId="{4BF18B0E-08F7-E649-9E90-E902F8F0027C}" dt="2021-04-17T09:31:16.794" v="90"/>
          <ac:spMkLst>
            <pc:docMk/>
            <pc:sldMk cId="3864481762" sldId="286"/>
            <ac:spMk id="3" creationId="{72ADE25D-0234-F343-960D-D9753A445C9C}"/>
          </ac:spMkLst>
        </pc:spChg>
        <pc:spChg chg="add">
          <ac:chgData name="MUHAMMAD AZMAN BIN IBRAHIM" userId="5e773a02-69ec-47ad-b9e6-830ccad36b9a" providerId="ADAL" clId="{4BF18B0E-08F7-E649-9E90-E902F8F0027C}" dt="2021-04-17T14:14:46.700" v="221" actId="26606"/>
          <ac:spMkLst>
            <pc:docMk/>
            <pc:sldMk cId="3864481762" sldId="286"/>
            <ac:spMk id="69" creationId="{6BB4A288-31AD-48C2-B51A-26D773DE2A21}"/>
          </ac:spMkLst>
        </pc:spChg>
        <pc:grpChg chg="add">
          <ac:chgData name="MUHAMMAD AZMAN BIN IBRAHIM" userId="5e773a02-69ec-47ad-b9e6-830ccad36b9a" providerId="ADAL" clId="{4BF18B0E-08F7-E649-9E90-E902F8F0027C}" dt="2021-04-17T14:14:46.700" v="221" actId="26606"/>
          <ac:grpSpMkLst>
            <pc:docMk/>
            <pc:sldMk cId="3864481762" sldId="286"/>
            <ac:grpSpMk id="10" creationId="{71AFD227-869A-489C-A9B5-3F0498DF3C0C}"/>
          </ac:grpSpMkLst>
        </pc:grpChg>
        <pc:picChg chg="add mod">
          <ac:chgData name="MUHAMMAD AZMAN BIN IBRAHIM" userId="5e773a02-69ec-47ad-b9e6-830ccad36b9a" providerId="ADAL" clId="{4BF18B0E-08F7-E649-9E90-E902F8F0027C}" dt="2021-04-17T14:14:46.700" v="221" actId="26606"/>
          <ac:picMkLst>
            <pc:docMk/>
            <pc:sldMk cId="3864481762" sldId="286"/>
            <ac:picMk id="5" creationId="{4EF63539-8EDA-0444-9A0F-18099A9D759A}"/>
          </ac:picMkLst>
        </pc:picChg>
      </pc:sldChg>
      <pc:sldChg chg="addSp delSp modSp new mod ord setBg">
        <pc:chgData name="MUHAMMAD AZMAN BIN IBRAHIM" userId="5e773a02-69ec-47ad-b9e6-830ccad36b9a" providerId="ADAL" clId="{4BF18B0E-08F7-E649-9E90-E902F8F0027C}" dt="2021-04-18T14:06:51.222" v="421" actId="20578"/>
        <pc:sldMkLst>
          <pc:docMk/>
          <pc:sldMk cId="1601005139" sldId="287"/>
        </pc:sldMkLst>
        <pc:spChg chg="del">
          <ac:chgData name="MUHAMMAD AZMAN BIN IBRAHIM" userId="5e773a02-69ec-47ad-b9e6-830ccad36b9a" providerId="ADAL" clId="{4BF18B0E-08F7-E649-9E90-E902F8F0027C}" dt="2021-04-17T14:15:07.139" v="222" actId="26606"/>
          <ac:spMkLst>
            <pc:docMk/>
            <pc:sldMk cId="1601005139" sldId="287"/>
            <ac:spMk id="2" creationId="{A00CDFDD-28A1-4441-856B-CAF1F295705C}"/>
          </ac:spMkLst>
        </pc:spChg>
        <pc:spChg chg="del">
          <ac:chgData name="MUHAMMAD AZMAN BIN IBRAHIM" userId="5e773a02-69ec-47ad-b9e6-830ccad36b9a" providerId="ADAL" clId="{4BF18B0E-08F7-E649-9E90-E902F8F0027C}" dt="2021-04-17T09:32:19.840" v="94"/>
          <ac:spMkLst>
            <pc:docMk/>
            <pc:sldMk cId="1601005139" sldId="287"/>
            <ac:spMk id="3" creationId="{144050BC-256E-774D-996D-B18753F2CBD7}"/>
          </ac:spMkLst>
        </pc:spChg>
        <pc:spChg chg="add">
          <ac:chgData name="MUHAMMAD AZMAN BIN IBRAHIM" userId="5e773a02-69ec-47ad-b9e6-830ccad36b9a" providerId="ADAL" clId="{4BF18B0E-08F7-E649-9E90-E902F8F0027C}" dt="2021-04-17T14:15:07.139" v="222" actId="26606"/>
          <ac:spMkLst>
            <pc:docMk/>
            <pc:sldMk cId="1601005139" sldId="287"/>
            <ac:spMk id="69" creationId="{6BB4A288-31AD-48C2-B51A-26D773DE2A21}"/>
          </ac:spMkLst>
        </pc:spChg>
        <pc:grpChg chg="add">
          <ac:chgData name="MUHAMMAD AZMAN BIN IBRAHIM" userId="5e773a02-69ec-47ad-b9e6-830ccad36b9a" providerId="ADAL" clId="{4BF18B0E-08F7-E649-9E90-E902F8F0027C}" dt="2021-04-17T14:15:07.139" v="222" actId="26606"/>
          <ac:grpSpMkLst>
            <pc:docMk/>
            <pc:sldMk cId="1601005139" sldId="287"/>
            <ac:grpSpMk id="10" creationId="{71AFD227-869A-489C-A9B5-3F0498DF3C0C}"/>
          </ac:grpSpMkLst>
        </pc:grpChg>
        <pc:picChg chg="add mod">
          <ac:chgData name="MUHAMMAD AZMAN BIN IBRAHIM" userId="5e773a02-69ec-47ad-b9e6-830ccad36b9a" providerId="ADAL" clId="{4BF18B0E-08F7-E649-9E90-E902F8F0027C}" dt="2021-04-17T14:15:07.139" v="222" actId="26606"/>
          <ac:picMkLst>
            <pc:docMk/>
            <pc:sldMk cId="1601005139" sldId="287"/>
            <ac:picMk id="5" creationId="{25D7341B-8284-DD48-9BEB-9C15E3D33070}"/>
          </ac:picMkLst>
        </pc:picChg>
      </pc:sldChg>
      <pc:sldChg chg="addSp delSp modSp new del mod">
        <pc:chgData name="MUHAMMAD AZMAN BIN IBRAHIM" userId="5e773a02-69ec-47ad-b9e6-830ccad36b9a" providerId="ADAL" clId="{4BF18B0E-08F7-E649-9E90-E902F8F0027C}" dt="2021-04-17T13:07:12.309" v="103" actId="2696"/>
        <pc:sldMkLst>
          <pc:docMk/>
          <pc:sldMk cId="2890444610" sldId="288"/>
        </pc:sldMkLst>
        <pc:spChg chg="del">
          <ac:chgData name="MUHAMMAD AZMAN BIN IBRAHIM" userId="5e773a02-69ec-47ad-b9e6-830ccad36b9a" providerId="ADAL" clId="{4BF18B0E-08F7-E649-9E90-E902F8F0027C}" dt="2021-04-17T13:06:38.148" v="96"/>
          <ac:spMkLst>
            <pc:docMk/>
            <pc:sldMk cId="2890444610" sldId="288"/>
            <ac:spMk id="3" creationId="{A0054ECF-530E-5E4E-BC1E-F002A56FB402}"/>
          </ac:spMkLst>
        </pc:spChg>
        <pc:picChg chg="add mod">
          <ac:chgData name="MUHAMMAD AZMAN BIN IBRAHIM" userId="5e773a02-69ec-47ad-b9e6-830ccad36b9a" providerId="ADAL" clId="{4BF18B0E-08F7-E649-9E90-E902F8F0027C}" dt="2021-04-17T13:06:39.211" v="98" actId="962"/>
          <ac:picMkLst>
            <pc:docMk/>
            <pc:sldMk cId="2890444610" sldId="288"/>
            <ac:picMk id="5" creationId="{B29BF3CA-7CB9-7B48-91A3-45DD7FBE0C11}"/>
          </ac:picMkLst>
        </pc:picChg>
      </pc:sldChg>
      <pc:sldChg chg="addSp delSp modSp new mod ord setBg">
        <pc:chgData name="MUHAMMAD AZMAN BIN IBRAHIM" userId="5e773a02-69ec-47ad-b9e6-830ccad36b9a" providerId="ADAL" clId="{4BF18B0E-08F7-E649-9E90-E902F8F0027C}" dt="2021-04-18T14:06:49.088" v="420" actId="20578"/>
        <pc:sldMkLst>
          <pc:docMk/>
          <pc:sldMk cId="3431707406" sldId="289"/>
        </pc:sldMkLst>
        <pc:spChg chg="del">
          <ac:chgData name="MUHAMMAD AZMAN BIN IBRAHIM" userId="5e773a02-69ec-47ad-b9e6-830ccad36b9a" providerId="ADAL" clId="{4BF18B0E-08F7-E649-9E90-E902F8F0027C}" dt="2021-04-17T14:12:57.500" v="220" actId="26606"/>
          <ac:spMkLst>
            <pc:docMk/>
            <pc:sldMk cId="3431707406" sldId="289"/>
            <ac:spMk id="2" creationId="{3FD24240-5CC1-DB47-A1A1-EE03A5F56B93}"/>
          </ac:spMkLst>
        </pc:spChg>
        <pc:spChg chg="del">
          <ac:chgData name="MUHAMMAD AZMAN BIN IBRAHIM" userId="5e773a02-69ec-47ad-b9e6-830ccad36b9a" providerId="ADAL" clId="{4BF18B0E-08F7-E649-9E90-E902F8F0027C}" dt="2021-04-17T13:06:51.889" v="100"/>
          <ac:spMkLst>
            <pc:docMk/>
            <pc:sldMk cId="3431707406" sldId="289"/>
            <ac:spMk id="3" creationId="{A5A3AD05-00DE-2A4D-B818-E43E53AD5E2D}"/>
          </ac:spMkLst>
        </pc:spChg>
        <pc:spChg chg="add del">
          <ac:chgData name="MUHAMMAD AZMAN BIN IBRAHIM" userId="5e773a02-69ec-47ad-b9e6-830ccad36b9a" providerId="ADAL" clId="{4BF18B0E-08F7-E649-9E90-E902F8F0027C}" dt="2021-04-17T14:15:50.679" v="223" actId="26606"/>
          <ac:spMkLst>
            <pc:docMk/>
            <pc:sldMk cId="3431707406" sldId="289"/>
            <ac:spMk id="69" creationId="{6BB4A288-31AD-48C2-B51A-26D773DE2A21}"/>
          </ac:spMkLst>
        </pc:spChg>
        <pc:spChg chg="add">
          <ac:chgData name="MUHAMMAD AZMAN BIN IBRAHIM" userId="5e773a02-69ec-47ad-b9e6-830ccad36b9a" providerId="ADAL" clId="{4BF18B0E-08F7-E649-9E90-E902F8F0027C}" dt="2021-04-17T14:15:50.679" v="223" actId="26606"/>
          <ac:spMkLst>
            <pc:docMk/>
            <pc:sldMk cId="3431707406" sldId="289"/>
            <ac:spMk id="281" creationId="{6BB4A288-31AD-48C2-B51A-26D773DE2A21}"/>
          </ac:spMkLst>
        </pc:spChg>
        <pc:grpChg chg="add del">
          <ac:chgData name="MUHAMMAD AZMAN BIN IBRAHIM" userId="5e773a02-69ec-47ad-b9e6-830ccad36b9a" providerId="ADAL" clId="{4BF18B0E-08F7-E649-9E90-E902F8F0027C}" dt="2021-04-17T14:15:50.679" v="223" actId="26606"/>
          <ac:grpSpMkLst>
            <pc:docMk/>
            <pc:sldMk cId="3431707406" sldId="289"/>
            <ac:grpSpMk id="10" creationId="{71AFD227-869A-489C-A9B5-3F0498DF3C0C}"/>
          </ac:grpSpMkLst>
        </pc:grpChg>
        <pc:grpChg chg="add del">
          <ac:chgData name="MUHAMMAD AZMAN BIN IBRAHIM" userId="5e773a02-69ec-47ad-b9e6-830ccad36b9a" providerId="ADAL" clId="{4BF18B0E-08F7-E649-9E90-E902F8F0027C}" dt="2021-04-17T14:15:50.679" v="223" actId="26606"/>
          <ac:grpSpMkLst>
            <pc:docMk/>
            <pc:sldMk cId="3431707406" sldId="289"/>
            <ac:grpSpMk id="71" creationId="{0239F084-1ED1-4F5D-A536-47505D18DF10}"/>
          </ac:grpSpMkLst>
        </pc:grpChg>
        <pc:grpChg chg="add">
          <ac:chgData name="MUHAMMAD AZMAN BIN IBRAHIM" userId="5e773a02-69ec-47ad-b9e6-830ccad36b9a" providerId="ADAL" clId="{4BF18B0E-08F7-E649-9E90-E902F8F0027C}" dt="2021-04-17T14:15:50.679" v="223" actId="26606"/>
          <ac:grpSpMkLst>
            <pc:docMk/>
            <pc:sldMk cId="3431707406" sldId="289"/>
            <ac:grpSpMk id="222" creationId="{71AFD227-869A-489C-A9B5-3F0498DF3C0C}"/>
          </ac:grpSpMkLst>
        </pc:grpChg>
        <pc:picChg chg="add mod">
          <ac:chgData name="MUHAMMAD AZMAN BIN IBRAHIM" userId="5e773a02-69ec-47ad-b9e6-830ccad36b9a" providerId="ADAL" clId="{4BF18B0E-08F7-E649-9E90-E902F8F0027C}" dt="2021-04-17T14:12:57.500" v="220" actId="26606"/>
          <ac:picMkLst>
            <pc:docMk/>
            <pc:sldMk cId="3431707406" sldId="289"/>
            <ac:picMk id="5" creationId="{B3E6B7FE-3BBA-944A-8ADC-1FBBB4E324D8}"/>
          </ac:picMkLst>
        </pc:picChg>
      </pc:sldChg>
      <pc:sldChg chg="addSp delSp modSp new mod ord setBg">
        <pc:chgData name="MUHAMMAD AZMAN BIN IBRAHIM" userId="5e773a02-69ec-47ad-b9e6-830ccad36b9a" providerId="ADAL" clId="{4BF18B0E-08F7-E649-9E90-E902F8F0027C}" dt="2021-04-18T14:06:46.551" v="419" actId="20578"/>
        <pc:sldMkLst>
          <pc:docMk/>
          <pc:sldMk cId="3222808869" sldId="290"/>
        </pc:sldMkLst>
        <pc:spChg chg="del">
          <ac:chgData name="MUHAMMAD AZMAN BIN IBRAHIM" userId="5e773a02-69ec-47ad-b9e6-830ccad36b9a" providerId="ADAL" clId="{4BF18B0E-08F7-E649-9E90-E902F8F0027C}" dt="2021-04-17T14:16:28.057" v="224" actId="26606"/>
          <ac:spMkLst>
            <pc:docMk/>
            <pc:sldMk cId="3222808869" sldId="290"/>
            <ac:spMk id="2" creationId="{84DE3AC6-3AD2-C944-A137-311EC49F4E52}"/>
          </ac:spMkLst>
        </pc:spChg>
        <pc:spChg chg="del">
          <ac:chgData name="MUHAMMAD AZMAN BIN IBRAHIM" userId="5e773a02-69ec-47ad-b9e6-830ccad36b9a" providerId="ADAL" clId="{4BF18B0E-08F7-E649-9E90-E902F8F0027C}" dt="2021-04-17T13:07:24.505" v="105"/>
          <ac:spMkLst>
            <pc:docMk/>
            <pc:sldMk cId="3222808869" sldId="290"/>
            <ac:spMk id="3" creationId="{830652D2-DA47-9E46-9C8F-578392114356}"/>
          </ac:spMkLst>
        </pc:spChg>
        <pc:spChg chg="add">
          <ac:chgData name="MUHAMMAD AZMAN BIN IBRAHIM" userId="5e773a02-69ec-47ad-b9e6-830ccad36b9a" providerId="ADAL" clId="{4BF18B0E-08F7-E649-9E90-E902F8F0027C}" dt="2021-04-17T14:16:28.057" v="224" actId="26606"/>
          <ac:spMkLst>
            <pc:docMk/>
            <pc:sldMk cId="3222808869" sldId="290"/>
            <ac:spMk id="69" creationId="{6BB4A288-31AD-48C2-B51A-26D773DE2A21}"/>
          </ac:spMkLst>
        </pc:spChg>
        <pc:grpChg chg="add">
          <ac:chgData name="MUHAMMAD AZMAN BIN IBRAHIM" userId="5e773a02-69ec-47ad-b9e6-830ccad36b9a" providerId="ADAL" clId="{4BF18B0E-08F7-E649-9E90-E902F8F0027C}" dt="2021-04-17T14:16:28.057" v="224" actId="26606"/>
          <ac:grpSpMkLst>
            <pc:docMk/>
            <pc:sldMk cId="3222808869" sldId="290"/>
            <ac:grpSpMk id="10" creationId="{71AFD227-869A-489C-A9B5-3F0498DF3C0C}"/>
          </ac:grpSpMkLst>
        </pc:grpChg>
        <pc:picChg chg="add mod">
          <ac:chgData name="MUHAMMAD AZMAN BIN IBRAHIM" userId="5e773a02-69ec-47ad-b9e6-830ccad36b9a" providerId="ADAL" clId="{4BF18B0E-08F7-E649-9E90-E902F8F0027C}" dt="2021-04-17T14:16:28.057" v="224" actId="26606"/>
          <ac:picMkLst>
            <pc:docMk/>
            <pc:sldMk cId="3222808869" sldId="290"/>
            <ac:picMk id="5" creationId="{72BF421E-AE11-0A44-BB6D-0A7EFB11E5A6}"/>
          </ac:picMkLst>
        </pc:picChg>
      </pc:sldChg>
      <pc:sldChg chg="addSp delSp modSp new mod ord setBg">
        <pc:chgData name="MUHAMMAD AZMAN BIN IBRAHIM" userId="5e773a02-69ec-47ad-b9e6-830ccad36b9a" providerId="ADAL" clId="{4BF18B0E-08F7-E649-9E90-E902F8F0027C}" dt="2021-04-18T14:06:43.849" v="418" actId="20578"/>
        <pc:sldMkLst>
          <pc:docMk/>
          <pc:sldMk cId="3526361979" sldId="291"/>
        </pc:sldMkLst>
        <pc:spChg chg="del">
          <ac:chgData name="MUHAMMAD AZMAN BIN IBRAHIM" userId="5e773a02-69ec-47ad-b9e6-830ccad36b9a" providerId="ADAL" clId="{4BF18B0E-08F7-E649-9E90-E902F8F0027C}" dt="2021-04-17T14:18:08.490" v="225" actId="26606"/>
          <ac:spMkLst>
            <pc:docMk/>
            <pc:sldMk cId="3526361979" sldId="291"/>
            <ac:spMk id="2" creationId="{638E0FF8-CC99-884C-8D48-C9647147F278}"/>
          </ac:spMkLst>
        </pc:spChg>
        <pc:spChg chg="del">
          <ac:chgData name="MUHAMMAD AZMAN BIN IBRAHIM" userId="5e773a02-69ec-47ad-b9e6-830ccad36b9a" providerId="ADAL" clId="{4BF18B0E-08F7-E649-9E90-E902F8F0027C}" dt="2021-04-17T13:07:58.118" v="109"/>
          <ac:spMkLst>
            <pc:docMk/>
            <pc:sldMk cId="3526361979" sldId="291"/>
            <ac:spMk id="3" creationId="{DC0C7077-2916-0644-A6C9-471741D353DB}"/>
          </ac:spMkLst>
        </pc:spChg>
        <pc:spChg chg="add">
          <ac:chgData name="MUHAMMAD AZMAN BIN IBRAHIM" userId="5e773a02-69ec-47ad-b9e6-830ccad36b9a" providerId="ADAL" clId="{4BF18B0E-08F7-E649-9E90-E902F8F0027C}" dt="2021-04-17T14:18:08.490" v="225" actId="26606"/>
          <ac:spMkLst>
            <pc:docMk/>
            <pc:sldMk cId="3526361979" sldId="291"/>
            <ac:spMk id="69" creationId="{6BB4A288-31AD-48C2-B51A-26D773DE2A21}"/>
          </ac:spMkLst>
        </pc:spChg>
        <pc:grpChg chg="add">
          <ac:chgData name="MUHAMMAD AZMAN BIN IBRAHIM" userId="5e773a02-69ec-47ad-b9e6-830ccad36b9a" providerId="ADAL" clId="{4BF18B0E-08F7-E649-9E90-E902F8F0027C}" dt="2021-04-17T14:18:08.490" v="225" actId="26606"/>
          <ac:grpSpMkLst>
            <pc:docMk/>
            <pc:sldMk cId="3526361979" sldId="291"/>
            <ac:grpSpMk id="10" creationId="{71AFD227-869A-489C-A9B5-3F0498DF3C0C}"/>
          </ac:grpSpMkLst>
        </pc:grpChg>
        <pc:picChg chg="add mod">
          <ac:chgData name="MUHAMMAD AZMAN BIN IBRAHIM" userId="5e773a02-69ec-47ad-b9e6-830ccad36b9a" providerId="ADAL" clId="{4BF18B0E-08F7-E649-9E90-E902F8F0027C}" dt="2021-04-17T14:18:08.490" v="225" actId="26606"/>
          <ac:picMkLst>
            <pc:docMk/>
            <pc:sldMk cId="3526361979" sldId="291"/>
            <ac:picMk id="5" creationId="{FD591C4F-7A52-1543-A41D-13D8AE2498E1}"/>
          </ac:picMkLst>
        </pc:picChg>
      </pc:sldChg>
      <pc:sldChg chg="addSp delSp modSp new mod ord setBg">
        <pc:chgData name="MUHAMMAD AZMAN BIN IBRAHIM" userId="5e773a02-69ec-47ad-b9e6-830ccad36b9a" providerId="ADAL" clId="{4BF18B0E-08F7-E649-9E90-E902F8F0027C}" dt="2021-04-18T14:06:41.850" v="417" actId="20578"/>
        <pc:sldMkLst>
          <pc:docMk/>
          <pc:sldMk cId="646960128" sldId="292"/>
        </pc:sldMkLst>
        <pc:spChg chg="del">
          <ac:chgData name="MUHAMMAD AZMAN BIN IBRAHIM" userId="5e773a02-69ec-47ad-b9e6-830ccad36b9a" providerId="ADAL" clId="{4BF18B0E-08F7-E649-9E90-E902F8F0027C}" dt="2021-04-17T14:18:39.154" v="226" actId="26606"/>
          <ac:spMkLst>
            <pc:docMk/>
            <pc:sldMk cId="646960128" sldId="292"/>
            <ac:spMk id="2" creationId="{8EBD2FD9-33EB-BD4F-9514-408341F50297}"/>
          </ac:spMkLst>
        </pc:spChg>
        <pc:spChg chg="del">
          <ac:chgData name="MUHAMMAD AZMAN BIN IBRAHIM" userId="5e773a02-69ec-47ad-b9e6-830ccad36b9a" providerId="ADAL" clId="{4BF18B0E-08F7-E649-9E90-E902F8F0027C}" dt="2021-04-17T13:08:17.605" v="113"/>
          <ac:spMkLst>
            <pc:docMk/>
            <pc:sldMk cId="646960128" sldId="292"/>
            <ac:spMk id="3" creationId="{14C3BE2D-83CF-7D44-9A6A-7BDB16E5BE07}"/>
          </ac:spMkLst>
        </pc:spChg>
        <pc:spChg chg="add">
          <ac:chgData name="MUHAMMAD AZMAN BIN IBRAHIM" userId="5e773a02-69ec-47ad-b9e6-830ccad36b9a" providerId="ADAL" clId="{4BF18B0E-08F7-E649-9E90-E902F8F0027C}" dt="2021-04-17T14:18:39.154" v="226" actId="26606"/>
          <ac:spMkLst>
            <pc:docMk/>
            <pc:sldMk cId="646960128" sldId="292"/>
            <ac:spMk id="69" creationId="{6BB4A288-31AD-48C2-B51A-26D773DE2A21}"/>
          </ac:spMkLst>
        </pc:spChg>
        <pc:grpChg chg="add">
          <ac:chgData name="MUHAMMAD AZMAN BIN IBRAHIM" userId="5e773a02-69ec-47ad-b9e6-830ccad36b9a" providerId="ADAL" clId="{4BF18B0E-08F7-E649-9E90-E902F8F0027C}" dt="2021-04-17T14:18:39.154" v="226" actId="26606"/>
          <ac:grpSpMkLst>
            <pc:docMk/>
            <pc:sldMk cId="646960128" sldId="292"/>
            <ac:grpSpMk id="10" creationId="{71AFD227-869A-489C-A9B5-3F0498DF3C0C}"/>
          </ac:grpSpMkLst>
        </pc:grpChg>
        <pc:picChg chg="add mod">
          <ac:chgData name="MUHAMMAD AZMAN BIN IBRAHIM" userId="5e773a02-69ec-47ad-b9e6-830ccad36b9a" providerId="ADAL" clId="{4BF18B0E-08F7-E649-9E90-E902F8F0027C}" dt="2021-04-17T14:18:39.154" v="226" actId="26606"/>
          <ac:picMkLst>
            <pc:docMk/>
            <pc:sldMk cId="646960128" sldId="292"/>
            <ac:picMk id="5" creationId="{898D19E0-31B0-B845-96B6-19CB2B21A996}"/>
          </ac:picMkLst>
        </pc:picChg>
      </pc:sldChg>
      <pc:sldChg chg="addSp delSp modSp new mod ord setBg">
        <pc:chgData name="MUHAMMAD AZMAN BIN IBRAHIM" userId="5e773a02-69ec-47ad-b9e6-830ccad36b9a" providerId="ADAL" clId="{4BF18B0E-08F7-E649-9E90-E902F8F0027C}" dt="2021-04-18T14:06:38.649" v="416" actId="20578"/>
        <pc:sldMkLst>
          <pc:docMk/>
          <pc:sldMk cId="1004356589" sldId="293"/>
        </pc:sldMkLst>
        <pc:spChg chg="del">
          <ac:chgData name="MUHAMMAD AZMAN BIN IBRAHIM" userId="5e773a02-69ec-47ad-b9e6-830ccad36b9a" providerId="ADAL" clId="{4BF18B0E-08F7-E649-9E90-E902F8F0027C}" dt="2021-04-17T14:21:00.137" v="227" actId="26606"/>
          <ac:spMkLst>
            <pc:docMk/>
            <pc:sldMk cId="1004356589" sldId="293"/>
            <ac:spMk id="2" creationId="{922A0348-2D26-5C46-8749-C0F2DCF57B1A}"/>
          </ac:spMkLst>
        </pc:spChg>
        <pc:spChg chg="del">
          <ac:chgData name="MUHAMMAD AZMAN BIN IBRAHIM" userId="5e773a02-69ec-47ad-b9e6-830ccad36b9a" providerId="ADAL" clId="{4BF18B0E-08F7-E649-9E90-E902F8F0027C}" dt="2021-04-17T13:08:29.999" v="117"/>
          <ac:spMkLst>
            <pc:docMk/>
            <pc:sldMk cId="1004356589" sldId="293"/>
            <ac:spMk id="3" creationId="{E18C177C-C6E2-2342-8983-BF5350C862AE}"/>
          </ac:spMkLst>
        </pc:spChg>
        <pc:spChg chg="add">
          <ac:chgData name="MUHAMMAD AZMAN BIN IBRAHIM" userId="5e773a02-69ec-47ad-b9e6-830ccad36b9a" providerId="ADAL" clId="{4BF18B0E-08F7-E649-9E90-E902F8F0027C}" dt="2021-04-17T14:21:00.137" v="227" actId="26606"/>
          <ac:spMkLst>
            <pc:docMk/>
            <pc:sldMk cId="1004356589" sldId="293"/>
            <ac:spMk id="69" creationId="{6BB4A288-31AD-48C2-B51A-26D773DE2A21}"/>
          </ac:spMkLst>
        </pc:spChg>
        <pc:grpChg chg="add">
          <ac:chgData name="MUHAMMAD AZMAN BIN IBRAHIM" userId="5e773a02-69ec-47ad-b9e6-830ccad36b9a" providerId="ADAL" clId="{4BF18B0E-08F7-E649-9E90-E902F8F0027C}" dt="2021-04-17T14:21:00.137" v="227" actId="26606"/>
          <ac:grpSpMkLst>
            <pc:docMk/>
            <pc:sldMk cId="1004356589" sldId="293"/>
            <ac:grpSpMk id="10" creationId="{71AFD227-869A-489C-A9B5-3F0498DF3C0C}"/>
          </ac:grpSpMkLst>
        </pc:grpChg>
        <pc:picChg chg="add mod">
          <ac:chgData name="MUHAMMAD AZMAN BIN IBRAHIM" userId="5e773a02-69ec-47ad-b9e6-830ccad36b9a" providerId="ADAL" clId="{4BF18B0E-08F7-E649-9E90-E902F8F0027C}" dt="2021-04-17T14:21:00.137" v="227" actId="26606"/>
          <ac:picMkLst>
            <pc:docMk/>
            <pc:sldMk cId="1004356589" sldId="293"/>
            <ac:picMk id="5" creationId="{0B76AA04-A58C-2E4C-8295-3C24653B3C9D}"/>
          </ac:picMkLst>
        </pc:picChg>
      </pc:sldChg>
      <pc:sldChg chg="addSp delSp modSp new mod ord setBg">
        <pc:chgData name="MUHAMMAD AZMAN BIN IBRAHIM" userId="5e773a02-69ec-47ad-b9e6-830ccad36b9a" providerId="ADAL" clId="{4BF18B0E-08F7-E649-9E90-E902F8F0027C}" dt="2021-04-18T14:06:36.779" v="415" actId="20578"/>
        <pc:sldMkLst>
          <pc:docMk/>
          <pc:sldMk cId="3642457749" sldId="294"/>
        </pc:sldMkLst>
        <pc:spChg chg="del">
          <ac:chgData name="MUHAMMAD AZMAN BIN IBRAHIM" userId="5e773a02-69ec-47ad-b9e6-830ccad36b9a" providerId="ADAL" clId="{4BF18B0E-08F7-E649-9E90-E902F8F0027C}" dt="2021-04-17T14:21:28.889" v="228" actId="26606"/>
          <ac:spMkLst>
            <pc:docMk/>
            <pc:sldMk cId="3642457749" sldId="294"/>
            <ac:spMk id="2" creationId="{D141E84B-5D11-A743-BE94-D6AC257B8530}"/>
          </ac:spMkLst>
        </pc:spChg>
        <pc:spChg chg="del">
          <ac:chgData name="MUHAMMAD AZMAN BIN IBRAHIM" userId="5e773a02-69ec-47ad-b9e6-830ccad36b9a" providerId="ADAL" clId="{4BF18B0E-08F7-E649-9E90-E902F8F0027C}" dt="2021-04-17T13:08:41.684" v="121"/>
          <ac:spMkLst>
            <pc:docMk/>
            <pc:sldMk cId="3642457749" sldId="294"/>
            <ac:spMk id="3" creationId="{275BF772-606E-5040-8C21-316D76A253E9}"/>
          </ac:spMkLst>
        </pc:spChg>
        <pc:spChg chg="add">
          <ac:chgData name="MUHAMMAD AZMAN BIN IBRAHIM" userId="5e773a02-69ec-47ad-b9e6-830ccad36b9a" providerId="ADAL" clId="{4BF18B0E-08F7-E649-9E90-E902F8F0027C}" dt="2021-04-17T14:21:28.889" v="228" actId="26606"/>
          <ac:spMkLst>
            <pc:docMk/>
            <pc:sldMk cId="3642457749" sldId="294"/>
            <ac:spMk id="69" creationId="{6BB4A288-31AD-48C2-B51A-26D773DE2A21}"/>
          </ac:spMkLst>
        </pc:spChg>
        <pc:grpChg chg="add">
          <ac:chgData name="MUHAMMAD AZMAN BIN IBRAHIM" userId="5e773a02-69ec-47ad-b9e6-830ccad36b9a" providerId="ADAL" clId="{4BF18B0E-08F7-E649-9E90-E902F8F0027C}" dt="2021-04-17T14:21:28.889" v="228" actId="26606"/>
          <ac:grpSpMkLst>
            <pc:docMk/>
            <pc:sldMk cId="3642457749" sldId="294"/>
            <ac:grpSpMk id="10" creationId="{71AFD227-869A-489C-A9B5-3F0498DF3C0C}"/>
          </ac:grpSpMkLst>
        </pc:grpChg>
        <pc:picChg chg="add mod">
          <ac:chgData name="MUHAMMAD AZMAN BIN IBRAHIM" userId="5e773a02-69ec-47ad-b9e6-830ccad36b9a" providerId="ADAL" clId="{4BF18B0E-08F7-E649-9E90-E902F8F0027C}" dt="2021-04-17T14:21:28.889" v="228" actId="26606"/>
          <ac:picMkLst>
            <pc:docMk/>
            <pc:sldMk cId="3642457749" sldId="294"/>
            <ac:picMk id="5" creationId="{36F5083F-0EE9-3F4E-A0B8-31D9A744DA9B}"/>
          </ac:picMkLst>
        </pc:picChg>
        <pc:picChg chg="add del mod">
          <ac:chgData name="MUHAMMAD AZMAN BIN IBRAHIM" userId="5e773a02-69ec-47ad-b9e6-830ccad36b9a" providerId="ADAL" clId="{4BF18B0E-08F7-E649-9E90-E902F8F0027C}" dt="2021-04-17T13:08:52.952" v="128"/>
          <ac:picMkLst>
            <pc:docMk/>
            <pc:sldMk cId="3642457749" sldId="294"/>
            <ac:picMk id="7" creationId="{E9427096-048E-C248-AB0F-7F127A8A2E4F}"/>
          </ac:picMkLst>
        </pc:picChg>
      </pc:sldChg>
      <pc:sldChg chg="addSp delSp modSp new mod ord setBg">
        <pc:chgData name="MUHAMMAD AZMAN BIN IBRAHIM" userId="5e773a02-69ec-47ad-b9e6-830ccad36b9a" providerId="ADAL" clId="{4BF18B0E-08F7-E649-9E90-E902F8F0027C}" dt="2021-04-18T14:06:34.285" v="414" actId="20578"/>
        <pc:sldMkLst>
          <pc:docMk/>
          <pc:sldMk cId="2126386285" sldId="295"/>
        </pc:sldMkLst>
        <pc:spChg chg="add del">
          <ac:chgData name="MUHAMMAD AZMAN BIN IBRAHIM" userId="5e773a02-69ec-47ad-b9e6-830ccad36b9a" providerId="ADAL" clId="{4BF18B0E-08F7-E649-9E90-E902F8F0027C}" dt="2021-04-17T14:21:54.870" v="231" actId="26606"/>
          <ac:spMkLst>
            <pc:docMk/>
            <pc:sldMk cId="2126386285" sldId="295"/>
            <ac:spMk id="2" creationId="{9E16B11E-9978-D642-BD8C-78E22D1BD0D6}"/>
          </ac:spMkLst>
        </pc:spChg>
        <pc:spChg chg="del">
          <ac:chgData name="MUHAMMAD AZMAN BIN IBRAHIM" userId="5e773a02-69ec-47ad-b9e6-830ccad36b9a" providerId="ADAL" clId="{4BF18B0E-08F7-E649-9E90-E902F8F0027C}" dt="2021-04-17T13:08:55.875" v="130"/>
          <ac:spMkLst>
            <pc:docMk/>
            <pc:sldMk cId="2126386285" sldId="295"/>
            <ac:spMk id="3" creationId="{64D3733D-89D2-3840-AC80-F2CFBFA00BAB}"/>
          </ac:spMkLst>
        </pc:spChg>
        <pc:spChg chg="add del">
          <ac:chgData name="MUHAMMAD AZMAN BIN IBRAHIM" userId="5e773a02-69ec-47ad-b9e6-830ccad36b9a" providerId="ADAL" clId="{4BF18B0E-08F7-E649-9E90-E902F8F0027C}" dt="2021-04-17T14:21:54.837" v="230" actId="26606"/>
          <ac:spMkLst>
            <pc:docMk/>
            <pc:sldMk cId="2126386285" sldId="295"/>
            <ac:spMk id="69" creationId="{6BB4A288-31AD-48C2-B51A-26D773DE2A21}"/>
          </ac:spMkLst>
        </pc:spChg>
        <pc:spChg chg="add">
          <ac:chgData name="MUHAMMAD AZMAN BIN IBRAHIM" userId="5e773a02-69ec-47ad-b9e6-830ccad36b9a" providerId="ADAL" clId="{4BF18B0E-08F7-E649-9E90-E902F8F0027C}" dt="2021-04-17T14:21:54.870" v="231" actId="26606"/>
          <ac:spMkLst>
            <pc:docMk/>
            <pc:sldMk cId="2126386285" sldId="295"/>
            <ac:spMk id="230" creationId="{6BB4A288-31AD-48C2-B51A-26D773DE2A21}"/>
          </ac:spMkLst>
        </pc:spChg>
        <pc:grpChg chg="add del">
          <ac:chgData name="MUHAMMAD AZMAN BIN IBRAHIM" userId="5e773a02-69ec-47ad-b9e6-830ccad36b9a" providerId="ADAL" clId="{4BF18B0E-08F7-E649-9E90-E902F8F0027C}" dt="2021-04-17T14:21:54.837" v="230" actId="26606"/>
          <ac:grpSpMkLst>
            <pc:docMk/>
            <pc:sldMk cId="2126386285" sldId="295"/>
            <ac:grpSpMk id="10" creationId="{71AFD227-869A-489C-A9B5-3F0498DF3C0C}"/>
          </ac:grpSpMkLst>
        </pc:grpChg>
        <pc:grpChg chg="add del">
          <ac:chgData name="MUHAMMAD AZMAN BIN IBRAHIM" userId="5e773a02-69ec-47ad-b9e6-830ccad36b9a" providerId="ADAL" clId="{4BF18B0E-08F7-E649-9E90-E902F8F0027C}" dt="2021-04-17T14:21:54.837" v="230" actId="26606"/>
          <ac:grpSpMkLst>
            <pc:docMk/>
            <pc:sldMk cId="2126386285" sldId="295"/>
            <ac:grpSpMk id="71" creationId="{0898FB1F-7EBD-4218-BFEB-6EE4C5A5F65C}"/>
          </ac:grpSpMkLst>
        </pc:grpChg>
        <pc:grpChg chg="add">
          <ac:chgData name="MUHAMMAD AZMAN BIN IBRAHIM" userId="5e773a02-69ec-47ad-b9e6-830ccad36b9a" providerId="ADAL" clId="{4BF18B0E-08F7-E649-9E90-E902F8F0027C}" dt="2021-04-17T14:21:54.870" v="231" actId="26606"/>
          <ac:grpSpMkLst>
            <pc:docMk/>
            <pc:sldMk cId="2126386285" sldId="295"/>
            <ac:grpSpMk id="172" creationId="{71AFD227-869A-489C-A9B5-3F0498DF3C0C}"/>
          </ac:grpSpMkLst>
        </pc:grpChg>
        <pc:picChg chg="add mod">
          <ac:chgData name="MUHAMMAD AZMAN BIN IBRAHIM" userId="5e773a02-69ec-47ad-b9e6-830ccad36b9a" providerId="ADAL" clId="{4BF18B0E-08F7-E649-9E90-E902F8F0027C}" dt="2021-04-17T14:21:54.870" v="231" actId="26606"/>
          <ac:picMkLst>
            <pc:docMk/>
            <pc:sldMk cId="2126386285" sldId="295"/>
            <ac:picMk id="5" creationId="{282F6C2E-DC6A-9442-BC3F-981556789A9A}"/>
          </ac:picMkLst>
        </pc:picChg>
      </pc:sldChg>
      <pc:sldChg chg="addSp delSp modSp new mod ord setBg">
        <pc:chgData name="MUHAMMAD AZMAN BIN IBRAHIM" userId="5e773a02-69ec-47ad-b9e6-830ccad36b9a" providerId="ADAL" clId="{4BF18B0E-08F7-E649-9E90-E902F8F0027C}" dt="2021-04-18T14:06:32.148" v="413" actId="20578"/>
        <pc:sldMkLst>
          <pc:docMk/>
          <pc:sldMk cId="714068636" sldId="296"/>
        </pc:sldMkLst>
        <pc:spChg chg="del">
          <ac:chgData name="MUHAMMAD AZMAN BIN IBRAHIM" userId="5e773a02-69ec-47ad-b9e6-830ccad36b9a" providerId="ADAL" clId="{4BF18B0E-08F7-E649-9E90-E902F8F0027C}" dt="2021-04-17T14:22:24.839" v="232" actId="26606"/>
          <ac:spMkLst>
            <pc:docMk/>
            <pc:sldMk cId="714068636" sldId="296"/>
            <ac:spMk id="2" creationId="{E93AC68A-0945-524D-A14C-8C015F1D506A}"/>
          </ac:spMkLst>
        </pc:spChg>
        <pc:spChg chg="del">
          <ac:chgData name="MUHAMMAD AZMAN BIN IBRAHIM" userId="5e773a02-69ec-47ad-b9e6-830ccad36b9a" providerId="ADAL" clId="{4BF18B0E-08F7-E649-9E90-E902F8F0027C}" dt="2021-04-17T13:09:29.387" v="134"/>
          <ac:spMkLst>
            <pc:docMk/>
            <pc:sldMk cId="714068636" sldId="296"/>
            <ac:spMk id="3" creationId="{CB554AF7-B635-EE4E-A4F8-38228877DD3C}"/>
          </ac:spMkLst>
        </pc:spChg>
        <pc:spChg chg="add">
          <ac:chgData name="MUHAMMAD AZMAN BIN IBRAHIM" userId="5e773a02-69ec-47ad-b9e6-830ccad36b9a" providerId="ADAL" clId="{4BF18B0E-08F7-E649-9E90-E902F8F0027C}" dt="2021-04-17T14:22:24.839" v="232" actId="26606"/>
          <ac:spMkLst>
            <pc:docMk/>
            <pc:sldMk cId="714068636" sldId="296"/>
            <ac:spMk id="69" creationId="{6BB4A288-31AD-48C2-B51A-26D773DE2A21}"/>
          </ac:spMkLst>
        </pc:spChg>
        <pc:grpChg chg="add">
          <ac:chgData name="MUHAMMAD AZMAN BIN IBRAHIM" userId="5e773a02-69ec-47ad-b9e6-830ccad36b9a" providerId="ADAL" clId="{4BF18B0E-08F7-E649-9E90-E902F8F0027C}" dt="2021-04-17T14:22:24.839" v="232" actId="26606"/>
          <ac:grpSpMkLst>
            <pc:docMk/>
            <pc:sldMk cId="714068636" sldId="296"/>
            <ac:grpSpMk id="10" creationId="{71AFD227-869A-489C-A9B5-3F0498DF3C0C}"/>
          </ac:grpSpMkLst>
        </pc:grpChg>
        <pc:picChg chg="add mod">
          <ac:chgData name="MUHAMMAD AZMAN BIN IBRAHIM" userId="5e773a02-69ec-47ad-b9e6-830ccad36b9a" providerId="ADAL" clId="{4BF18B0E-08F7-E649-9E90-E902F8F0027C}" dt="2021-04-17T14:22:24.839" v="232" actId="26606"/>
          <ac:picMkLst>
            <pc:docMk/>
            <pc:sldMk cId="714068636" sldId="296"/>
            <ac:picMk id="5" creationId="{CE03563C-F807-1449-B3D4-9A3E57B04F7E}"/>
          </ac:picMkLst>
        </pc:picChg>
      </pc:sldChg>
      <pc:sldChg chg="addSp delSp modSp new mod ord setBg">
        <pc:chgData name="MUHAMMAD AZMAN BIN IBRAHIM" userId="5e773a02-69ec-47ad-b9e6-830ccad36b9a" providerId="ADAL" clId="{4BF18B0E-08F7-E649-9E90-E902F8F0027C}" dt="2021-04-18T14:06:29.931" v="412" actId="20578"/>
        <pc:sldMkLst>
          <pc:docMk/>
          <pc:sldMk cId="3862416236" sldId="297"/>
        </pc:sldMkLst>
        <pc:spChg chg="del">
          <ac:chgData name="MUHAMMAD AZMAN BIN IBRAHIM" userId="5e773a02-69ec-47ad-b9e6-830ccad36b9a" providerId="ADAL" clId="{4BF18B0E-08F7-E649-9E90-E902F8F0027C}" dt="2021-04-17T14:23:08.141" v="233" actId="26606"/>
          <ac:spMkLst>
            <pc:docMk/>
            <pc:sldMk cId="3862416236" sldId="297"/>
            <ac:spMk id="2" creationId="{D67D1509-7D6A-CC48-8BD1-610B776AB380}"/>
          </ac:spMkLst>
        </pc:spChg>
        <pc:spChg chg="del">
          <ac:chgData name="MUHAMMAD AZMAN BIN IBRAHIM" userId="5e773a02-69ec-47ad-b9e6-830ccad36b9a" providerId="ADAL" clId="{4BF18B0E-08F7-E649-9E90-E902F8F0027C}" dt="2021-04-17T13:09:40.787" v="138"/>
          <ac:spMkLst>
            <pc:docMk/>
            <pc:sldMk cId="3862416236" sldId="297"/>
            <ac:spMk id="3" creationId="{774448C5-FC34-7B4E-A1FB-97810F070287}"/>
          </ac:spMkLst>
        </pc:spChg>
        <pc:spChg chg="add">
          <ac:chgData name="MUHAMMAD AZMAN BIN IBRAHIM" userId="5e773a02-69ec-47ad-b9e6-830ccad36b9a" providerId="ADAL" clId="{4BF18B0E-08F7-E649-9E90-E902F8F0027C}" dt="2021-04-17T14:23:08.141" v="233" actId="26606"/>
          <ac:spMkLst>
            <pc:docMk/>
            <pc:sldMk cId="3862416236" sldId="297"/>
            <ac:spMk id="69" creationId="{6BB4A288-31AD-48C2-B51A-26D773DE2A21}"/>
          </ac:spMkLst>
        </pc:spChg>
        <pc:grpChg chg="add">
          <ac:chgData name="MUHAMMAD AZMAN BIN IBRAHIM" userId="5e773a02-69ec-47ad-b9e6-830ccad36b9a" providerId="ADAL" clId="{4BF18B0E-08F7-E649-9E90-E902F8F0027C}" dt="2021-04-17T14:23:08.141" v="233" actId="26606"/>
          <ac:grpSpMkLst>
            <pc:docMk/>
            <pc:sldMk cId="3862416236" sldId="297"/>
            <ac:grpSpMk id="10" creationId="{71AFD227-869A-489C-A9B5-3F0498DF3C0C}"/>
          </ac:grpSpMkLst>
        </pc:grpChg>
        <pc:picChg chg="add mod">
          <ac:chgData name="MUHAMMAD AZMAN BIN IBRAHIM" userId="5e773a02-69ec-47ad-b9e6-830ccad36b9a" providerId="ADAL" clId="{4BF18B0E-08F7-E649-9E90-E902F8F0027C}" dt="2021-04-17T14:23:08.141" v="233" actId="26606"/>
          <ac:picMkLst>
            <pc:docMk/>
            <pc:sldMk cId="3862416236" sldId="297"/>
            <ac:picMk id="5" creationId="{391CCEBF-AD68-E54B-92CD-EDC725857C2D}"/>
          </ac:picMkLst>
        </pc:picChg>
      </pc:sldChg>
      <pc:sldChg chg="addSp delSp modSp new mod ord setBg">
        <pc:chgData name="MUHAMMAD AZMAN BIN IBRAHIM" userId="5e773a02-69ec-47ad-b9e6-830ccad36b9a" providerId="ADAL" clId="{4BF18B0E-08F7-E649-9E90-E902F8F0027C}" dt="2021-04-18T14:06:27.725" v="411" actId="20578"/>
        <pc:sldMkLst>
          <pc:docMk/>
          <pc:sldMk cId="2317461839" sldId="298"/>
        </pc:sldMkLst>
        <pc:spChg chg="del">
          <ac:chgData name="MUHAMMAD AZMAN BIN IBRAHIM" userId="5e773a02-69ec-47ad-b9e6-830ccad36b9a" providerId="ADAL" clId="{4BF18B0E-08F7-E649-9E90-E902F8F0027C}" dt="2021-04-17T14:23:28.705" v="234" actId="26606"/>
          <ac:spMkLst>
            <pc:docMk/>
            <pc:sldMk cId="2317461839" sldId="298"/>
            <ac:spMk id="2" creationId="{42294297-72A8-A44D-BB60-9F589B4DEAF0}"/>
          </ac:spMkLst>
        </pc:spChg>
        <pc:spChg chg="del">
          <ac:chgData name="MUHAMMAD AZMAN BIN IBRAHIM" userId="5e773a02-69ec-47ad-b9e6-830ccad36b9a" providerId="ADAL" clId="{4BF18B0E-08F7-E649-9E90-E902F8F0027C}" dt="2021-04-17T13:09:54.662" v="142"/>
          <ac:spMkLst>
            <pc:docMk/>
            <pc:sldMk cId="2317461839" sldId="298"/>
            <ac:spMk id="3" creationId="{4C1B64AF-C29F-374F-9CEE-9AF589EA93BE}"/>
          </ac:spMkLst>
        </pc:spChg>
        <pc:spChg chg="add">
          <ac:chgData name="MUHAMMAD AZMAN BIN IBRAHIM" userId="5e773a02-69ec-47ad-b9e6-830ccad36b9a" providerId="ADAL" clId="{4BF18B0E-08F7-E649-9E90-E902F8F0027C}" dt="2021-04-17T14:23:28.705" v="234" actId="26606"/>
          <ac:spMkLst>
            <pc:docMk/>
            <pc:sldMk cId="2317461839" sldId="298"/>
            <ac:spMk id="69" creationId="{6BB4A288-31AD-48C2-B51A-26D773DE2A21}"/>
          </ac:spMkLst>
        </pc:spChg>
        <pc:grpChg chg="add">
          <ac:chgData name="MUHAMMAD AZMAN BIN IBRAHIM" userId="5e773a02-69ec-47ad-b9e6-830ccad36b9a" providerId="ADAL" clId="{4BF18B0E-08F7-E649-9E90-E902F8F0027C}" dt="2021-04-17T14:23:28.705" v="234" actId="26606"/>
          <ac:grpSpMkLst>
            <pc:docMk/>
            <pc:sldMk cId="2317461839" sldId="298"/>
            <ac:grpSpMk id="10" creationId="{71AFD227-869A-489C-A9B5-3F0498DF3C0C}"/>
          </ac:grpSpMkLst>
        </pc:grpChg>
        <pc:picChg chg="add mod">
          <ac:chgData name="MUHAMMAD AZMAN BIN IBRAHIM" userId="5e773a02-69ec-47ad-b9e6-830ccad36b9a" providerId="ADAL" clId="{4BF18B0E-08F7-E649-9E90-E902F8F0027C}" dt="2021-04-17T14:23:28.705" v="234" actId="26606"/>
          <ac:picMkLst>
            <pc:docMk/>
            <pc:sldMk cId="2317461839" sldId="298"/>
            <ac:picMk id="5" creationId="{06B8F6CF-FF80-4044-B5BB-189344BAA809}"/>
          </ac:picMkLst>
        </pc:picChg>
      </pc:sldChg>
      <pc:sldChg chg="addSp delSp modSp new mod ord setBg">
        <pc:chgData name="MUHAMMAD AZMAN BIN IBRAHIM" userId="5e773a02-69ec-47ad-b9e6-830ccad36b9a" providerId="ADAL" clId="{4BF18B0E-08F7-E649-9E90-E902F8F0027C}" dt="2021-04-18T14:06:25.075" v="410" actId="20578"/>
        <pc:sldMkLst>
          <pc:docMk/>
          <pc:sldMk cId="265297179" sldId="299"/>
        </pc:sldMkLst>
        <pc:spChg chg="del">
          <ac:chgData name="MUHAMMAD AZMAN BIN IBRAHIM" userId="5e773a02-69ec-47ad-b9e6-830ccad36b9a" providerId="ADAL" clId="{4BF18B0E-08F7-E649-9E90-E902F8F0027C}" dt="2021-04-17T14:23:34.519" v="235" actId="26606"/>
          <ac:spMkLst>
            <pc:docMk/>
            <pc:sldMk cId="265297179" sldId="299"/>
            <ac:spMk id="2" creationId="{60065BCD-910B-D64C-BDD0-7650A59ADCE1}"/>
          </ac:spMkLst>
        </pc:spChg>
        <pc:spChg chg="del">
          <ac:chgData name="MUHAMMAD AZMAN BIN IBRAHIM" userId="5e773a02-69ec-47ad-b9e6-830ccad36b9a" providerId="ADAL" clId="{4BF18B0E-08F7-E649-9E90-E902F8F0027C}" dt="2021-04-17T13:10:08.704" v="146"/>
          <ac:spMkLst>
            <pc:docMk/>
            <pc:sldMk cId="265297179" sldId="299"/>
            <ac:spMk id="3" creationId="{0606DC37-5FDE-F84A-8306-9710B2B43D23}"/>
          </ac:spMkLst>
        </pc:spChg>
        <pc:spChg chg="add">
          <ac:chgData name="MUHAMMAD AZMAN BIN IBRAHIM" userId="5e773a02-69ec-47ad-b9e6-830ccad36b9a" providerId="ADAL" clId="{4BF18B0E-08F7-E649-9E90-E902F8F0027C}" dt="2021-04-17T14:23:34.519" v="235" actId="26606"/>
          <ac:spMkLst>
            <pc:docMk/>
            <pc:sldMk cId="265297179" sldId="299"/>
            <ac:spMk id="69" creationId="{6BB4A288-31AD-48C2-B51A-26D773DE2A21}"/>
          </ac:spMkLst>
        </pc:spChg>
        <pc:grpChg chg="add">
          <ac:chgData name="MUHAMMAD AZMAN BIN IBRAHIM" userId="5e773a02-69ec-47ad-b9e6-830ccad36b9a" providerId="ADAL" clId="{4BF18B0E-08F7-E649-9E90-E902F8F0027C}" dt="2021-04-17T14:23:34.519" v="235" actId="26606"/>
          <ac:grpSpMkLst>
            <pc:docMk/>
            <pc:sldMk cId="265297179" sldId="299"/>
            <ac:grpSpMk id="10" creationId="{71AFD227-869A-489C-A9B5-3F0498DF3C0C}"/>
          </ac:grpSpMkLst>
        </pc:grpChg>
        <pc:picChg chg="add mod">
          <ac:chgData name="MUHAMMAD AZMAN BIN IBRAHIM" userId="5e773a02-69ec-47ad-b9e6-830ccad36b9a" providerId="ADAL" clId="{4BF18B0E-08F7-E649-9E90-E902F8F0027C}" dt="2021-04-17T14:23:34.519" v="235" actId="26606"/>
          <ac:picMkLst>
            <pc:docMk/>
            <pc:sldMk cId="265297179" sldId="299"/>
            <ac:picMk id="5" creationId="{6C38B19B-CC25-2446-9D4C-4A64E359DA7E}"/>
          </ac:picMkLst>
        </pc:picChg>
      </pc:sldChg>
      <pc:sldChg chg="addSp delSp modSp new mod ord setBg">
        <pc:chgData name="MUHAMMAD AZMAN BIN IBRAHIM" userId="5e773a02-69ec-47ad-b9e6-830ccad36b9a" providerId="ADAL" clId="{4BF18B0E-08F7-E649-9E90-E902F8F0027C}" dt="2021-04-18T14:06:21.697" v="409" actId="20578"/>
        <pc:sldMkLst>
          <pc:docMk/>
          <pc:sldMk cId="3418011346" sldId="300"/>
        </pc:sldMkLst>
        <pc:spChg chg="del">
          <ac:chgData name="MUHAMMAD AZMAN BIN IBRAHIM" userId="5e773a02-69ec-47ad-b9e6-830ccad36b9a" providerId="ADAL" clId="{4BF18B0E-08F7-E649-9E90-E902F8F0027C}" dt="2021-04-17T14:23:41.798" v="236" actId="26606"/>
          <ac:spMkLst>
            <pc:docMk/>
            <pc:sldMk cId="3418011346" sldId="300"/>
            <ac:spMk id="2" creationId="{3AD5E517-363F-5B43-AC87-D932FCC4F577}"/>
          </ac:spMkLst>
        </pc:spChg>
        <pc:spChg chg="del">
          <ac:chgData name="MUHAMMAD AZMAN BIN IBRAHIM" userId="5e773a02-69ec-47ad-b9e6-830ccad36b9a" providerId="ADAL" clId="{4BF18B0E-08F7-E649-9E90-E902F8F0027C}" dt="2021-04-17T13:10:18.280" v="150"/>
          <ac:spMkLst>
            <pc:docMk/>
            <pc:sldMk cId="3418011346" sldId="300"/>
            <ac:spMk id="3" creationId="{B50FF6D4-88BE-4A4F-8FF1-D08ECC65DE22}"/>
          </ac:spMkLst>
        </pc:spChg>
        <pc:spChg chg="add">
          <ac:chgData name="MUHAMMAD AZMAN BIN IBRAHIM" userId="5e773a02-69ec-47ad-b9e6-830ccad36b9a" providerId="ADAL" clId="{4BF18B0E-08F7-E649-9E90-E902F8F0027C}" dt="2021-04-17T14:23:41.798" v="236" actId="26606"/>
          <ac:spMkLst>
            <pc:docMk/>
            <pc:sldMk cId="3418011346" sldId="300"/>
            <ac:spMk id="69" creationId="{6BB4A288-31AD-48C2-B51A-26D773DE2A21}"/>
          </ac:spMkLst>
        </pc:spChg>
        <pc:grpChg chg="add">
          <ac:chgData name="MUHAMMAD AZMAN BIN IBRAHIM" userId="5e773a02-69ec-47ad-b9e6-830ccad36b9a" providerId="ADAL" clId="{4BF18B0E-08F7-E649-9E90-E902F8F0027C}" dt="2021-04-17T14:23:41.798" v="236" actId="26606"/>
          <ac:grpSpMkLst>
            <pc:docMk/>
            <pc:sldMk cId="3418011346" sldId="300"/>
            <ac:grpSpMk id="10" creationId="{71AFD227-869A-489C-A9B5-3F0498DF3C0C}"/>
          </ac:grpSpMkLst>
        </pc:grpChg>
        <pc:picChg chg="add mod">
          <ac:chgData name="MUHAMMAD AZMAN BIN IBRAHIM" userId="5e773a02-69ec-47ad-b9e6-830ccad36b9a" providerId="ADAL" clId="{4BF18B0E-08F7-E649-9E90-E902F8F0027C}" dt="2021-04-17T14:23:41.798" v="236" actId="26606"/>
          <ac:picMkLst>
            <pc:docMk/>
            <pc:sldMk cId="3418011346" sldId="300"/>
            <ac:picMk id="5" creationId="{9FB8AB35-B3CA-6245-B8A3-86233DA5AFD8}"/>
          </ac:picMkLst>
        </pc:picChg>
      </pc:sldChg>
      <pc:sldChg chg="addSp delSp modSp new mod ord setBg">
        <pc:chgData name="MUHAMMAD AZMAN BIN IBRAHIM" userId="5e773a02-69ec-47ad-b9e6-830ccad36b9a" providerId="ADAL" clId="{4BF18B0E-08F7-E649-9E90-E902F8F0027C}" dt="2021-04-18T14:06:18.579" v="408" actId="20578"/>
        <pc:sldMkLst>
          <pc:docMk/>
          <pc:sldMk cId="474629635" sldId="301"/>
        </pc:sldMkLst>
        <pc:spChg chg="del">
          <ac:chgData name="MUHAMMAD AZMAN BIN IBRAHIM" userId="5e773a02-69ec-47ad-b9e6-830ccad36b9a" providerId="ADAL" clId="{4BF18B0E-08F7-E649-9E90-E902F8F0027C}" dt="2021-04-17T14:23:50.448" v="237" actId="26606"/>
          <ac:spMkLst>
            <pc:docMk/>
            <pc:sldMk cId="474629635" sldId="301"/>
            <ac:spMk id="2" creationId="{F80F4D4E-08E1-A346-B33B-B00962C99639}"/>
          </ac:spMkLst>
        </pc:spChg>
        <pc:spChg chg="del">
          <ac:chgData name="MUHAMMAD AZMAN BIN IBRAHIM" userId="5e773a02-69ec-47ad-b9e6-830ccad36b9a" providerId="ADAL" clId="{4BF18B0E-08F7-E649-9E90-E902F8F0027C}" dt="2021-04-17T13:10:28.087" v="154"/>
          <ac:spMkLst>
            <pc:docMk/>
            <pc:sldMk cId="474629635" sldId="301"/>
            <ac:spMk id="3" creationId="{8B2CBA52-80BE-D74F-B9E2-9EF0470A95A1}"/>
          </ac:spMkLst>
        </pc:spChg>
        <pc:spChg chg="add">
          <ac:chgData name="MUHAMMAD AZMAN BIN IBRAHIM" userId="5e773a02-69ec-47ad-b9e6-830ccad36b9a" providerId="ADAL" clId="{4BF18B0E-08F7-E649-9E90-E902F8F0027C}" dt="2021-04-17T14:23:50.448" v="237" actId="26606"/>
          <ac:spMkLst>
            <pc:docMk/>
            <pc:sldMk cId="474629635" sldId="301"/>
            <ac:spMk id="69" creationId="{6BB4A288-31AD-48C2-B51A-26D773DE2A21}"/>
          </ac:spMkLst>
        </pc:spChg>
        <pc:grpChg chg="add">
          <ac:chgData name="MUHAMMAD AZMAN BIN IBRAHIM" userId="5e773a02-69ec-47ad-b9e6-830ccad36b9a" providerId="ADAL" clId="{4BF18B0E-08F7-E649-9E90-E902F8F0027C}" dt="2021-04-17T14:23:50.448" v="237" actId="26606"/>
          <ac:grpSpMkLst>
            <pc:docMk/>
            <pc:sldMk cId="474629635" sldId="301"/>
            <ac:grpSpMk id="10" creationId="{71AFD227-869A-489C-A9B5-3F0498DF3C0C}"/>
          </ac:grpSpMkLst>
        </pc:grpChg>
        <pc:picChg chg="add mod">
          <ac:chgData name="MUHAMMAD AZMAN BIN IBRAHIM" userId="5e773a02-69ec-47ad-b9e6-830ccad36b9a" providerId="ADAL" clId="{4BF18B0E-08F7-E649-9E90-E902F8F0027C}" dt="2021-04-17T14:23:50.448" v="237" actId="26606"/>
          <ac:picMkLst>
            <pc:docMk/>
            <pc:sldMk cId="474629635" sldId="301"/>
            <ac:picMk id="5" creationId="{584EA7DE-677D-3147-BCDA-BF279C760253}"/>
          </ac:picMkLst>
        </pc:picChg>
      </pc:sldChg>
      <pc:sldChg chg="addSp delSp modSp new mod ord setBg">
        <pc:chgData name="MUHAMMAD AZMAN BIN IBRAHIM" userId="5e773a02-69ec-47ad-b9e6-830ccad36b9a" providerId="ADAL" clId="{4BF18B0E-08F7-E649-9E90-E902F8F0027C}" dt="2021-04-18T14:06:16.068" v="407" actId="20578"/>
        <pc:sldMkLst>
          <pc:docMk/>
          <pc:sldMk cId="3851413543" sldId="302"/>
        </pc:sldMkLst>
        <pc:spChg chg="del">
          <ac:chgData name="MUHAMMAD AZMAN BIN IBRAHIM" userId="5e773a02-69ec-47ad-b9e6-830ccad36b9a" providerId="ADAL" clId="{4BF18B0E-08F7-E649-9E90-E902F8F0027C}" dt="2021-04-17T14:24:45.107" v="239" actId="26606"/>
          <ac:spMkLst>
            <pc:docMk/>
            <pc:sldMk cId="3851413543" sldId="302"/>
            <ac:spMk id="2" creationId="{09F8D9B1-70C8-B547-B7F4-0125DA9EBF7C}"/>
          </ac:spMkLst>
        </pc:spChg>
        <pc:spChg chg="del">
          <ac:chgData name="MUHAMMAD AZMAN BIN IBRAHIM" userId="5e773a02-69ec-47ad-b9e6-830ccad36b9a" providerId="ADAL" clId="{4BF18B0E-08F7-E649-9E90-E902F8F0027C}" dt="2021-04-17T13:10:45.500" v="158"/>
          <ac:spMkLst>
            <pc:docMk/>
            <pc:sldMk cId="3851413543" sldId="302"/>
            <ac:spMk id="3" creationId="{0053AAA6-CCF2-4A44-B0B6-AA93A2415DA7}"/>
          </ac:spMkLst>
        </pc:spChg>
        <pc:spChg chg="add">
          <ac:chgData name="MUHAMMAD AZMAN BIN IBRAHIM" userId="5e773a02-69ec-47ad-b9e6-830ccad36b9a" providerId="ADAL" clId="{4BF18B0E-08F7-E649-9E90-E902F8F0027C}" dt="2021-04-17T14:24:45.107" v="239" actId="26606"/>
          <ac:spMkLst>
            <pc:docMk/>
            <pc:sldMk cId="3851413543" sldId="302"/>
            <ac:spMk id="69" creationId="{6BB4A288-31AD-48C2-B51A-26D773DE2A21}"/>
          </ac:spMkLst>
        </pc:spChg>
        <pc:grpChg chg="add">
          <ac:chgData name="MUHAMMAD AZMAN BIN IBRAHIM" userId="5e773a02-69ec-47ad-b9e6-830ccad36b9a" providerId="ADAL" clId="{4BF18B0E-08F7-E649-9E90-E902F8F0027C}" dt="2021-04-17T14:24:45.107" v="239" actId="26606"/>
          <ac:grpSpMkLst>
            <pc:docMk/>
            <pc:sldMk cId="3851413543" sldId="302"/>
            <ac:grpSpMk id="10" creationId="{71AFD227-869A-489C-A9B5-3F0498DF3C0C}"/>
          </ac:grpSpMkLst>
        </pc:grpChg>
        <pc:picChg chg="add mod">
          <ac:chgData name="MUHAMMAD AZMAN BIN IBRAHIM" userId="5e773a02-69ec-47ad-b9e6-830ccad36b9a" providerId="ADAL" clId="{4BF18B0E-08F7-E649-9E90-E902F8F0027C}" dt="2021-04-17T14:24:45.107" v="239" actId="26606"/>
          <ac:picMkLst>
            <pc:docMk/>
            <pc:sldMk cId="3851413543" sldId="302"/>
            <ac:picMk id="5" creationId="{EE139939-227B-2645-B52F-D9B54A450D8D}"/>
          </ac:picMkLst>
        </pc:picChg>
      </pc:sldChg>
      <pc:sldChg chg="addSp delSp modSp new mod ord setBg">
        <pc:chgData name="MUHAMMAD AZMAN BIN IBRAHIM" userId="5e773a02-69ec-47ad-b9e6-830ccad36b9a" providerId="ADAL" clId="{4BF18B0E-08F7-E649-9E90-E902F8F0027C}" dt="2021-04-18T14:06:13.823" v="406" actId="20578"/>
        <pc:sldMkLst>
          <pc:docMk/>
          <pc:sldMk cId="3054637843" sldId="303"/>
        </pc:sldMkLst>
        <pc:spChg chg="del">
          <ac:chgData name="MUHAMMAD AZMAN BIN IBRAHIM" userId="5e773a02-69ec-47ad-b9e6-830ccad36b9a" providerId="ADAL" clId="{4BF18B0E-08F7-E649-9E90-E902F8F0027C}" dt="2021-04-17T14:24:20.737" v="238" actId="26606"/>
          <ac:spMkLst>
            <pc:docMk/>
            <pc:sldMk cId="3054637843" sldId="303"/>
            <ac:spMk id="2" creationId="{58E5F950-BC2A-7147-923F-DD8B8EB39BBB}"/>
          </ac:spMkLst>
        </pc:spChg>
        <pc:spChg chg="del">
          <ac:chgData name="MUHAMMAD AZMAN BIN IBRAHIM" userId="5e773a02-69ec-47ad-b9e6-830ccad36b9a" providerId="ADAL" clId="{4BF18B0E-08F7-E649-9E90-E902F8F0027C}" dt="2021-04-17T13:10:58.575" v="162"/>
          <ac:spMkLst>
            <pc:docMk/>
            <pc:sldMk cId="3054637843" sldId="303"/>
            <ac:spMk id="3" creationId="{D57D2D0D-5042-E74E-88E5-CC59375237ED}"/>
          </ac:spMkLst>
        </pc:spChg>
        <pc:spChg chg="add">
          <ac:chgData name="MUHAMMAD AZMAN BIN IBRAHIM" userId="5e773a02-69ec-47ad-b9e6-830ccad36b9a" providerId="ADAL" clId="{4BF18B0E-08F7-E649-9E90-E902F8F0027C}" dt="2021-04-17T14:24:20.737" v="238" actId="26606"/>
          <ac:spMkLst>
            <pc:docMk/>
            <pc:sldMk cId="3054637843" sldId="303"/>
            <ac:spMk id="69" creationId="{6BB4A288-31AD-48C2-B51A-26D773DE2A21}"/>
          </ac:spMkLst>
        </pc:spChg>
        <pc:grpChg chg="add">
          <ac:chgData name="MUHAMMAD AZMAN BIN IBRAHIM" userId="5e773a02-69ec-47ad-b9e6-830ccad36b9a" providerId="ADAL" clId="{4BF18B0E-08F7-E649-9E90-E902F8F0027C}" dt="2021-04-17T14:24:20.737" v="238" actId="26606"/>
          <ac:grpSpMkLst>
            <pc:docMk/>
            <pc:sldMk cId="3054637843" sldId="303"/>
            <ac:grpSpMk id="10" creationId="{71AFD227-869A-489C-A9B5-3F0498DF3C0C}"/>
          </ac:grpSpMkLst>
        </pc:grpChg>
        <pc:picChg chg="add mod">
          <ac:chgData name="MUHAMMAD AZMAN BIN IBRAHIM" userId="5e773a02-69ec-47ad-b9e6-830ccad36b9a" providerId="ADAL" clId="{4BF18B0E-08F7-E649-9E90-E902F8F0027C}" dt="2021-04-17T14:24:20.737" v="238" actId="26606"/>
          <ac:picMkLst>
            <pc:docMk/>
            <pc:sldMk cId="3054637843" sldId="303"/>
            <ac:picMk id="5" creationId="{0E316CF1-1798-7D46-8F7D-FF3EFF45D586}"/>
          </ac:picMkLst>
        </pc:picChg>
      </pc:sldChg>
      <pc:sldChg chg="modSp new del mod">
        <pc:chgData name="MUHAMMAD AZMAN BIN IBRAHIM" userId="5e773a02-69ec-47ad-b9e6-830ccad36b9a" providerId="ADAL" clId="{4BF18B0E-08F7-E649-9E90-E902F8F0027C}" dt="2021-04-18T13:49:01.459" v="366" actId="2696"/>
        <pc:sldMkLst>
          <pc:docMk/>
          <pc:sldMk cId="994982055" sldId="304"/>
        </pc:sldMkLst>
        <pc:spChg chg="mod">
          <ac:chgData name="MUHAMMAD AZMAN BIN IBRAHIM" userId="5e773a02-69ec-47ad-b9e6-830ccad36b9a" providerId="ADAL" clId="{4BF18B0E-08F7-E649-9E90-E902F8F0027C}" dt="2021-04-17T14:54:47.470" v="241"/>
          <ac:spMkLst>
            <pc:docMk/>
            <pc:sldMk cId="994982055" sldId="304"/>
            <ac:spMk id="2" creationId="{FD1D8905-F115-1045-A53B-798A094DC8BB}"/>
          </ac:spMkLst>
        </pc:spChg>
        <pc:spChg chg="mod">
          <ac:chgData name="MUHAMMAD AZMAN BIN IBRAHIM" userId="5e773a02-69ec-47ad-b9e6-830ccad36b9a" providerId="ADAL" clId="{4BF18B0E-08F7-E649-9E90-E902F8F0027C}" dt="2021-04-17T14:56:51.996" v="344" actId="20577"/>
          <ac:spMkLst>
            <pc:docMk/>
            <pc:sldMk cId="994982055" sldId="304"/>
            <ac:spMk id="3" creationId="{CE2DFC82-E848-5045-93E2-0D983BCF1250}"/>
          </ac:spMkLst>
        </pc:spChg>
      </pc:sldChg>
      <pc:sldChg chg="addSp delSp modSp new mod ord setBg">
        <pc:chgData name="MUHAMMAD AZMAN BIN IBRAHIM" userId="5e773a02-69ec-47ad-b9e6-830ccad36b9a" providerId="ADAL" clId="{4BF18B0E-08F7-E649-9E90-E902F8F0027C}" dt="2021-04-18T14:03:50.917" v="399" actId="20578"/>
        <pc:sldMkLst>
          <pc:docMk/>
          <pc:sldMk cId="862415693" sldId="305"/>
        </pc:sldMkLst>
        <pc:spChg chg="add del">
          <ac:chgData name="MUHAMMAD AZMAN BIN IBRAHIM" userId="5e773a02-69ec-47ad-b9e6-830ccad36b9a" providerId="ADAL" clId="{4BF18B0E-08F7-E649-9E90-E902F8F0027C}" dt="2021-04-18T13:47:53.060" v="361" actId="26606"/>
          <ac:spMkLst>
            <pc:docMk/>
            <pc:sldMk cId="862415693" sldId="305"/>
            <ac:spMk id="2" creationId="{E80CC0BE-A21C-CC4A-957F-A42F38235F5F}"/>
          </ac:spMkLst>
        </pc:spChg>
        <pc:spChg chg="del">
          <ac:chgData name="MUHAMMAD AZMAN BIN IBRAHIM" userId="5e773a02-69ec-47ad-b9e6-830ccad36b9a" providerId="ADAL" clId="{4BF18B0E-08F7-E649-9E90-E902F8F0027C}" dt="2021-04-18T13:46:53.826" v="346"/>
          <ac:spMkLst>
            <pc:docMk/>
            <pc:sldMk cId="862415693" sldId="305"/>
            <ac:spMk id="3" creationId="{3250E59A-E739-1542-AA3F-F2F52C99235C}"/>
          </ac:spMkLst>
        </pc:spChg>
        <pc:spChg chg="add del">
          <ac:chgData name="MUHAMMAD AZMAN BIN IBRAHIM" userId="5e773a02-69ec-47ad-b9e6-830ccad36b9a" providerId="ADAL" clId="{4BF18B0E-08F7-E649-9E90-E902F8F0027C}" dt="2021-04-18T13:47:15.533" v="358" actId="26606"/>
          <ac:spMkLst>
            <pc:docMk/>
            <pc:sldMk cId="862415693" sldId="305"/>
            <ac:spMk id="9" creationId="{867DE199-7564-443D-9A74-B33301B98AEB}"/>
          </ac:spMkLst>
        </pc:spChg>
        <pc:spChg chg="add del">
          <ac:chgData name="MUHAMMAD AZMAN BIN IBRAHIM" userId="5e773a02-69ec-47ad-b9e6-830ccad36b9a" providerId="ADAL" clId="{4BF18B0E-08F7-E649-9E90-E902F8F0027C}" dt="2021-04-18T13:47:15.533" v="358" actId="26606"/>
          <ac:spMkLst>
            <pc:docMk/>
            <pc:sldMk cId="862415693" sldId="305"/>
            <ac:spMk id="12" creationId="{11AC88F6-55CB-496B-8AD8-9ABD2E6E3BFA}"/>
          </ac:spMkLst>
        </pc:spChg>
        <pc:spChg chg="add del">
          <ac:chgData name="MUHAMMAD AZMAN BIN IBRAHIM" userId="5e773a02-69ec-47ad-b9e6-830ccad36b9a" providerId="ADAL" clId="{4BF18B0E-08F7-E649-9E90-E902F8F0027C}" dt="2021-04-18T13:47:15.533" v="358" actId="26606"/>
          <ac:spMkLst>
            <pc:docMk/>
            <pc:sldMk cId="862415693" sldId="305"/>
            <ac:spMk id="14" creationId="{F1FA5EE8-8FDF-4249-8FBE-5EE4A41B3168}"/>
          </ac:spMkLst>
        </pc:spChg>
        <pc:spChg chg="add del">
          <ac:chgData name="MUHAMMAD AZMAN BIN IBRAHIM" userId="5e773a02-69ec-47ad-b9e6-830ccad36b9a" providerId="ADAL" clId="{4BF18B0E-08F7-E649-9E90-E902F8F0027C}" dt="2021-04-18T13:47:15.533" v="358" actId="26606"/>
          <ac:spMkLst>
            <pc:docMk/>
            <pc:sldMk cId="862415693" sldId="305"/>
            <ac:spMk id="16" creationId="{969239DF-EAA4-47C3-B4E3-79C6BCB243F5}"/>
          </ac:spMkLst>
        </pc:spChg>
        <pc:spChg chg="add del">
          <ac:chgData name="MUHAMMAD AZMAN BIN IBRAHIM" userId="5e773a02-69ec-47ad-b9e6-830ccad36b9a" providerId="ADAL" clId="{4BF18B0E-08F7-E649-9E90-E902F8F0027C}" dt="2021-04-18T13:47:05.115" v="350" actId="26606"/>
          <ac:spMkLst>
            <pc:docMk/>
            <pc:sldMk cId="862415693" sldId="305"/>
            <ac:spMk id="69" creationId="{6BB4A288-31AD-48C2-B51A-26D773DE2A21}"/>
          </ac:spMkLst>
        </pc:spChg>
        <pc:spChg chg="add del">
          <ac:chgData name="MUHAMMAD AZMAN BIN IBRAHIM" userId="5e773a02-69ec-47ad-b9e6-830ccad36b9a" providerId="ADAL" clId="{4BF18B0E-08F7-E649-9E90-E902F8F0027C}" dt="2021-04-18T13:47:11.065" v="352" actId="26606"/>
          <ac:spMkLst>
            <pc:docMk/>
            <pc:sldMk cId="862415693" sldId="305"/>
            <ac:spMk id="129" creationId="{1FA23490-BCAF-4CA4-9B59-E8BB1737A8B4}"/>
          </ac:spMkLst>
        </pc:spChg>
        <pc:spChg chg="add del">
          <ac:chgData name="MUHAMMAD AZMAN BIN IBRAHIM" userId="5e773a02-69ec-47ad-b9e6-830ccad36b9a" providerId="ADAL" clId="{4BF18B0E-08F7-E649-9E90-E902F8F0027C}" dt="2021-04-18T13:47:11.065" v="352" actId="26606"/>
          <ac:spMkLst>
            <pc:docMk/>
            <pc:sldMk cId="862415693" sldId="305"/>
            <ac:spMk id="189" creationId="{2D395422-61DC-4E05-8D16-FD73E048293D}"/>
          </ac:spMkLst>
        </pc:spChg>
        <pc:spChg chg="add del">
          <ac:chgData name="MUHAMMAD AZMAN BIN IBRAHIM" userId="5e773a02-69ec-47ad-b9e6-830ccad36b9a" providerId="ADAL" clId="{4BF18B0E-08F7-E649-9E90-E902F8F0027C}" dt="2021-04-18T13:47:11.065" v="352" actId="26606"/>
          <ac:spMkLst>
            <pc:docMk/>
            <pc:sldMk cId="862415693" sldId="305"/>
            <ac:spMk id="191" creationId="{EABA1DB5-B872-43ED-9C2A-F0F226EE489A}"/>
          </ac:spMkLst>
        </pc:spChg>
        <pc:spChg chg="add del">
          <ac:chgData name="MUHAMMAD AZMAN BIN IBRAHIM" userId="5e773a02-69ec-47ad-b9e6-830ccad36b9a" providerId="ADAL" clId="{4BF18B0E-08F7-E649-9E90-E902F8F0027C}" dt="2021-04-18T13:47:11.065" v="352" actId="26606"/>
          <ac:spMkLst>
            <pc:docMk/>
            <pc:sldMk cId="862415693" sldId="305"/>
            <ac:spMk id="193" creationId="{AEC64CDA-0DF0-4A4A-B94E-E8ADEF43D67A}"/>
          </ac:spMkLst>
        </pc:spChg>
        <pc:spChg chg="add del">
          <ac:chgData name="MUHAMMAD AZMAN BIN IBRAHIM" userId="5e773a02-69ec-47ad-b9e6-830ccad36b9a" providerId="ADAL" clId="{4BF18B0E-08F7-E649-9E90-E902F8F0027C}" dt="2021-04-18T13:47:11.065" v="352" actId="26606"/>
          <ac:spMkLst>
            <pc:docMk/>
            <pc:sldMk cId="862415693" sldId="305"/>
            <ac:spMk id="195" creationId="{8887E492-0D91-4326-9283-21FE834AA7FF}"/>
          </ac:spMkLst>
        </pc:spChg>
        <pc:spChg chg="add del">
          <ac:chgData name="MUHAMMAD AZMAN BIN IBRAHIM" userId="5e773a02-69ec-47ad-b9e6-830ccad36b9a" providerId="ADAL" clId="{4BF18B0E-08F7-E649-9E90-E902F8F0027C}" dt="2021-04-18T13:47:11.065" v="352" actId="26606"/>
          <ac:spMkLst>
            <pc:docMk/>
            <pc:sldMk cId="862415693" sldId="305"/>
            <ac:spMk id="197" creationId="{07C547B2-DE7D-49CC-96EE-4DBD668E5536}"/>
          </ac:spMkLst>
        </pc:spChg>
        <pc:spChg chg="add del">
          <ac:chgData name="MUHAMMAD AZMAN BIN IBRAHIM" userId="5e773a02-69ec-47ad-b9e6-830ccad36b9a" providerId="ADAL" clId="{4BF18B0E-08F7-E649-9E90-E902F8F0027C}" dt="2021-04-18T13:47:11.065" v="352" actId="26606"/>
          <ac:spMkLst>
            <pc:docMk/>
            <pc:sldMk cId="862415693" sldId="305"/>
            <ac:spMk id="199" creationId="{C9EB7135-4B3D-493E-A52F-8F408B713AF7}"/>
          </ac:spMkLst>
        </pc:spChg>
        <pc:spChg chg="add del">
          <ac:chgData name="MUHAMMAD AZMAN BIN IBRAHIM" userId="5e773a02-69ec-47ad-b9e6-830ccad36b9a" providerId="ADAL" clId="{4BF18B0E-08F7-E649-9E90-E902F8F0027C}" dt="2021-04-18T13:47:11.065" v="352" actId="26606"/>
          <ac:spMkLst>
            <pc:docMk/>
            <pc:sldMk cId="862415693" sldId="305"/>
            <ac:spMk id="201" creationId="{EFE824F1-84BA-4372-A77F-0DC1DE79575E}"/>
          </ac:spMkLst>
        </pc:spChg>
        <pc:spChg chg="add del">
          <ac:chgData name="MUHAMMAD AZMAN BIN IBRAHIM" userId="5e773a02-69ec-47ad-b9e6-830ccad36b9a" providerId="ADAL" clId="{4BF18B0E-08F7-E649-9E90-E902F8F0027C}" dt="2021-04-18T13:47:11.065" v="352" actId="26606"/>
          <ac:spMkLst>
            <pc:docMk/>
            <pc:sldMk cId="862415693" sldId="305"/>
            <ac:spMk id="203" creationId="{9EE25038-8D17-4812-A0E0-DA21A71A01C7}"/>
          </ac:spMkLst>
        </pc:spChg>
        <pc:spChg chg="add del">
          <ac:chgData name="MUHAMMAD AZMAN BIN IBRAHIM" userId="5e773a02-69ec-47ad-b9e6-830ccad36b9a" providerId="ADAL" clId="{4BF18B0E-08F7-E649-9E90-E902F8F0027C}" dt="2021-04-18T13:47:11.065" v="352" actId="26606"/>
          <ac:spMkLst>
            <pc:docMk/>
            <pc:sldMk cId="862415693" sldId="305"/>
            <ac:spMk id="205" creationId="{F29C04A0-DB22-40E8-97C4-E3FE1D872C53}"/>
          </ac:spMkLst>
        </pc:spChg>
        <pc:spChg chg="add del">
          <ac:chgData name="MUHAMMAD AZMAN BIN IBRAHIM" userId="5e773a02-69ec-47ad-b9e6-830ccad36b9a" providerId="ADAL" clId="{4BF18B0E-08F7-E649-9E90-E902F8F0027C}" dt="2021-04-18T13:47:11.065" v="352" actId="26606"/>
          <ac:spMkLst>
            <pc:docMk/>
            <pc:sldMk cId="862415693" sldId="305"/>
            <ac:spMk id="207" creationId="{F7A56C01-B5B6-443C-AA10-A2EF46C346D8}"/>
          </ac:spMkLst>
        </pc:spChg>
        <pc:spChg chg="add del">
          <ac:chgData name="MUHAMMAD AZMAN BIN IBRAHIM" userId="5e773a02-69ec-47ad-b9e6-830ccad36b9a" providerId="ADAL" clId="{4BF18B0E-08F7-E649-9E90-E902F8F0027C}" dt="2021-04-18T13:47:11.065" v="352" actId="26606"/>
          <ac:spMkLst>
            <pc:docMk/>
            <pc:sldMk cId="862415693" sldId="305"/>
            <ac:spMk id="209" creationId="{475F7AFB-84C5-4614-8293-58560B92117F}"/>
          </ac:spMkLst>
        </pc:spChg>
        <pc:spChg chg="add del">
          <ac:chgData name="MUHAMMAD AZMAN BIN IBRAHIM" userId="5e773a02-69ec-47ad-b9e6-830ccad36b9a" providerId="ADAL" clId="{4BF18B0E-08F7-E649-9E90-E902F8F0027C}" dt="2021-04-18T13:47:11.065" v="352" actId="26606"/>
          <ac:spMkLst>
            <pc:docMk/>
            <pc:sldMk cId="862415693" sldId="305"/>
            <ac:spMk id="211" creationId="{D6DF4E96-0078-4E9B-A411-110E92D1E760}"/>
          </ac:spMkLst>
        </pc:spChg>
        <pc:spChg chg="add del">
          <ac:chgData name="MUHAMMAD AZMAN BIN IBRAHIM" userId="5e773a02-69ec-47ad-b9e6-830ccad36b9a" providerId="ADAL" clId="{4BF18B0E-08F7-E649-9E90-E902F8F0027C}" dt="2021-04-18T13:47:11.065" v="352" actId="26606"/>
          <ac:spMkLst>
            <pc:docMk/>
            <pc:sldMk cId="862415693" sldId="305"/>
            <ac:spMk id="213" creationId="{AF3044AF-40D9-4D0E-9DD6-93000203FDD2}"/>
          </ac:spMkLst>
        </pc:spChg>
        <pc:spChg chg="add del">
          <ac:chgData name="MUHAMMAD AZMAN BIN IBRAHIM" userId="5e773a02-69ec-47ad-b9e6-830ccad36b9a" providerId="ADAL" clId="{4BF18B0E-08F7-E649-9E90-E902F8F0027C}" dt="2021-04-18T13:47:11.065" v="352" actId="26606"/>
          <ac:spMkLst>
            <pc:docMk/>
            <pc:sldMk cId="862415693" sldId="305"/>
            <ac:spMk id="215" creationId="{F7470FE4-A206-4939-9F59-E678E40A38C6}"/>
          </ac:spMkLst>
        </pc:spChg>
        <pc:spChg chg="add del">
          <ac:chgData name="MUHAMMAD AZMAN BIN IBRAHIM" userId="5e773a02-69ec-47ad-b9e6-830ccad36b9a" providerId="ADAL" clId="{4BF18B0E-08F7-E649-9E90-E902F8F0027C}" dt="2021-04-18T13:47:11.065" v="352" actId="26606"/>
          <ac:spMkLst>
            <pc:docMk/>
            <pc:sldMk cId="862415693" sldId="305"/>
            <ac:spMk id="217" creationId="{2FA1C7D3-84C0-463B-AC0D-16D293A13FA1}"/>
          </ac:spMkLst>
        </pc:spChg>
        <pc:spChg chg="add del">
          <ac:chgData name="MUHAMMAD AZMAN BIN IBRAHIM" userId="5e773a02-69ec-47ad-b9e6-830ccad36b9a" providerId="ADAL" clId="{4BF18B0E-08F7-E649-9E90-E902F8F0027C}" dt="2021-04-18T13:47:11.065" v="352" actId="26606"/>
          <ac:spMkLst>
            <pc:docMk/>
            <pc:sldMk cId="862415693" sldId="305"/>
            <ac:spMk id="219" creationId="{BBE9E528-3ADF-4379-B6A7-5673E783A83C}"/>
          </ac:spMkLst>
        </pc:spChg>
        <pc:spChg chg="add del">
          <ac:chgData name="MUHAMMAD AZMAN BIN IBRAHIM" userId="5e773a02-69ec-47ad-b9e6-830ccad36b9a" providerId="ADAL" clId="{4BF18B0E-08F7-E649-9E90-E902F8F0027C}" dt="2021-04-18T13:47:11.065" v="352" actId="26606"/>
          <ac:spMkLst>
            <pc:docMk/>
            <pc:sldMk cId="862415693" sldId="305"/>
            <ac:spMk id="221" creationId="{35A13407-0E9D-43A5-9E0F-AE0EAAA9046E}"/>
          </ac:spMkLst>
        </pc:spChg>
        <pc:spChg chg="add del">
          <ac:chgData name="MUHAMMAD AZMAN BIN IBRAHIM" userId="5e773a02-69ec-47ad-b9e6-830ccad36b9a" providerId="ADAL" clId="{4BF18B0E-08F7-E649-9E90-E902F8F0027C}" dt="2021-04-18T13:47:11.065" v="352" actId="26606"/>
          <ac:spMkLst>
            <pc:docMk/>
            <pc:sldMk cId="862415693" sldId="305"/>
            <ac:spMk id="223" creationId="{D37707EA-23E4-4332-B0F0-572C37E6432D}"/>
          </ac:spMkLst>
        </pc:spChg>
        <pc:spChg chg="add del">
          <ac:chgData name="MUHAMMAD AZMAN BIN IBRAHIM" userId="5e773a02-69ec-47ad-b9e6-830ccad36b9a" providerId="ADAL" clId="{4BF18B0E-08F7-E649-9E90-E902F8F0027C}" dt="2021-04-18T13:47:11.065" v="352" actId="26606"/>
          <ac:spMkLst>
            <pc:docMk/>
            <pc:sldMk cId="862415693" sldId="305"/>
            <ac:spMk id="225" creationId="{51D260C8-99D8-4F96-965F-A8A155E35D45}"/>
          </ac:spMkLst>
        </pc:spChg>
        <pc:spChg chg="add del">
          <ac:chgData name="MUHAMMAD AZMAN BIN IBRAHIM" userId="5e773a02-69ec-47ad-b9e6-830ccad36b9a" providerId="ADAL" clId="{4BF18B0E-08F7-E649-9E90-E902F8F0027C}" dt="2021-04-18T13:47:11.065" v="352" actId="26606"/>
          <ac:spMkLst>
            <pc:docMk/>
            <pc:sldMk cId="862415693" sldId="305"/>
            <ac:spMk id="227" creationId="{542DBD35-B3D7-4ADA-AB84-AC80363E9DAD}"/>
          </ac:spMkLst>
        </pc:spChg>
        <pc:spChg chg="add del">
          <ac:chgData name="MUHAMMAD AZMAN BIN IBRAHIM" userId="5e773a02-69ec-47ad-b9e6-830ccad36b9a" providerId="ADAL" clId="{4BF18B0E-08F7-E649-9E90-E902F8F0027C}" dt="2021-04-18T13:47:11.065" v="352" actId="26606"/>
          <ac:spMkLst>
            <pc:docMk/>
            <pc:sldMk cId="862415693" sldId="305"/>
            <ac:spMk id="229" creationId="{CE0B17ED-CB1F-45DF-AE51-A736E0F13EAB}"/>
          </ac:spMkLst>
        </pc:spChg>
        <pc:spChg chg="add del">
          <ac:chgData name="MUHAMMAD AZMAN BIN IBRAHIM" userId="5e773a02-69ec-47ad-b9e6-830ccad36b9a" providerId="ADAL" clId="{4BF18B0E-08F7-E649-9E90-E902F8F0027C}" dt="2021-04-18T13:47:11.065" v="352" actId="26606"/>
          <ac:spMkLst>
            <pc:docMk/>
            <pc:sldMk cId="862415693" sldId="305"/>
            <ac:spMk id="231" creationId="{77B98D8F-FFC3-4C70-A628-1109B19D158A}"/>
          </ac:spMkLst>
        </pc:spChg>
        <pc:spChg chg="add del">
          <ac:chgData name="MUHAMMAD AZMAN BIN IBRAHIM" userId="5e773a02-69ec-47ad-b9e6-830ccad36b9a" providerId="ADAL" clId="{4BF18B0E-08F7-E649-9E90-E902F8F0027C}" dt="2021-04-18T13:47:11.065" v="352" actId="26606"/>
          <ac:spMkLst>
            <pc:docMk/>
            <pc:sldMk cId="862415693" sldId="305"/>
            <ac:spMk id="233" creationId="{90050397-9285-4F5F-B8C7-481BC386BCAA}"/>
          </ac:spMkLst>
        </pc:spChg>
        <pc:spChg chg="add del">
          <ac:chgData name="MUHAMMAD AZMAN BIN IBRAHIM" userId="5e773a02-69ec-47ad-b9e6-830ccad36b9a" providerId="ADAL" clId="{4BF18B0E-08F7-E649-9E90-E902F8F0027C}" dt="2021-04-18T13:47:11.065" v="352" actId="26606"/>
          <ac:spMkLst>
            <pc:docMk/>
            <pc:sldMk cId="862415693" sldId="305"/>
            <ac:spMk id="235" creationId="{18FEA775-71E5-4B3F-A8BC-499808462650}"/>
          </ac:spMkLst>
        </pc:spChg>
        <pc:spChg chg="add del">
          <ac:chgData name="MUHAMMAD AZMAN BIN IBRAHIM" userId="5e773a02-69ec-47ad-b9e6-830ccad36b9a" providerId="ADAL" clId="{4BF18B0E-08F7-E649-9E90-E902F8F0027C}" dt="2021-04-18T13:47:11.065" v="352" actId="26606"/>
          <ac:spMkLst>
            <pc:docMk/>
            <pc:sldMk cId="862415693" sldId="305"/>
            <ac:spMk id="237" creationId="{CE0D22F1-DA0E-4F48-BE02-6BE6C22B550E}"/>
          </ac:spMkLst>
        </pc:spChg>
        <pc:spChg chg="add del">
          <ac:chgData name="MUHAMMAD AZMAN BIN IBRAHIM" userId="5e773a02-69ec-47ad-b9e6-830ccad36b9a" providerId="ADAL" clId="{4BF18B0E-08F7-E649-9E90-E902F8F0027C}" dt="2021-04-18T13:47:11.065" v="352" actId="26606"/>
          <ac:spMkLst>
            <pc:docMk/>
            <pc:sldMk cId="862415693" sldId="305"/>
            <ac:spMk id="239" creationId="{293E965A-102B-4A70-A27D-C0C1D25CA3EB}"/>
          </ac:spMkLst>
        </pc:spChg>
        <pc:spChg chg="add del">
          <ac:chgData name="MUHAMMAD AZMAN BIN IBRAHIM" userId="5e773a02-69ec-47ad-b9e6-830ccad36b9a" providerId="ADAL" clId="{4BF18B0E-08F7-E649-9E90-E902F8F0027C}" dt="2021-04-18T13:47:11.065" v="352" actId="26606"/>
          <ac:spMkLst>
            <pc:docMk/>
            <pc:sldMk cId="862415693" sldId="305"/>
            <ac:spMk id="241" creationId="{16BD410B-1516-4C72-9B77-5B9E6C9E1C65}"/>
          </ac:spMkLst>
        </pc:spChg>
        <pc:spChg chg="add del">
          <ac:chgData name="MUHAMMAD AZMAN BIN IBRAHIM" userId="5e773a02-69ec-47ad-b9e6-830ccad36b9a" providerId="ADAL" clId="{4BF18B0E-08F7-E649-9E90-E902F8F0027C}" dt="2021-04-18T13:47:11.065" v="352" actId="26606"/>
          <ac:spMkLst>
            <pc:docMk/>
            <pc:sldMk cId="862415693" sldId="305"/>
            <ac:spMk id="243" creationId="{324F8791-55E5-4FD1-B52A-8E58A9891BA3}"/>
          </ac:spMkLst>
        </pc:spChg>
        <pc:spChg chg="add del">
          <ac:chgData name="MUHAMMAD AZMAN BIN IBRAHIM" userId="5e773a02-69ec-47ad-b9e6-830ccad36b9a" providerId="ADAL" clId="{4BF18B0E-08F7-E649-9E90-E902F8F0027C}" dt="2021-04-18T13:47:11.065" v="352" actId="26606"/>
          <ac:spMkLst>
            <pc:docMk/>
            <pc:sldMk cId="862415693" sldId="305"/>
            <ac:spMk id="245" creationId="{503CE5C5-153D-4852-B8FB-A29E13F8292F}"/>
          </ac:spMkLst>
        </pc:spChg>
        <pc:spChg chg="add del">
          <ac:chgData name="MUHAMMAD AZMAN BIN IBRAHIM" userId="5e773a02-69ec-47ad-b9e6-830ccad36b9a" providerId="ADAL" clId="{4BF18B0E-08F7-E649-9E90-E902F8F0027C}" dt="2021-04-18T13:47:11.065" v="352" actId="26606"/>
          <ac:spMkLst>
            <pc:docMk/>
            <pc:sldMk cId="862415693" sldId="305"/>
            <ac:spMk id="247" creationId="{DE9D5C9F-C513-411E-8436-4B5958D61DBF}"/>
          </ac:spMkLst>
        </pc:spChg>
        <pc:spChg chg="add del">
          <ac:chgData name="MUHAMMAD AZMAN BIN IBRAHIM" userId="5e773a02-69ec-47ad-b9e6-830ccad36b9a" providerId="ADAL" clId="{4BF18B0E-08F7-E649-9E90-E902F8F0027C}" dt="2021-04-18T13:47:11.065" v="352" actId="26606"/>
          <ac:spMkLst>
            <pc:docMk/>
            <pc:sldMk cId="862415693" sldId="305"/>
            <ac:spMk id="249" creationId="{9D0A8041-71C9-4822-9915-2B17B2329F69}"/>
          </ac:spMkLst>
        </pc:spChg>
        <pc:spChg chg="add del">
          <ac:chgData name="MUHAMMAD AZMAN BIN IBRAHIM" userId="5e773a02-69ec-47ad-b9e6-830ccad36b9a" providerId="ADAL" clId="{4BF18B0E-08F7-E649-9E90-E902F8F0027C}" dt="2021-04-18T13:47:11.065" v="352" actId="26606"/>
          <ac:spMkLst>
            <pc:docMk/>
            <pc:sldMk cId="862415693" sldId="305"/>
            <ac:spMk id="251" creationId="{E4F76E47-DAA3-4C8E-B537-C672B653BA90}"/>
          </ac:spMkLst>
        </pc:spChg>
        <pc:spChg chg="add del">
          <ac:chgData name="MUHAMMAD AZMAN BIN IBRAHIM" userId="5e773a02-69ec-47ad-b9e6-830ccad36b9a" providerId="ADAL" clId="{4BF18B0E-08F7-E649-9E90-E902F8F0027C}" dt="2021-04-18T13:47:11.065" v="352" actId="26606"/>
          <ac:spMkLst>
            <pc:docMk/>
            <pc:sldMk cId="862415693" sldId="305"/>
            <ac:spMk id="253" creationId="{EDFE6DD0-DF50-4C10-AD05-24CF33533926}"/>
          </ac:spMkLst>
        </pc:spChg>
        <pc:spChg chg="add del">
          <ac:chgData name="MUHAMMAD AZMAN BIN IBRAHIM" userId="5e773a02-69ec-47ad-b9e6-830ccad36b9a" providerId="ADAL" clId="{4BF18B0E-08F7-E649-9E90-E902F8F0027C}" dt="2021-04-18T13:47:11.065" v="352" actId="26606"/>
          <ac:spMkLst>
            <pc:docMk/>
            <pc:sldMk cId="862415693" sldId="305"/>
            <ac:spMk id="255" creationId="{854350B7-7802-4829-AA39-CA4354D0655F}"/>
          </ac:spMkLst>
        </pc:spChg>
        <pc:spChg chg="add del">
          <ac:chgData name="MUHAMMAD AZMAN BIN IBRAHIM" userId="5e773a02-69ec-47ad-b9e6-830ccad36b9a" providerId="ADAL" clId="{4BF18B0E-08F7-E649-9E90-E902F8F0027C}" dt="2021-04-18T13:47:11.065" v="352" actId="26606"/>
          <ac:spMkLst>
            <pc:docMk/>
            <pc:sldMk cId="862415693" sldId="305"/>
            <ac:spMk id="257" creationId="{27791A08-B7B3-4B65-8E8D-530620A10E26}"/>
          </ac:spMkLst>
        </pc:spChg>
        <pc:spChg chg="add del">
          <ac:chgData name="MUHAMMAD AZMAN BIN IBRAHIM" userId="5e773a02-69ec-47ad-b9e6-830ccad36b9a" providerId="ADAL" clId="{4BF18B0E-08F7-E649-9E90-E902F8F0027C}" dt="2021-04-18T13:47:11.065" v="352" actId="26606"/>
          <ac:spMkLst>
            <pc:docMk/>
            <pc:sldMk cId="862415693" sldId="305"/>
            <ac:spMk id="259" creationId="{22A54D44-39E9-4D1C-A03A-B222D48BCB06}"/>
          </ac:spMkLst>
        </pc:spChg>
        <pc:spChg chg="add del">
          <ac:chgData name="MUHAMMAD AZMAN BIN IBRAHIM" userId="5e773a02-69ec-47ad-b9e6-830ccad36b9a" providerId="ADAL" clId="{4BF18B0E-08F7-E649-9E90-E902F8F0027C}" dt="2021-04-18T13:47:11.065" v="352" actId="26606"/>
          <ac:spMkLst>
            <pc:docMk/>
            <pc:sldMk cId="862415693" sldId="305"/>
            <ac:spMk id="261" creationId="{00095499-5811-4099-AED5-11DBCE5E6087}"/>
          </ac:spMkLst>
        </pc:spChg>
        <pc:spChg chg="add del">
          <ac:chgData name="MUHAMMAD AZMAN BIN IBRAHIM" userId="5e773a02-69ec-47ad-b9e6-830ccad36b9a" providerId="ADAL" clId="{4BF18B0E-08F7-E649-9E90-E902F8F0027C}" dt="2021-04-18T13:47:11.065" v="352" actId="26606"/>
          <ac:spMkLst>
            <pc:docMk/>
            <pc:sldMk cId="862415693" sldId="305"/>
            <ac:spMk id="263" creationId="{3335B830-887E-41D7-843A-E04FC788F0CE}"/>
          </ac:spMkLst>
        </pc:spChg>
        <pc:spChg chg="add del">
          <ac:chgData name="MUHAMMAD AZMAN BIN IBRAHIM" userId="5e773a02-69ec-47ad-b9e6-830ccad36b9a" providerId="ADAL" clId="{4BF18B0E-08F7-E649-9E90-E902F8F0027C}" dt="2021-04-18T13:47:11.065" v="352" actId="26606"/>
          <ac:spMkLst>
            <pc:docMk/>
            <pc:sldMk cId="862415693" sldId="305"/>
            <ac:spMk id="265" creationId="{70256ACA-58E1-431A-9C8F-A90A81A20E2B}"/>
          </ac:spMkLst>
        </pc:spChg>
        <pc:spChg chg="add del">
          <ac:chgData name="MUHAMMAD AZMAN BIN IBRAHIM" userId="5e773a02-69ec-47ad-b9e6-830ccad36b9a" providerId="ADAL" clId="{4BF18B0E-08F7-E649-9E90-E902F8F0027C}" dt="2021-04-18T13:47:11.065" v="352" actId="26606"/>
          <ac:spMkLst>
            <pc:docMk/>
            <pc:sldMk cId="862415693" sldId="305"/>
            <ac:spMk id="267" creationId="{C1A3A0CD-FFF4-4A3D-9386-2BCE25176503}"/>
          </ac:spMkLst>
        </pc:spChg>
        <pc:spChg chg="add del">
          <ac:chgData name="MUHAMMAD AZMAN BIN IBRAHIM" userId="5e773a02-69ec-47ad-b9e6-830ccad36b9a" providerId="ADAL" clId="{4BF18B0E-08F7-E649-9E90-E902F8F0027C}" dt="2021-04-18T13:47:11.065" v="352" actId="26606"/>
          <ac:spMkLst>
            <pc:docMk/>
            <pc:sldMk cId="862415693" sldId="305"/>
            <ac:spMk id="269" creationId="{40981EAC-B937-4897-BF3D-5FF4941F5E5E}"/>
          </ac:spMkLst>
        </pc:spChg>
        <pc:spChg chg="add del">
          <ac:chgData name="MUHAMMAD AZMAN BIN IBRAHIM" userId="5e773a02-69ec-47ad-b9e6-830ccad36b9a" providerId="ADAL" clId="{4BF18B0E-08F7-E649-9E90-E902F8F0027C}" dt="2021-04-18T13:47:11.065" v="352" actId="26606"/>
          <ac:spMkLst>
            <pc:docMk/>
            <pc:sldMk cId="862415693" sldId="305"/>
            <ac:spMk id="271" creationId="{E660C809-0CE0-4DF9-9A0C-A35FC1EF8785}"/>
          </ac:spMkLst>
        </pc:spChg>
        <pc:spChg chg="add del">
          <ac:chgData name="MUHAMMAD AZMAN BIN IBRAHIM" userId="5e773a02-69ec-47ad-b9e6-830ccad36b9a" providerId="ADAL" clId="{4BF18B0E-08F7-E649-9E90-E902F8F0027C}" dt="2021-04-18T13:47:11.065" v="352" actId="26606"/>
          <ac:spMkLst>
            <pc:docMk/>
            <pc:sldMk cId="862415693" sldId="305"/>
            <ac:spMk id="273" creationId="{E4C42FED-6DA1-416E-98D0-B0C84B23844C}"/>
          </ac:spMkLst>
        </pc:spChg>
        <pc:spChg chg="add del">
          <ac:chgData name="MUHAMMAD AZMAN BIN IBRAHIM" userId="5e773a02-69ec-47ad-b9e6-830ccad36b9a" providerId="ADAL" clId="{4BF18B0E-08F7-E649-9E90-E902F8F0027C}" dt="2021-04-18T13:47:11.065" v="352" actId="26606"/>
          <ac:spMkLst>
            <pc:docMk/>
            <pc:sldMk cId="862415693" sldId="305"/>
            <ac:spMk id="275" creationId="{8E68CF56-E65A-4AB1-823B-FDA8D1309783}"/>
          </ac:spMkLst>
        </pc:spChg>
        <pc:spChg chg="add del">
          <ac:chgData name="MUHAMMAD AZMAN BIN IBRAHIM" userId="5e773a02-69ec-47ad-b9e6-830ccad36b9a" providerId="ADAL" clId="{4BF18B0E-08F7-E649-9E90-E902F8F0027C}" dt="2021-04-18T13:47:11.065" v="352" actId="26606"/>
          <ac:spMkLst>
            <pc:docMk/>
            <pc:sldMk cId="862415693" sldId="305"/>
            <ac:spMk id="277" creationId="{6CB30CA6-4302-43FE-91F5-A90414CD3B0F}"/>
          </ac:spMkLst>
        </pc:spChg>
        <pc:spChg chg="add del">
          <ac:chgData name="MUHAMMAD AZMAN BIN IBRAHIM" userId="5e773a02-69ec-47ad-b9e6-830ccad36b9a" providerId="ADAL" clId="{4BF18B0E-08F7-E649-9E90-E902F8F0027C}" dt="2021-04-18T13:47:11.065" v="352" actId="26606"/>
          <ac:spMkLst>
            <pc:docMk/>
            <pc:sldMk cId="862415693" sldId="305"/>
            <ac:spMk id="279" creationId="{10EB2C4A-4563-4B77-82E8-19143482CC3F}"/>
          </ac:spMkLst>
        </pc:spChg>
        <pc:spChg chg="add del">
          <ac:chgData name="MUHAMMAD AZMAN BIN IBRAHIM" userId="5e773a02-69ec-47ad-b9e6-830ccad36b9a" providerId="ADAL" clId="{4BF18B0E-08F7-E649-9E90-E902F8F0027C}" dt="2021-04-18T13:47:11.065" v="352" actId="26606"/>
          <ac:spMkLst>
            <pc:docMk/>
            <pc:sldMk cId="862415693" sldId="305"/>
            <ac:spMk id="281" creationId="{F35D6553-B859-4EC5-9642-AE5E5B171BBF}"/>
          </ac:spMkLst>
        </pc:spChg>
        <pc:spChg chg="add del">
          <ac:chgData name="MUHAMMAD AZMAN BIN IBRAHIM" userId="5e773a02-69ec-47ad-b9e6-830ccad36b9a" providerId="ADAL" clId="{4BF18B0E-08F7-E649-9E90-E902F8F0027C}" dt="2021-04-18T13:47:11.065" v="352" actId="26606"/>
          <ac:spMkLst>
            <pc:docMk/>
            <pc:sldMk cId="862415693" sldId="305"/>
            <ac:spMk id="283" creationId="{DD3362FC-ACFB-409A-9E4C-DA53652CDA34}"/>
          </ac:spMkLst>
        </pc:spChg>
        <pc:spChg chg="add del">
          <ac:chgData name="MUHAMMAD AZMAN BIN IBRAHIM" userId="5e773a02-69ec-47ad-b9e6-830ccad36b9a" providerId="ADAL" clId="{4BF18B0E-08F7-E649-9E90-E902F8F0027C}" dt="2021-04-18T13:47:11.065" v="352" actId="26606"/>
          <ac:spMkLst>
            <pc:docMk/>
            <pc:sldMk cId="862415693" sldId="305"/>
            <ac:spMk id="285" creationId="{87E1C2D8-1AF0-44AA-8959-9D14995E839D}"/>
          </ac:spMkLst>
        </pc:spChg>
        <pc:spChg chg="add del">
          <ac:chgData name="MUHAMMAD AZMAN BIN IBRAHIM" userId="5e773a02-69ec-47ad-b9e6-830ccad36b9a" providerId="ADAL" clId="{4BF18B0E-08F7-E649-9E90-E902F8F0027C}" dt="2021-04-18T13:47:11.065" v="352" actId="26606"/>
          <ac:spMkLst>
            <pc:docMk/>
            <pc:sldMk cId="862415693" sldId="305"/>
            <ac:spMk id="287" creationId="{6D33478B-6995-4C07-AF69-537CB1CC626C}"/>
          </ac:spMkLst>
        </pc:spChg>
        <pc:spChg chg="add del">
          <ac:chgData name="MUHAMMAD AZMAN BIN IBRAHIM" userId="5e773a02-69ec-47ad-b9e6-830ccad36b9a" providerId="ADAL" clId="{4BF18B0E-08F7-E649-9E90-E902F8F0027C}" dt="2021-04-18T13:47:11.065" v="352" actId="26606"/>
          <ac:spMkLst>
            <pc:docMk/>
            <pc:sldMk cId="862415693" sldId="305"/>
            <ac:spMk id="289" creationId="{DE4394B6-C229-44DF-9928-3B42B512D50D}"/>
          </ac:spMkLst>
        </pc:spChg>
        <pc:spChg chg="add del">
          <ac:chgData name="MUHAMMAD AZMAN BIN IBRAHIM" userId="5e773a02-69ec-47ad-b9e6-830ccad36b9a" providerId="ADAL" clId="{4BF18B0E-08F7-E649-9E90-E902F8F0027C}" dt="2021-04-18T13:47:11.065" v="352" actId="26606"/>
          <ac:spMkLst>
            <pc:docMk/>
            <pc:sldMk cId="862415693" sldId="305"/>
            <ac:spMk id="291" creationId="{F825A735-54F6-4C3E-9694-53BDCEA17C4D}"/>
          </ac:spMkLst>
        </pc:spChg>
        <pc:spChg chg="add del">
          <ac:chgData name="MUHAMMAD AZMAN BIN IBRAHIM" userId="5e773a02-69ec-47ad-b9e6-830ccad36b9a" providerId="ADAL" clId="{4BF18B0E-08F7-E649-9E90-E902F8F0027C}" dt="2021-04-18T13:47:11.065" v="352" actId="26606"/>
          <ac:spMkLst>
            <pc:docMk/>
            <pc:sldMk cId="862415693" sldId="305"/>
            <ac:spMk id="293" creationId="{5AB5717E-B8E9-4FAF-A493-A7F55CDF82A1}"/>
          </ac:spMkLst>
        </pc:spChg>
        <pc:spChg chg="add del">
          <ac:chgData name="MUHAMMAD AZMAN BIN IBRAHIM" userId="5e773a02-69ec-47ad-b9e6-830ccad36b9a" providerId="ADAL" clId="{4BF18B0E-08F7-E649-9E90-E902F8F0027C}" dt="2021-04-18T13:47:11.065" v="352" actId="26606"/>
          <ac:spMkLst>
            <pc:docMk/>
            <pc:sldMk cId="862415693" sldId="305"/>
            <ac:spMk id="295" creationId="{A63074B5-9D04-40B1-9089-5EF1F3BC8F7E}"/>
          </ac:spMkLst>
        </pc:spChg>
        <pc:spChg chg="add del">
          <ac:chgData name="MUHAMMAD AZMAN BIN IBRAHIM" userId="5e773a02-69ec-47ad-b9e6-830ccad36b9a" providerId="ADAL" clId="{4BF18B0E-08F7-E649-9E90-E902F8F0027C}" dt="2021-04-18T13:47:11.065" v="352" actId="26606"/>
          <ac:spMkLst>
            <pc:docMk/>
            <pc:sldMk cId="862415693" sldId="305"/>
            <ac:spMk id="297" creationId="{2FF88F98-A5AE-4E8B-ADD8-EB50B7A03568}"/>
          </ac:spMkLst>
        </pc:spChg>
        <pc:spChg chg="add del">
          <ac:chgData name="MUHAMMAD AZMAN BIN IBRAHIM" userId="5e773a02-69ec-47ad-b9e6-830ccad36b9a" providerId="ADAL" clId="{4BF18B0E-08F7-E649-9E90-E902F8F0027C}" dt="2021-04-18T13:47:11.065" v="352" actId="26606"/>
          <ac:spMkLst>
            <pc:docMk/>
            <pc:sldMk cId="862415693" sldId="305"/>
            <ac:spMk id="299" creationId="{63DAFAC2-1AD6-4B8D-86F0-4898FD7281E0}"/>
          </ac:spMkLst>
        </pc:spChg>
        <pc:spChg chg="add del">
          <ac:chgData name="MUHAMMAD AZMAN BIN IBRAHIM" userId="5e773a02-69ec-47ad-b9e6-830ccad36b9a" providerId="ADAL" clId="{4BF18B0E-08F7-E649-9E90-E902F8F0027C}" dt="2021-04-18T13:47:11.065" v="352" actId="26606"/>
          <ac:spMkLst>
            <pc:docMk/>
            <pc:sldMk cId="862415693" sldId="305"/>
            <ac:spMk id="303" creationId="{6BB4A288-31AD-48C2-B51A-26D773DE2A21}"/>
          </ac:spMkLst>
        </pc:spChg>
        <pc:spChg chg="add del">
          <ac:chgData name="MUHAMMAD AZMAN BIN IBRAHIM" userId="5e773a02-69ec-47ad-b9e6-830ccad36b9a" providerId="ADAL" clId="{4BF18B0E-08F7-E649-9E90-E902F8F0027C}" dt="2021-04-18T13:47:11.065" v="352" actId="26606"/>
          <ac:spMkLst>
            <pc:docMk/>
            <pc:sldMk cId="862415693" sldId="305"/>
            <ac:spMk id="304" creationId="{E4EDFF6B-9633-41F1-8773-621480132CEE}"/>
          </ac:spMkLst>
        </pc:spChg>
        <pc:spChg chg="add del">
          <ac:chgData name="MUHAMMAD AZMAN BIN IBRAHIM" userId="5e773a02-69ec-47ad-b9e6-830ccad36b9a" providerId="ADAL" clId="{4BF18B0E-08F7-E649-9E90-E902F8F0027C}" dt="2021-04-18T13:47:11.065" v="352" actId="26606"/>
          <ac:spMkLst>
            <pc:docMk/>
            <pc:sldMk cId="862415693" sldId="305"/>
            <ac:spMk id="305" creationId="{3CBF9DF5-6CB4-47C6-B02C-66E82078E2D3}"/>
          </ac:spMkLst>
        </pc:spChg>
        <pc:spChg chg="add del">
          <ac:chgData name="MUHAMMAD AZMAN BIN IBRAHIM" userId="5e773a02-69ec-47ad-b9e6-830ccad36b9a" providerId="ADAL" clId="{4BF18B0E-08F7-E649-9E90-E902F8F0027C}" dt="2021-04-18T13:47:11.065" v="352" actId="26606"/>
          <ac:spMkLst>
            <pc:docMk/>
            <pc:sldMk cId="862415693" sldId="305"/>
            <ac:spMk id="306" creationId="{CF296E0E-B856-46EB-BF61-6F696D2B0F34}"/>
          </ac:spMkLst>
        </pc:spChg>
        <pc:spChg chg="add del">
          <ac:chgData name="MUHAMMAD AZMAN BIN IBRAHIM" userId="5e773a02-69ec-47ad-b9e6-830ccad36b9a" providerId="ADAL" clId="{4BF18B0E-08F7-E649-9E90-E902F8F0027C}" dt="2021-04-18T13:47:11.065" v="352" actId="26606"/>
          <ac:spMkLst>
            <pc:docMk/>
            <pc:sldMk cId="862415693" sldId="305"/>
            <ac:spMk id="307" creationId="{BA7B3754-9F6B-4C2F-8542-DBF42BB6DEF3}"/>
          </ac:spMkLst>
        </pc:spChg>
        <pc:spChg chg="add del">
          <ac:chgData name="MUHAMMAD AZMAN BIN IBRAHIM" userId="5e773a02-69ec-47ad-b9e6-830ccad36b9a" providerId="ADAL" clId="{4BF18B0E-08F7-E649-9E90-E902F8F0027C}" dt="2021-04-18T13:47:11.065" v="352" actId="26606"/>
          <ac:spMkLst>
            <pc:docMk/>
            <pc:sldMk cId="862415693" sldId="305"/>
            <ac:spMk id="308" creationId="{6BE97838-F825-4CB4-A025-02EBFB5C2C86}"/>
          </ac:spMkLst>
        </pc:spChg>
        <pc:spChg chg="add del">
          <ac:chgData name="MUHAMMAD AZMAN BIN IBRAHIM" userId="5e773a02-69ec-47ad-b9e6-830ccad36b9a" providerId="ADAL" clId="{4BF18B0E-08F7-E649-9E90-E902F8F0027C}" dt="2021-04-18T13:47:11.065" v="352" actId="26606"/>
          <ac:spMkLst>
            <pc:docMk/>
            <pc:sldMk cId="862415693" sldId="305"/>
            <ac:spMk id="309" creationId="{11348FE6-F46B-4EF6-ABF2-E94E111A7C9A}"/>
          </ac:spMkLst>
        </pc:spChg>
        <pc:spChg chg="add del">
          <ac:chgData name="MUHAMMAD AZMAN BIN IBRAHIM" userId="5e773a02-69ec-47ad-b9e6-830ccad36b9a" providerId="ADAL" clId="{4BF18B0E-08F7-E649-9E90-E902F8F0027C}" dt="2021-04-18T13:47:11.065" v="352" actId="26606"/>
          <ac:spMkLst>
            <pc:docMk/>
            <pc:sldMk cId="862415693" sldId="305"/>
            <ac:spMk id="310" creationId="{3B472971-029A-435A-869B-7008BFAB570B}"/>
          </ac:spMkLst>
        </pc:spChg>
        <pc:spChg chg="add del">
          <ac:chgData name="MUHAMMAD AZMAN BIN IBRAHIM" userId="5e773a02-69ec-47ad-b9e6-830ccad36b9a" providerId="ADAL" clId="{4BF18B0E-08F7-E649-9E90-E902F8F0027C}" dt="2021-04-18T13:47:11.065" v="352" actId="26606"/>
          <ac:spMkLst>
            <pc:docMk/>
            <pc:sldMk cId="862415693" sldId="305"/>
            <ac:spMk id="311" creationId="{0AF4E30D-0D8A-409E-A853-6ABC6EAD239B}"/>
          </ac:spMkLst>
        </pc:spChg>
        <pc:spChg chg="add del">
          <ac:chgData name="MUHAMMAD AZMAN BIN IBRAHIM" userId="5e773a02-69ec-47ad-b9e6-830ccad36b9a" providerId="ADAL" clId="{4BF18B0E-08F7-E649-9E90-E902F8F0027C}" dt="2021-04-18T13:47:11.065" v="352" actId="26606"/>
          <ac:spMkLst>
            <pc:docMk/>
            <pc:sldMk cId="862415693" sldId="305"/>
            <ac:spMk id="312" creationId="{2A9C4E18-24B9-47D9-A032-C9A37DA11A3B}"/>
          </ac:spMkLst>
        </pc:spChg>
        <pc:spChg chg="add del">
          <ac:chgData name="MUHAMMAD AZMAN BIN IBRAHIM" userId="5e773a02-69ec-47ad-b9e6-830ccad36b9a" providerId="ADAL" clId="{4BF18B0E-08F7-E649-9E90-E902F8F0027C}" dt="2021-04-18T13:47:11.065" v="352" actId="26606"/>
          <ac:spMkLst>
            <pc:docMk/>
            <pc:sldMk cId="862415693" sldId="305"/>
            <ac:spMk id="313" creationId="{E90BC7BD-962A-4998-9586-5922D331A509}"/>
          </ac:spMkLst>
        </pc:spChg>
        <pc:spChg chg="add del">
          <ac:chgData name="MUHAMMAD AZMAN BIN IBRAHIM" userId="5e773a02-69ec-47ad-b9e6-830ccad36b9a" providerId="ADAL" clId="{4BF18B0E-08F7-E649-9E90-E902F8F0027C}" dt="2021-04-18T13:47:11.065" v="352" actId="26606"/>
          <ac:spMkLst>
            <pc:docMk/>
            <pc:sldMk cId="862415693" sldId="305"/>
            <ac:spMk id="314" creationId="{653F252F-FD4A-459A-8207-C44653674DD7}"/>
          </ac:spMkLst>
        </pc:spChg>
        <pc:spChg chg="add del">
          <ac:chgData name="MUHAMMAD AZMAN BIN IBRAHIM" userId="5e773a02-69ec-47ad-b9e6-830ccad36b9a" providerId="ADAL" clId="{4BF18B0E-08F7-E649-9E90-E902F8F0027C}" dt="2021-04-18T13:47:11.065" v="352" actId="26606"/>
          <ac:spMkLst>
            <pc:docMk/>
            <pc:sldMk cId="862415693" sldId="305"/>
            <ac:spMk id="315" creationId="{CDB8D99C-5DE0-4E0B-A1DA-B459D6A33011}"/>
          </ac:spMkLst>
        </pc:spChg>
        <pc:spChg chg="add del">
          <ac:chgData name="MUHAMMAD AZMAN BIN IBRAHIM" userId="5e773a02-69ec-47ad-b9e6-830ccad36b9a" providerId="ADAL" clId="{4BF18B0E-08F7-E649-9E90-E902F8F0027C}" dt="2021-04-18T13:47:11.065" v="352" actId="26606"/>
          <ac:spMkLst>
            <pc:docMk/>
            <pc:sldMk cId="862415693" sldId="305"/>
            <ac:spMk id="316" creationId="{D27980A1-C22F-44D7-AE74-886DA837BF28}"/>
          </ac:spMkLst>
        </pc:spChg>
        <pc:spChg chg="add del">
          <ac:chgData name="MUHAMMAD AZMAN BIN IBRAHIM" userId="5e773a02-69ec-47ad-b9e6-830ccad36b9a" providerId="ADAL" clId="{4BF18B0E-08F7-E649-9E90-E902F8F0027C}" dt="2021-04-18T13:47:11.065" v="352" actId="26606"/>
          <ac:spMkLst>
            <pc:docMk/>
            <pc:sldMk cId="862415693" sldId="305"/>
            <ac:spMk id="317" creationId="{8C4D63FD-DA9B-4ED5-8916-F45D3B4A370E}"/>
          </ac:spMkLst>
        </pc:spChg>
        <pc:spChg chg="add del">
          <ac:chgData name="MUHAMMAD AZMAN BIN IBRAHIM" userId="5e773a02-69ec-47ad-b9e6-830ccad36b9a" providerId="ADAL" clId="{4BF18B0E-08F7-E649-9E90-E902F8F0027C}" dt="2021-04-18T13:47:11.065" v="352" actId="26606"/>
          <ac:spMkLst>
            <pc:docMk/>
            <pc:sldMk cId="862415693" sldId="305"/>
            <ac:spMk id="318" creationId="{004E13CC-A35E-4749-9CD7-4E2BE76A0387}"/>
          </ac:spMkLst>
        </pc:spChg>
        <pc:spChg chg="add del">
          <ac:chgData name="MUHAMMAD AZMAN BIN IBRAHIM" userId="5e773a02-69ec-47ad-b9e6-830ccad36b9a" providerId="ADAL" clId="{4BF18B0E-08F7-E649-9E90-E902F8F0027C}" dt="2021-04-18T13:47:11.065" v="352" actId="26606"/>
          <ac:spMkLst>
            <pc:docMk/>
            <pc:sldMk cId="862415693" sldId="305"/>
            <ac:spMk id="319" creationId="{62ED48FA-B40E-4309-99C6-5E0E8BFB03DC}"/>
          </ac:spMkLst>
        </pc:spChg>
        <pc:spChg chg="add del">
          <ac:chgData name="MUHAMMAD AZMAN BIN IBRAHIM" userId="5e773a02-69ec-47ad-b9e6-830ccad36b9a" providerId="ADAL" clId="{4BF18B0E-08F7-E649-9E90-E902F8F0027C}" dt="2021-04-18T13:47:11.065" v="352" actId="26606"/>
          <ac:spMkLst>
            <pc:docMk/>
            <pc:sldMk cId="862415693" sldId="305"/>
            <ac:spMk id="320" creationId="{7C142E42-CE5B-420E-BF14-EF3CC5645E1F}"/>
          </ac:spMkLst>
        </pc:spChg>
        <pc:spChg chg="add del">
          <ac:chgData name="MUHAMMAD AZMAN BIN IBRAHIM" userId="5e773a02-69ec-47ad-b9e6-830ccad36b9a" providerId="ADAL" clId="{4BF18B0E-08F7-E649-9E90-E902F8F0027C}" dt="2021-04-18T13:47:11.065" v="352" actId="26606"/>
          <ac:spMkLst>
            <pc:docMk/>
            <pc:sldMk cId="862415693" sldId="305"/>
            <ac:spMk id="321" creationId="{68702B33-475A-4DA7-94DA-4456F675B981}"/>
          </ac:spMkLst>
        </pc:spChg>
        <pc:spChg chg="add del">
          <ac:chgData name="MUHAMMAD AZMAN BIN IBRAHIM" userId="5e773a02-69ec-47ad-b9e6-830ccad36b9a" providerId="ADAL" clId="{4BF18B0E-08F7-E649-9E90-E902F8F0027C}" dt="2021-04-18T13:47:11.065" v="352" actId="26606"/>
          <ac:spMkLst>
            <pc:docMk/>
            <pc:sldMk cId="862415693" sldId="305"/>
            <ac:spMk id="322" creationId="{3EA55035-019D-4549-9178-8493516E8AD2}"/>
          </ac:spMkLst>
        </pc:spChg>
        <pc:spChg chg="add del">
          <ac:chgData name="MUHAMMAD AZMAN BIN IBRAHIM" userId="5e773a02-69ec-47ad-b9e6-830ccad36b9a" providerId="ADAL" clId="{4BF18B0E-08F7-E649-9E90-E902F8F0027C}" dt="2021-04-18T13:47:11.065" v="352" actId="26606"/>
          <ac:spMkLst>
            <pc:docMk/>
            <pc:sldMk cId="862415693" sldId="305"/>
            <ac:spMk id="323" creationId="{E4E04C8F-5707-4FAC-95B9-F4C280B449F2}"/>
          </ac:spMkLst>
        </pc:spChg>
        <pc:spChg chg="add del">
          <ac:chgData name="MUHAMMAD AZMAN BIN IBRAHIM" userId="5e773a02-69ec-47ad-b9e6-830ccad36b9a" providerId="ADAL" clId="{4BF18B0E-08F7-E649-9E90-E902F8F0027C}" dt="2021-04-18T13:47:11.065" v="352" actId="26606"/>
          <ac:spMkLst>
            <pc:docMk/>
            <pc:sldMk cId="862415693" sldId="305"/>
            <ac:spMk id="324" creationId="{4F525CCB-B436-4FB5-8B3E-BE9CF4D6E159}"/>
          </ac:spMkLst>
        </pc:spChg>
        <pc:spChg chg="add del">
          <ac:chgData name="MUHAMMAD AZMAN BIN IBRAHIM" userId="5e773a02-69ec-47ad-b9e6-830ccad36b9a" providerId="ADAL" clId="{4BF18B0E-08F7-E649-9E90-E902F8F0027C}" dt="2021-04-18T13:47:11.065" v="352" actId="26606"/>
          <ac:spMkLst>
            <pc:docMk/>
            <pc:sldMk cId="862415693" sldId="305"/>
            <ac:spMk id="325" creationId="{6AA32837-751F-43BF-8527-81363C09ED75}"/>
          </ac:spMkLst>
        </pc:spChg>
        <pc:spChg chg="add del">
          <ac:chgData name="MUHAMMAD AZMAN BIN IBRAHIM" userId="5e773a02-69ec-47ad-b9e6-830ccad36b9a" providerId="ADAL" clId="{4BF18B0E-08F7-E649-9E90-E902F8F0027C}" dt="2021-04-18T13:47:11.065" v="352" actId="26606"/>
          <ac:spMkLst>
            <pc:docMk/>
            <pc:sldMk cId="862415693" sldId="305"/>
            <ac:spMk id="326" creationId="{435BBDD2-F618-4D0D-B41C-B6B88A5E0998}"/>
          </ac:spMkLst>
        </pc:spChg>
        <pc:spChg chg="add del">
          <ac:chgData name="MUHAMMAD AZMAN BIN IBRAHIM" userId="5e773a02-69ec-47ad-b9e6-830ccad36b9a" providerId="ADAL" clId="{4BF18B0E-08F7-E649-9E90-E902F8F0027C}" dt="2021-04-18T13:47:11.065" v="352" actId="26606"/>
          <ac:spMkLst>
            <pc:docMk/>
            <pc:sldMk cId="862415693" sldId="305"/>
            <ac:spMk id="327" creationId="{336EAA09-7133-43A7-BEB8-AE8ED9E7E404}"/>
          </ac:spMkLst>
        </pc:spChg>
        <pc:spChg chg="add del">
          <ac:chgData name="MUHAMMAD AZMAN BIN IBRAHIM" userId="5e773a02-69ec-47ad-b9e6-830ccad36b9a" providerId="ADAL" clId="{4BF18B0E-08F7-E649-9E90-E902F8F0027C}" dt="2021-04-18T13:47:11.065" v="352" actId="26606"/>
          <ac:spMkLst>
            <pc:docMk/>
            <pc:sldMk cId="862415693" sldId="305"/>
            <ac:spMk id="328" creationId="{4F3596CD-0EA3-45FC-AEA8-641EC7DFE6D3}"/>
          </ac:spMkLst>
        </pc:spChg>
        <pc:spChg chg="add del">
          <ac:chgData name="MUHAMMAD AZMAN BIN IBRAHIM" userId="5e773a02-69ec-47ad-b9e6-830ccad36b9a" providerId="ADAL" clId="{4BF18B0E-08F7-E649-9E90-E902F8F0027C}" dt="2021-04-18T13:47:11.065" v="352" actId="26606"/>
          <ac:spMkLst>
            <pc:docMk/>
            <pc:sldMk cId="862415693" sldId="305"/>
            <ac:spMk id="329" creationId="{4F7F6E76-2832-4366-9184-C906F3438932}"/>
          </ac:spMkLst>
        </pc:spChg>
        <pc:spChg chg="add del">
          <ac:chgData name="MUHAMMAD AZMAN BIN IBRAHIM" userId="5e773a02-69ec-47ad-b9e6-830ccad36b9a" providerId="ADAL" clId="{4BF18B0E-08F7-E649-9E90-E902F8F0027C}" dt="2021-04-18T13:47:11.065" v="352" actId="26606"/>
          <ac:spMkLst>
            <pc:docMk/>
            <pc:sldMk cId="862415693" sldId="305"/>
            <ac:spMk id="330" creationId="{8FEC6EED-5F1C-4964-94F4-D5ECC63AFF6B}"/>
          </ac:spMkLst>
        </pc:spChg>
        <pc:spChg chg="add del">
          <ac:chgData name="MUHAMMAD AZMAN BIN IBRAHIM" userId="5e773a02-69ec-47ad-b9e6-830ccad36b9a" providerId="ADAL" clId="{4BF18B0E-08F7-E649-9E90-E902F8F0027C}" dt="2021-04-18T13:47:11.065" v="352" actId="26606"/>
          <ac:spMkLst>
            <pc:docMk/>
            <pc:sldMk cId="862415693" sldId="305"/>
            <ac:spMk id="331" creationId="{81ED7826-729E-429D-8CE0-20C630DA46F8}"/>
          </ac:spMkLst>
        </pc:spChg>
        <pc:spChg chg="add del">
          <ac:chgData name="MUHAMMAD AZMAN BIN IBRAHIM" userId="5e773a02-69ec-47ad-b9e6-830ccad36b9a" providerId="ADAL" clId="{4BF18B0E-08F7-E649-9E90-E902F8F0027C}" dt="2021-04-18T13:47:11.065" v="352" actId="26606"/>
          <ac:spMkLst>
            <pc:docMk/>
            <pc:sldMk cId="862415693" sldId="305"/>
            <ac:spMk id="332" creationId="{F6FCE7B9-4EAF-40C7-AB59-EF1234012703}"/>
          </ac:spMkLst>
        </pc:spChg>
        <pc:spChg chg="add del">
          <ac:chgData name="MUHAMMAD AZMAN BIN IBRAHIM" userId="5e773a02-69ec-47ad-b9e6-830ccad36b9a" providerId="ADAL" clId="{4BF18B0E-08F7-E649-9E90-E902F8F0027C}" dt="2021-04-18T13:47:11.065" v="352" actId="26606"/>
          <ac:spMkLst>
            <pc:docMk/>
            <pc:sldMk cId="862415693" sldId="305"/>
            <ac:spMk id="333" creationId="{2DFECD8A-C062-4D90-BA7C-903F010339F8}"/>
          </ac:spMkLst>
        </pc:spChg>
        <pc:spChg chg="add del">
          <ac:chgData name="MUHAMMAD AZMAN BIN IBRAHIM" userId="5e773a02-69ec-47ad-b9e6-830ccad36b9a" providerId="ADAL" clId="{4BF18B0E-08F7-E649-9E90-E902F8F0027C}" dt="2021-04-18T13:47:11.065" v="352" actId="26606"/>
          <ac:spMkLst>
            <pc:docMk/>
            <pc:sldMk cId="862415693" sldId="305"/>
            <ac:spMk id="334" creationId="{2550D7B6-519A-406E-96F4-4CD793D29097}"/>
          </ac:spMkLst>
        </pc:spChg>
        <pc:spChg chg="add del">
          <ac:chgData name="MUHAMMAD AZMAN BIN IBRAHIM" userId="5e773a02-69ec-47ad-b9e6-830ccad36b9a" providerId="ADAL" clId="{4BF18B0E-08F7-E649-9E90-E902F8F0027C}" dt="2021-04-18T13:47:11.065" v="352" actId="26606"/>
          <ac:spMkLst>
            <pc:docMk/>
            <pc:sldMk cId="862415693" sldId="305"/>
            <ac:spMk id="335" creationId="{41BFAD0C-01A4-4F80-8DFA-AE9A5428707F}"/>
          </ac:spMkLst>
        </pc:spChg>
        <pc:spChg chg="add del">
          <ac:chgData name="MUHAMMAD AZMAN BIN IBRAHIM" userId="5e773a02-69ec-47ad-b9e6-830ccad36b9a" providerId="ADAL" clId="{4BF18B0E-08F7-E649-9E90-E902F8F0027C}" dt="2021-04-18T13:47:11.065" v="352" actId="26606"/>
          <ac:spMkLst>
            <pc:docMk/>
            <pc:sldMk cId="862415693" sldId="305"/>
            <ac:spMk id="336" creationId="{D9E7EE7F-7432-481E-8E4B-F87C6EBE23DC}"/>
          </ac:spMkLst>
        </pc:spChg>
        <pc:spChg chg="add del">
          <ac:chgData name="MUHAMMAD AZMAN BIN IBRAHIM" userId="5e773a02-69ec-47ad-b9e6-830ccad36b9a" providerId="ADAL" clId="{4BF18B0E-08F7-E649-9E90-E902F8F0027C}" dt="2021-04-18T13:47:11.065" v="352" actId="26606"/>
          <ac:spMkLst>
            <pc:docMk/>
            <pc:sldMk cId="862415693" sldId="305"/>
            <ac:spMk id="337" creationId="{A64B563E-C2AE-45A0-830B-2A9A66FE9C55}"/>
          </ac:spMkLst>
        </pc:spChg>
        <pc:spChg chg="add del">
          <ac:chgData name="MUHAMMAD AZMAN BIN IBRAHIM" userId="5e773a02-69ec-47ad-b9e6-830ccad36b9a" providerId="ADAL" clId="{4BF18B0E-08F7-E649-9E90-E902F8F0027C}" dt="2021-04-18T13:47:11.065" v="352" actId="26606"/>
          <ac:spMkLst>
            <pc:docMk/>
            <pc:sldMk cId="862415693" sldId="305"/>
            <ac:spMk id="338" creationId="{ECC13262-CBC7-4C28-8328-DAC7D21E9077}"/>
          </ac:spMkLst>
        </pc:spChg>
        <pc:spChg chg="add del">
          <ac:chgData name="MUHAMMAD AZMAN BIN IBRAHIM" userId="5e773a02-69ec-47ad-b9e6-830ccad36b9a" providerId="ADAL" clId="{4BF18B0E-08F7-E649-9E90-E902F8F0027C}" dt="2021-04-18T13:47:11.065" v="352" actId="26606"/>
          <ac:spMkLst>
            <pc:docMk/>
            <pc:sldMk cId="862415693" sldId="305"/>
            <ac:spMk id="339" creationId="{67DA09ED-62F4-4F58-8372-15F8EE7A704F}"/>
          </ac:spMkLst>
        </pc:spChg>
        <pc:spChg chg="add del">
          <ac:chgData name="MUHAMMAD AZMAN BIN IBRAHIM" userId="5e773a02-69ec-47ad-b9e6-830ccad36b9a" providerId="ADAL" clId="{4BF18B0E-08F7-E649-9E90-E902F8F0027C}" dt="2021-04-18T13:47:11.065" v="352" actId="26606"/>
          <ac:spMkLst>
            <pc:docMk/>
            <pc:sldMk cId="862415693" sldId="305"/>
            <ac:spMk id="340" creationId="{02053DF0-753D-4182-A584-8D11DDE0B441}"/>
          </ac:spMkLst>
        </pc:spChg>
        <pc:spChg chg="add del">
          <ac:chgData name="MUHAMMAD AZMAN BIN IBRAHIM" userId="5e773a02-69ec-47ad-b9e6-830ccad36b9a" providerId="ADAL" clId="{4BF18B0E-08F7-E649-9E90-E902F8F0027C}" dt="2021-04-18T13:47:11.065" v="352" actId="26606"/>
          <ac:spMkLst>
            <pc:docMk/>
            <pc:sldMk cId="862415693" sldId="305"/>
            <ac:spMk id="341" creationId="{8FE3533B-F854-4802-BC07-52398A98934B}"/>
          </ac:spMkLst>
        </pc:spChg>
        <pc:spChg chg="add del">
          <ac:chgData name="MUHAMMAD AZMAN BIN IBRAHIM" userId="5e773a02-69ec-47ad-b9e6-830ccad36b9a" providerId="ADAL" clId="{4BF18B0E-08F7-E649-9E90-E902F8F0027C}" dt="2021-04-18T13:47:11.065" v="352" actId="26606"/>
          <ac:spMkLst>
            <pc:docMk/>
            <pc:sldMk cId="862415693" sldId="305"/>
            <ac:spMk id="342" creationId="{4490248F-EA6D-475A-9CAD-8378F145CD3F}"/>
          </ac:spMkLst>
        </pc:spChg>
        <pc:spChg chg="add del">
          <ac:chgData name="MUHAMMAD AZMAN BIN IBRAHIM" userId="5e773a02-69ec-47ad-b9e6-830ccad36b9a" providerId="ADAL" clId="{4BF18B0E-08F7-E649-9E90-E902F8F0027C}" dt="2021-04-18T13:47:11.065" v="352" actId="26606"/>
          <ac:spMkLst>
            <pc:docMk/>
            <pc:sldMk cId="862415693" sldId="305"/>
            <ac:spMk id="343" creationId="{B52DAE76-A563-49B8-A243-6D4AD789E7AE}"/>
          </ac:spMkLst>
        </pc:spChg>
        <pc:spChg chg="add del">
          <ac:chgData name="MUHAMMAD AZMAN BIN IBRAHIM" userId="5e773a02-69ec-47ad-b9e6-830ccad36b9a" providerId="ADAL" clId="{4BF18B0E-08F7-E649-9E90-E902F8F0027C}" dt="2021-04-18T13:47:11.065" v="352" actId="26606"/>
          <ac:spMkLst>
            <pc:docMk/>
            <pc:sldMk cId="862415693" sldId="305"/>
            <ac:spMk id="344" creationId="{42310708-EC33-47CA-8FE2-FB6453C18D30}"/>
          </ac:spMkLst>
        </pc:spChg>
        <pc:spChg chg="add del">
          <ac:chgData name="MUHAMMAD AZMAN BIN IBRAHIM" userId="5e773a02-69ec-47ad-b9e6-830ccad36b9a" providerId="ADAL" clId="{4BF18B0E-08F7-E649-9E90-E902F8F0027C}" dt="2021-04-18T13:47:11.065" v="352" actId="26606"/>
          <ac:spMkLst>
            <pc:docMk/>
            <pc:sldMk cId="862415693" sldId="305"/>
            <ac:spMk id="345" creationId="{BB1C127E-43BE-4E77-A656-B895E99539FF}"/>
          </ac:spMkLst>
        </pc:spChg>
        <pc:spChg chg="add del">
          <ac:chgData name="MUHAMMAD AZMAN BIN IBRAHIM" userId="5e773a02-69ec-47ad-b9e6-830ccad36b9a" providerId="ADAL" clId="{4BF18B0E-08F7-E649-9E90-E902F8F0027C}" dt="2021-04-18T13:47:11.065" v="352" actId="26606"/>
          <ac:spMkLst>
            <pc:docMk/>
            <pc:sldMk cId="862415693" sldId="305"/>
            <ac:spMk id="346" creationId="{72C99F46-016F-4D5A-9886-CE79807420A3}"/>
          </ac:spMkLst>
        </pc:spChg>
        <pc:spChg chg="add del">
          <ac:chgData name="MUHAMMAD AZMAN BIN IBRAHIM" userId="5e773a02-69ec-47ad-b9e6-830ccad36b9a" providerId="ADAL" clId="{4BF18B0E-08F7-E649-9E90-E902F8F0027C}" dt="2021-04-18T13:47:11.065" v="352" actId="26606"/>
          <ac:spMkLst>
            <pc:docMk/>
            <pc:sldMk cId="862415693" sldId="305"/>
            <ac:spMk id="347" creationId="{B95E6711-928E-49B2-ACA4-3BF8FD5DEFC9}"/>
          </ac:spMkLst>
        </pc:spChg>
        <pc:spChg chg="add del">
          <ac:chgData name="MUHAMMAD AZMAN BIN IBRAHIM" userId="5e773a02-69ec-47ad-b9e6-830ccad36b9a" providerId="ADAL" clId="{4BF18B0E-08F7-E649-9E90-E902F8F0027C}" dt="2021-04-18T13:47:11.065" v="352" actId="26606"/>
          <ac:spMkLst>
            <pc:docMk/>
            <pc:sldMk cId="862415693" sldId="305"/>
            <ac:spMk id="348" creationId="{A7DF6691-C456-4F09-9EF4-DE2FE8D0F8D0}"/>
          </ac:spMkLst>
        </pc:spChg>
        <pc:spChg chg="add del">
          <ac:chgData name="MUHAMMAD AZMAN BIN IBRAHIM" userId="5e773a02-69ec-47ad-b9e6-830ccad36b9a" providerId="ADAL" clId="{4BF18B0E-08F7-E649-9E90-E902F8F0027C}" dt="2021-04-18T13:47:11.065" v="352" actId="26606"/>
          <ac:spMkLst>
            <pc:docMk/>
            <pc:sldMk cId="862415693" sldId="305"/>
            <ac:spMk id="349" creationId="{40FA4633-1CE9-4A1B-900D-CDFFD17CEB6A}"/>
          </ac:spMkLst>
        </pc:spChg>
        <pc:spChg chg="add del">
          <ac:chgData name="MUHAMMAD AZMAN BIN IBRAHIM" userId="5e773a02-69ec-47ad-b9e6-830ccad36b9a" providerId="ADAL" clId="{4BF18B0E-08F7-E649-9E90-E902F8F0027C}" dt="2021-04-18T13:47:11.065" v="352" actId="26606"/>
          <ac:spMkLst>
            <pc:docMk/>
            <pc:sldMk cId="862415693" sldId="305"/>
            <ac:spMk id="350" creationId="{186FAF3A-CA08-454A-84AD-89F1489A1EFD}"/>
          </ac:spMkLst>
        </pc:spChg>
        <pc:spChg chg="add del">
          <ac:chgData name="MUHAMMAD AZMAN BIN IBRAHIM" userId="5e773a02-69ec-47ad-b9e6-830ccad36b9a" providerId="ADAL" clId="{4BF18B0E-08F7-E649-9E90-E902F8F0027C}" dt="2021-04-18T13:47:11.065" v="352" actId="26606"/>
          <ac:spMkLst>
            <pc:docMk/>
            <pc:sldMk cId="862415693" sldId="305"/>
            <ac:spMk id="351" creationId="{52EA7531-2664-467D-A0DC-382011BDD09B}"/>
          </ac:spMkLst>
        </pc:spChg>
        <pc:spChg chg="add del">
          <ac:chgData name="MUHAMMAD AZMAN BIN IBRAHIM" userId="5e773a02-69ec-47ad-b9e6-830ccad36b9a" providerId="ADAL" clId="{4BF18B0E-08F7-E649-9E90-E902F8F0027C}" dt="2021-04-18T13:47:11.065" v="352" actId="26606"/>
          <ac:spMkLst>
            <pc:docMk/>
            <pc:sldMk cId="862415693" sldId="305"/>
            <ac:spMk id="352" creationId="{F738E2DE-31D1-42BE-B8B5-BDFD35009EE2}"/>
          </ac:spMkLst>
        </pc:spChg>
        <pc:spChg chg="add del">
          <ac:chgData name="MUHAMMAD AZMAN BIN IBRAHIM" userId="5e773a02-69ec-47ad-b9e6-830ccad36b9a" providerId="ADAL" clId="{4BF18B0E-08F7-E649-9E90-E902F8F0027C}" dt="2021-04-18T13:47:11.065" v="352" actId="26606"/>
          <ac:spMkLst>
            <pc:docMk/>
            <pc:sldMk cId="862415693" sldId="305"/>
            <ac:spMk id="353" creationId="{EEDF256D-AA0A-46BF-A983-4035CF6BE490}"/>
          </ac:spMkLst>
        </pc:spChg>
        <pc:spChg chg="add del">
          <ac:chgData name="MUHAMMAD AZMAN BIN IBRAHIM" userId="5e773a02-69ec-47ad-b9e6-830ccad36b9a" providerId="ADAL" clId="{4BF18B0E-08F7-E649-9E90-E902F8F0027C}" dt="2021-04-18T13:47:11.065" v="352" actId="26606"/>
          <ac:spMkLst>
            <pc:docMk/>
            <pc:sldMk cId="862415693" sldId="305"/>
            <ac:spMk id="354" creationId="{0C09BE07-CC3D-40DF-A8B5-268F4CCE107B}"/>
          </ac:spMkLst>
        </pc:spChg>
        <pc:spChg chg="add del">
          <ac:chgData name="MUHAMMAD AZMAN BIN IBRAHIM" userId="5e773a02-69ec-47ad-b9e6-830ccad36b9a" providerId="ADAL" clId="{4BF18B0E-08F7-E649-9E90-E902F8F0027C}" dt="2021-04-18T13:47:11.065" v="352" actId="26606"/>
          <ac:spMkLst>
            <pc:docMk/>
            <pc:sldMk cId="862415693" sldId="305"/>
            <ac:spMk id="355" creationId="{EDA32518-86A7-4098-AD80-5C8746223502}"/>
          </ac:spMkLst>
        </pc:spChg>
        <pc:spChg chg="add del">
          <ac:chgData name="MUHAMMAD AZMAN BIN IBRAHIM" userId="5e773a02-69ec-47ad-b9e6-830ccad36b9a" providerId="ADAL" clId="{4BF18B0E-08F7-E649-9E90-E902F8F0027C}" dt="2021-04-18T13:47:11.065" v="352" actId="26606"/>
          <ac:spMkLst>
            <pc:docMk/>
            <pc:sldMk cId="862415693" sldId="305"/>
            <ac:spMk id="356" creationId="{7512851A-AA75-4EB8-A02D-2BB2E6AD955F}"/>
          </ac:spMkLst>
        </pc:spChg>
        <pc:spChg chg="add del">
          <ac:chgData name="MUHAMMAD AZMAN BIN IBRAHIM" userId="5e773a02-69ec-47ad-b9e6-830ccad36b9a" providerId="ADAL" clId="{4BF18B0E-08F7-E649-9E90-E902F8F0027C}" dt="2021-04-18T13:47:11.065" v="352" actId="26606"/>
          <ac:spMkLst>
            <pc:docMk/>
            <pc:sldMk cId="862415693" sldId="305"/>
            <ac:spMk id="357" creationId="{D4A6D15C-CD71-46F5-8136-A03F442383F8}"/>
          </ac:spMkLst>
        </pc:spChg>
        <pc:spChg chg="add del">
          <ac:chgData name="MUHAMMAD AZMAN BIN IBRAHIM" userId="5e773a02-69ec-47ad-b9e6-830ccad36b9a" providerId="ADAL" clId="{4BF18B0E-08F7-E649-9E90-E902F8F0027C}" dt="2021-04-18T13:47:11.065" v="352" actId="26606"/>
          <ac:spMkLst>
            <pc:docMk/>
            <pc:sldMk cId="862415693" sldId="305"/>
            <ac:spMk id="358" creationId="{746ED2E3-DBE0-4F33-A3AD-46532400DBE0}"/>
          </ac:spMkLst>
        </pc:spChg>
        <pc:spChg chg="add del">
          <ac:chgData name="MUHAMMAD AZMAN BIN IBRAHIM" userId="5e773a02-69ec-47ad-b9e6-830ccad36b9a" providerId="ADAL" clId="{4BF18B0E-08F7-E649-9E90-E902F8F0027C}" dt="2021-04-18T13:47:11.065" v="352" actId="26606"/>
          <ac:spMkLst>
            <pc:docMk/>
            <pc:sldMk cId="862415693" sldId="305"/>
            <ac:spMk id="359" creationId="{23063569-BAF7-427B-9403-97B6CB7D7753}"/>
          </ac:spMkLst>
        </pc:spChg>
        <pc:spChg chg="add del">
          <ac:chgData name="MUHAMMAD AZMAN BIN IBRAHIM" userId="5e773a02-69ec-47ad-b9e6-830ccad36b9a" providerId="ADAL" clId="{4BF18B0E-08F7-E649-9E90-E902F8F0027C}" dt="2021-04-18T13:47:11.065" v="352" actId="26606"/>
          <ac:spMkLst>
            <pc:docMk/>
            <pc:sldMk cId="862415693" sldId="305"/>
            <ac:spMk id="360" creationId="{1006EC4B-4403-43BF-8CBC-7F0BB34D37E2}"/>
          </ac:spMkLst>
        </pc:spChg>
        <pc:spChg chg="add del">
          <ac:chgData name="MUHAMMAD AZMAN BIN IBRAHIM" userId="5e773a02-69ec-47ad-b9e6-830ccad36b9a" providerId="ADAL" clId="{4BF18B0E-08F7-E649-9E90-E902F8F0027C}" dt="2021-04-18T13:47:11.065" v="352" actId="26606"/>
          <ac:spMkLst>
            <pc:docMk/>
            <pc:sldMk cId="862415693" sldId="305"/>
            <ac:spMk id="361" creationId="{D9E738CE-45B7-4215-8DF8-05CCC29C6631}"/>
          </ac:spMkLst>
        </pc:spChg>
        <pc:spChg chg="add del">
          <ac:chgData name="MUHAMMAD AZMAN BIN IBRAHIM" userId="5e773a02-69ec-47ad-b9e6-830ccad36b9a" providerId="ADAL" clId="{4BF18B0E-08F7-E649-9E90-E902F8F0027C}" dt="2021-04-18T13:47:12.216" v="354" actId="26606"/>
          <ac:spMkLst>
            <pc:docMk/>
            <pc:sldMk cId="862415693" sldId="305"/>
            <ac:spMk id="364" creationId="{6BB4A288-31AD-48C2-B51A-26D773DE2A21}"/>
          </ac:spMkLst>
        </pc:spChg>
        <pc:spChg chg="add del">
          <ac:chgData name="MUHAMMAD AZMAN BIN IBRAHIM" userId="5e773a02-69ec-47ad-b9e6-830ccad36b9a" providerId="ADAL" clId="{4BF18B0E-08F7-E649-9E90-E902F8F0027C}" dt="2021-04-18T13:47:13.345" v="356" actId="26606"/>
          <ac:spMkLst>
            <pc:docMk/>
            <pc:sldMk cId="862415693" sldId="305"/>
            <ac:spMk id="426" creationId="{6BB4A288-31AD-48C2-B51A-26D773DE2A21}"/>
          </ac:spMkLst>
        </pc:spChg>
        <pc:spChg chg="add del">
          <ac:chgData name="MUHAMMAD AZMAN BIN IBRAHIM" userId="5e773a02-69ec-47ad-b9e6-830ccad36b9a" providerId="ADAL" clId="{4BF18B0E-08F7-E649-9E90-E902F8F0027C}" dt="2021-04-18T13:47:13.345" v="356" actId="26606"/>
          <ac:spMkLst>
            <pc:docMk/>
            <pc:sldMk cId="862415693" sldId="305"/>
            <ac:spMk id="427" creationId="{E4EDFF6B-9633-41F1-8773-621480132CEE}"/>
          </ac:spMkLst>
        </pc:spChg>
        <pc:spChg chg="add del">
          <ac:chgData name="MUHAMMAD AZMAN BIN IBRAHIM" userId="5e773a02-69ec-47ad-b9e6-830ccad36b9a" providerId="ADAL" clId="{4BF18B0E-08F7-E649-9E90-E902F8F0027C}" dt="2021-04-18T13:47:13.345" v="356" actId="26606"/>
          <ac:spMkLst>
            <pc:docMk/>
            <pc:sldMk cId="862415693" sldId="305"/>
            <ac:spMk id="428" creationId="{3CBF9DF5-6CB4-47C6-B02C-66E82078E2D3}"/>
          </ac:spMkLst>
        </pc:spChg>
        <pc:spChg chg="add del">
          <ac:chgData name="MUHAMMAD AZMAN BIN IBRAHIM" userId="5e773a02-69ec-47ad-b9e6-830ccad36b9a" providerId="ADAL" clId="{4BF18B0E-08F7-E649-9E90-E902F8F0027C}" dt="2021-04-18T13:47:13.345" v="356" actId="26606"/>
          <ac:spMkLst>
            <pc:docMk/>
            <pc:sldMk cId="862415693" sldId="305"/>
            <ac:spMk id="429" creationId="{CF296E0E-B856-46EB-BF61-6F696D2B0F34}"/>
          </ac:spMkLst>
        </pc:spChg>
        <pc:spChg chg="add del">
          <ac:chgData name="MUHAMMAD AZMAN BIN IBRAHIM" userId="5e773a02-69ec-47ad-b9e6-830ccad36b9a" providerId="ADAL" clId="{4BF18B0E-08F7-E649-9E90-E902F8F0027C}" dt="2021-04-18T13:47:13.345" v="356" actId="26606"/>
          <ac:spMkLst>
            <pc:docMk/>
            <pc:sldMk cId="862415693" sldId="305"/>
            <ac:spMk id="430" creationId="{BA7B3754-9F6B-4C2F-8542-DBF42BB6DEF3}"/>
          </ac:spMkLst>
        </pc:spChg>
        <pc:spChg chg="add del">
          <ac:chgData name="MUHAMMAD AZMAN BIN IBRAHIM" userId="5e773a02-69ec-47ad-b9e6-830ccad36b9a" providerId="ADAL" clId="{4BF18B0E-08F7-E649-9E90-E902F8F0027C}" dt="2021-04-18T13:47:13.345" v="356" actId="26606"/>
          <ac:spMkLst>
            <pc:docMk/>
            <pc:sldMk cId="862415693" sldId="305"/>
            <ac:spMk id="431" creationId="{6BE97838-F825-4CB4-A025-02EBFB5C2C86}"/>
          </ac:spMkLst>
        </pc:spChg>
        <pc:spChg chg="add del">
          <ac:chgData name="MUHAMMAD AZMAN BIN IBRAHIM" userId="5e773a02-69ec-47ad-b9e6-830ccad36b9a" providerId="ADAL" clId="{4BF18B0E-08F7-E649-9E90-E902F8F0027C}" dt="2021-04-18T13:47:13.345" v="356" actId="26606"/>
          <ac:spMkLst>
            <pc:docMk/>
            <pc:sldMk cId="862415693" sldId="305"/>
            <ac:spMk id="432" creationId="{11348FE6-F46B-4EF6-ABF2-E94E111A7C9A}"/>
          </ac:spMkLst>
        </pc:spChg>
        <pc:spChg chg="add del">
          <ac:chgData name="MUHAMMAD AZMAN BIN IBRAHIM" userId="5e773a02-69ec-47ad-b9e6-830ccad36b9a" providerId="ADAL" clId="{4BF18B0E-08F7-E649-9E90-E902F8F0027C}" dt="2021-04-18T13:47:13.345" v="356" actId="26606"/>
          <ac:spMkLst>
            <pc:docMk/>
            <pc:sldMk cId="862415693" sldId="305"/>
            <ac:spMk id="433" creationId="{3B472971-029A-435A-869B-7008BFAB570B}"/>
          </ac:spMkLst>
        </pc:spChg>
        <pc:spChg chg="add del">
          <ac:chgData name="MUHAMMAD AZMAN BIN IBRAHIM" userId="5e773a02-69ec-47ad-b9e6-830ccad36b9a" providerId="ADAL" clId="{4BF18B0E-08F7-E649-9E90-E902F8F0027C}" dt="2021-04-18T13:47:13.345" v="356" actId="26606"/>
          <ac:spMkLst>
            <pc:docMk/>
            <pc:sldMk cId="862415693" sldId="305"/>
            <ac:spMk id="434" creationId="{0AF4E30D-0D8A-409E-A853-6ABC6EAD239B}"/>
          </ac:spMkLst>
        </pc:spChg>
        <pc:spChg chg="add del">
          <ac:chgData name="MUHAMMAD AZMAN BIN IBRAHIM" userId="5e773a02-69ec-47ad-b9e6-830ccad36b9a" providerId="ADAL" clId="{4BF18B0E-08F7-E649-9E90-E902F8F0027C}" dt="2021-04-18T13:47:13.345" v="356" actId="26606"/>
          <ac:spMkLst>
            <pc:docMk/>
            <pc:sldMk cId="862415693" sldId="305"/>
            <ac:spMk id="435" creationId="{2A9C4E18-24B9-47D9-A032-C9A37DA11A3B}"/>
          </ac:spMkLst>
        </pc:spChg>
        <pc:spChg chg="add del">
          <ac:chgData name="MUHAMMAD AZMAN BIN IBRAHIM" userId="5e773a02-69ec-47ad-b9e6-830ccad36b9a" providerId="ADAL" clId="{4BF18B0E-08F7-E649-9E90-E902F8F0027C}" dt="2021-04-18T13:47:13.345" v="356" actId="26606"/>
          <ac:spMkLst>
            <pc:docMk/>
            <pc:sldMk cId="862415693" sldId="305"/>
            <ac:spMk id="436" creationId="{E90BC7BD-962A-4998-9586-5922D331A509}"/>
          </ac:spMkLst>
        </pc:spChg>
        <pc:spChg chg="add del">
          <ac:chgData name="MUHAMMAD AZMAN BIN IBRAHIM" userId="5e773a02-69ec-47ad-b9e6-830ccad36b9a" providerId="ADAL" clId="{4BF18B0E-08F7-E649-9E90-E902F8F0027C}" dt="2021-04-18T13:47:13.345" v="356" actId="26606"/>
          <ac:spMkLst>
            <pc:docMk/>
            <pc:sldMk cId="862415693" sldId="305"/>
            <ac:spMk id="437" creationId="{653F252F-FD4A-459A-8207-C44653674DD7}"/>
          </ac:spMkLst>
        </pc:spChg>
        <pc:spChg chg="add del">
          <ac:chgData name="MUHAMMAD AZMAN BIN IBRAHIM" userId="5e773a02-69ec-47ad-b9e6-830ccad36b9a" providerId="ADAL" clId="{4BF18B0E-08F7-E649-9E90-E902F8F0027C}" dt="2021-04-18T13:47:13.345" v="356" actId="26606"/>
          <ac:spMkLst>
            <pc:docMk/>
            <pc:sldMk cId="862415693" sldId="305"/>
            <ac:spMk id="438" creationId="{CDB8D99C-5DE0-4E0B-A1DA-B459D6A33011}"/>
          </ac:spMkLst>
        </pc:spChg>
        <pc:spChg chg="add del">
          <ac:chgData name="MUHAMMAD AZMAN BIN IBRAHIM" userId="5e773a02-69ec-47ad-b9e6-830ccad36b9a" providerId="ADAL" clId="{4BF18B0E-08F7-E649-9E90-E902F8F0027C}" dt="2021-04-18T13:47:13.345" v="356" actId="26606"/>
          <ac:spMkLst>
            <pc:docMk/>
            <pc:sldMk cId="862415693" sldId="305"/>
            <ac:spMk id="439" creationId="{D27980A1-C22F-44D7-AE74-886DA837BF28}"/>
          </ac:spMkLst>
        </pc:spChg>
        <pc:spChg chg="add del">
          <ac:chgData name="MUHAMMAD AZMAN BIN IBRAHIM" userId="5e773a02-69ec-47ad-b9e6-830ccad36b9a" providerId="ADAL" clId="{4BF18B0E-08F7-E649-9E90-E902F8F0027C}" dt="2021-04-18T13:47:13.345" v="356" actId="26606"/>
          <ac:spMkLst>
            <pc:docMk/>
            <pc:sldMk cId="862415693" sldId="305"/>
            <ac:spMk id="440" creationId="{8C4D63FD-DA9B-4ED5-8916-F45D3B4A370E}"/>
          </ac:spMkLst>
        </pc:spChg>
        <pc:spChg chg="add del">
          <ac:chgData name="MUHAMMAD AZMAN BIN IBRAHIM" userId="5e773a02-69ec-47ad-b9e6-830ccad36b9a" providerId="ADAL" clId="{4BF18B0E-08F7-E649-9E90-E902F8F0027C}" dt="2021-04-18T13:47:13.345" v="356" actId="26606"/>
          <ac:spMkLst>
            <pc:docMk/>
            <pc:sldMk cId="862415693" sldId="305"/>
            <ac:spMk id="441" creationId="{004E13CC-A35E-4749-9CD7-4E2BE76A0387}"/>
          </ac:spMkLst>
        </pc:spChg>
        <pc:spChg chg="add del">
          <ac:chgData name="MUHAMMAD AZMAN BIN IBRAHIM" userId="5e773a02-69ec-47ad-b9e6-830ccad36b9a" providerId="ADAL" clId="{4BF18B0E-08F7-E649-9E90-E902F8F0027C}" dt="2021-04-18T13:47:13.345" v="356" actId="26606"/>
          <ac:spMkLst>
            <pc:docMk/>
            <pc:sldMk cId="862415693" sldId="305"/>
            <ac:spMk id="442" creationId="{62ED48FA-B40E-4309-99C6-5E0E8BFB03DC}"/>
          </ac:spMkLst>
        </pc:spChg>
        <pc:spChg chg="add del">
          <ac:chgData name="MUHAMMAD AZMAN BIN IBRAHIM" userId="5e773a02-69ec-47ad-b9e6-830ccad36b9a" providerId="ADAL" clId="{4BF18B0E-08F7-E649-9E90-E902F8F0027C}" dt="2021-04-18T13:47:13.345" v="356" actId="26606"/>
          <ac:spMkLst>
            <pc:docMk/>
            <pc:sldMk cId="862415693" sldId="305"/>
            <ac:spMk id="443" creationId="{7C142E42-CE5B-420E-BF14-EF3CC5645E1F}"/>
          </ac:spMkLst>
        </pc:spChg>
        <pc:spChg chg="add del">
          <ac:chgData name="MUHAMMAD AZMAN BIN IBRAHIM" userId="5e773a02-69ec-47ad-b9e6-830ccad36b9a" providerId="ADAL" clId="{4BF18B0E-08F7-E649-9E90-E902F8F0027C}" dt="2021-04-18T13:47:13.345" v="356" actId="26606"/>
          <ac:spMkLst>
            <pc:docMk/>
            <pc:sldMk cId="862415693" sldId="305"/>
            <ac:spMk id="444" creationId="{68702B33-475A-4DA7-94DA-4456F675B981}"/>
          </ac:spMkLst>
        </pc:spChg>
        <pc:spChg chg="add del">
          <ac:chgData name="MUHAMMAD AZMAN BIN IBRAHIM" userId="5e773a02-69ec-47ad-b9e6-830ccad36b9a" providerId="ADAL" clId="{4BF18B0E-08F7-E649-9E90-E902F8F0027C}" dt="2021-04-18T13:47:13.345" v="356" actId="26606"/>
          <ac:spMkLst>
            <pc:docMk/>
            <pc:sldMk cId="862415693" sldId="305"/>
            <ac:spMk id="445" creationId="{3EA55035-019D-4549-9178-8493516E8AD2}"/>
          </ac:spMkLst>
        </pc:spChg>
        <pc:spChg chg="add del">
          <ac:chgData name="MUHAMMAD AZMAN BIN IBRAHIM" userId="5e773a02-69ec-47ad-b9e6-830ccad36b9a" providerId="ADAL" clId="{4BF18B0E-08F7-E649-9E90-E902F8F0027C}" dt="2021-04-18T13:47:13.345" v="356" actId="26606"/>
          <ac:spMkLst>
            <pc:docMk/>
            <pc:sldMk cId="862415693" sldId="305"/>
            <ac:spMk id="446" creationId="{E4E04C8F-5707-4FAC-95B9-F4C280B449F2}"/>
          </ac:spMkLst>
        </pc:spChg>
        <pc:spChg chg="add del">
          <ac:chgData name="MUHAMMAD AZMAN BIN IBRAHIM" userId="5e773a02-69ec-47ad-b9e6-830ccad36b9a" providerId="ADAL" clId="{4BF18B0E-08F7-E649-9E90-E902F8F0027C}" dt="2021-04-18T13:47:13.345" v="356" actId="26606"/>
          <ac:spMkLst>
            <pc:docMk/>
            <pc:sldMk cId="862415693" sldId="305"/>
            <ac:spMk id="447" creationId="{4F525CCB-B436-4FB5-8B3E-BE9CF4D6E159}"/>
          </ac:spMkLst>
        </pc:spChg>
        <pc:spChg chg="add del">
          <ac:chgData name="MUHAMMAD AZMAN BIN IBRAHIM" userId="5e773a02-69ec-47ad-b9e6-830ccad36b9a" providerId="ADAL" clId="{4BF18B0E-08F7-E649-9E90-E902F8F0027C}" dt="2021-04-18T13:47:13.345" v="356" actId="26606"/>
          <ac:spMkLst>
            <pc:docMk/>
            <pc:sldMk cId="862415693" sldId="305"/>
            <ac:spMk id="448" creationId="{6AA32837-751F-43BF-8527-81363C09ED75}"/>
          </ac:spMkLst>
        </pc:spChg>
        <pc:spChg chg="add del">
          <ac:chgData name="MUHAMMAD AZMAN BIN IBRAHIM" userId="5e773a02-69ec-47ad-b9e6-830ccad36b9a" providerId="ADAL" clId="{4BF18B0E-08F7-E649-9E90-E902F8F0027C}" dt="2021-04-18T13:47:13.345" v="356" actId="26606"/>
          <ac:spMkLst>
            <pc:docMk/>
            <pc:sldMk cId="862415693" sldId="305"/>
            <ac:spMk id="449" creationId="{435BBDD2-F618-4D0D-B41C-B6B88A5E0998}"/>
          </ac:spMkLst>
        </pc:spChg>
        <pc:spChg chg="add del">
          <ac:chgData name="MUHAMMAD AZMAN BIN IBRAHIM" userId="5e773a02-69ec-47ad-b9e6-830ccad36b9a" providerId="ADAL" clId="{4BF18B0E-08F7-E649-9E90-E902F8F0027C}" dt="2021-04-18T13:47:13.345" v="356" actId="26606"/>
          <ac:spMkLst>
            <pc:docMk/>
            <pc:sldMk cId="862415693" sldId="305"/>
            <ac:spMk id="450" creationId="{336EAA09-7133-43A7-BEB8-AE8ED9E7E404}"/>
          </ac:spMkLst>
        </pc:spChg>
        <pc:spChg chg="add del">
          <ac:chgData name="MUHAMMAD AZMAN BIN IBRAHIM" userId="5e773a02-69ec-47ad-b9e6-830ccad36b9a" providerId="ADAL" clId="{4BF18B0E-08F7-E649-9E90-E902F8F0027C}" dt="2021-04-18T13:47:13.345" v="356" actId="26606"/>
          <ac:spMkLst>
            <pc:docMk/>
            <pc:sldMk cId="862415693" sldId="305"/>
            <ac:spMk id="451" creationId="{4F3596CD-0EA3-45FC-AEA8-641EC7DFE6D3}"/>
          </ac:spMkLst>
        </pc:spChg>
        <pc:spChg chg="add del">
          <ac:chgData name="MUHAMMAD AZMAN BIN IBRAHIM" userId="5e773a02-69ec-47ad-b9e6-830ccad36b9a" providerId="ADAL" clId="{4BF18B0E-08F7-E649-9E90-E902F8F0027C}" dt="2021-04-18T13:47:13.345" v="356" actId="26606"/>
          <ac:spMkLst>
            <pc:docMk/>
            <pc:sldMk cId="862415693" sldId="305"/>
            <ac:spMk id="452" creationId="{4F7F6E76-2832-4366-9184-C906F3438932}"/>
          </ac:spMkLst>
        </pc:spChg>
        <pc:spChg chg="add del">
          <ac:chgData name="MUHAMMAD AZMAN BIN IBRAHIM" userId="5e773a02-69ec-47ad-b9e6-830ccad36b9a" providerId="ADAL" clId="{4BF18B0E-08F7-E649-9E90-E902F8F0027C}" dt="2021-04-18T13:47:13.345" v="356" actId="26606"/>
          <ac:spMkLst>
            <pc:docMk/>
            <pc:sldMk cId="862415693" sldId="305"/>
            <ac:spMk id="453" creationId="{8FEC6EED-5F1C-4964-94F4-D5ECC63AFF6B}"/>
          </ac:spMkLst>
        </pc:spChg>
        <pc:spChg chg="add del">
          <ac:chgData name="MUHAMMAD AZMAN BIN IBRAHIM" userId="5e773a02-69ec-47ad-b9e6-830ccad36b9a" providerId="ADAL" clId="{4BF18B0E-08F7-E649-9E90-E902F8F0027C}" dt="2021-04-18T13:47:13.345" v="356" actId="26606"/>
          <ac:spMkLst>
            <pc:docMk/>
            <pc:sldMk cId="862415693" sldId="305"/>
            <ac:spMk id="454" creationId="{81ED7826-729E-429D-8CE0-20C630DA46F8}"/>
          </ac:spMkLst>
        </pc:spChg>
        <pc:spChg chg="add del">
          <ac:chgData name="MUHAMMAD AZMAN BIN IBRAHIM" userId="5e773a02-69ec-47ad-b9e6-830ccad36b9a" providerId="ADAL" clId="{4BF18B0E-08F7-E649-9E90-E902F8F0027C}" dt="2021-04-18T13:47:13.345" v="356" actId="26606"/>
          <ac:spMkLst>
            <pc:docMk/>
            <pc:sldMk cId="862415693" sldId="305"/>
            <ac:spMk id="455" creationId="{F6FCE7B9-4EAF-40C7-AB59-EF1234012703}"/>
          </ac:spMkLst>
        </pc:spChg>
        <pc:spChg chg="add del">
          <ac:chgData name="MUHAMMAD AZMAN BIN IBRAHIM" userId="5e773a02-69ec-47ad-b9e6-830ccad36b9a" providerId="ADAL" clId="{4BF18B0E-08F7-E649-9E90-E902F8F0027C}" dt="2021-04-18T13:47:13.345" v="356" actId="26606"/>
          <ac:spMkLst>
            <pc:docMk/>
            <pc:sldMk cId="862415693" sldId="305"/>
            <ac:spMk id="456" creationId="{1FA23490-BCAF-4CA4-9B59-E8BB1737A8B4}"/>
          </ac:spMkLst>
        </pc:spChg>
        <pc:spChg chg="add del">
          <ac:chgData name="MUHAMMAD AZMAN BIN IBRAHIM" userId="5e773a02-69ec-47ad-b9e6-830ccad36b9a" providerId="ADAL" clId="{4BF18B0E-08F7-E649-9E90-E902F8F0027C}" dt="2021-04-18T13:47:13.345" v="356" actId="26606"/>
          <ac:spMkLst>
            <pc:docMk/>
            <pc:sldMk cId="862415693" sldId="305"/>
            <ac:spMk id="457" creationId="{2DFECD8A-C062-4D90-BA7C-903F010339F8}"/>
          </ac:spMkLst>
        </pc:spChg>
        <pc:spChg chg="add del">
          <ac:chgData name="MUHAMMAD AZMAN BIN IBRAHIM" userId="5e773a02-69ec-47ad-b9e6-830ccad36b9a" providerId="ADAL" clId="{4BF18B0E-08F7-E649-9E90-E902F8F0027C}" dt="2021-04-18T13:47:13.345" v="356" actId="26606"/>
          <ac:spMkLst>
            <pc:docMk/>
            <pc:sldMk cId="862415693" sldId="305"/>
            <ac:spMk id="458" creationId="{2550D7B6-519A-406E-96F4-4CD793D29097}"/>
          </ac:spMkLst>
        </pc:spChg>
        <pc:spChg chg="add del">
          <ac:chgData name="MUHAMMAD AZMAN BIN IBRAHIM" userId="5e773a02-69ec-47ad-b9e6-830ccad36b9a" providerId="ADAL" clId="{4BF18B0E-08F7-E649-9E90-E902F8F0027C}" dt="2021-04-18T13:47:13.345" v="356" actId="26606"/>
          <ac:spMkLst>
            <pc:docMk/>
            <pc:sldMk cId="862415693" sldId="305"/>
            <ac:spMk id="459" creationId="{41BFAD0C-01A4-4F80-8DFA-AE9A5428707F}"/>
          </ac:spMkLst>
        </pc:spChg>
        <pc:spChg chg="add del">
          <ac:chgData name="MUHAMMAD AZMAN BIN IBRAHIM" userId="5e773a02-69ec-47ad-b9e6-830ccad36b9a" providerId="ADAL" clId="{4BF18B0E-08F7-E649-9E90-E902F8F0027C}" dt="2021-04-18T13:47:13.345" v="356" actId="26606"/>
          <ac:spMkLst>
            <pc:docMk/>
            <pc:sldMk cId="862415693" sldId="305"/>
            <ac:spMk id="460" creationId="{D9E7EE7F-7432-481E-8E4B-F87C6EBE23DC}"/>
          </ac:spMkLst>
        </pc:spChg>
        <pc:spChg chg="add del">
          <ac:chgData name="MUHAMMAD AZMAN BIN IBRAHIM" userId="5e773a02-69ec-47ad-b9e6-830ccad36b9a" providerId="ADAL" clId="{4BF18B0E-08F7-E649-9E90-E902F8F0027C}" dt="2021-04-18T13:47:13.345" v="356" actId="26606"/>
          <ac:spMkLst>
            <pc:docMk/>
            <pc:sldMk cId="862415693" sldId="305"/>
            <ac:spMk id="461" creationId="{A64B563E-C2AE-45A0-830B-2A9A66FE9C55}"/>
          </ac:spMkLst>
        </pc:spChg>
        <pc:spChg chg="add del">
          <ac:chgData name="MUHAMMAD AZMAN BIN IBRAHIM" userId="5e773a02-69ec-47ad-b9e6-830ccad36b9a" providerId="ADAL" clId="{4BF18B0E-08F7-E649-9E90-E902F8F0027C}" dt="2021-04-18T13:47:13.345" v="356" actId="26606"/>
          <ac:spMkLst>
            <pc:docMk/>
            <pc:sldMk cId="862415693" sldId="305"/>
            <ac:spMk id="462" creationId="{ECC13262-CBC7-4C28-8328-DAC7D21E9077}"/>
          </ac:spMkLst>
        </pc:spChg>
        <pc:spChg chg="add del">
          <ac:chgData name="MUHAMMAD AZMAN BIN IBRAHIM" userId="5e773a02-69ec-47ad-b9e6-830ccad36b9a" providerId="ADAL" clId="{4BF18B0E-08F7-E649-9E90-E902F8F0027C}" dt="2021-04-18T13:47:13.345" v="356" actId="26606"/>
          <ac:spMkLst>
            <pc:docMk/>
            <pc:sldMk cId="862415693" sldId="305"/>
            <ac:spMk id="463" creationId="{67DA09ED-62F4-4F58-8372-15F8EE7A704F}"/>
          </ac:spMkLst>
        </pc:spChg>
        <pc:spChg chg="add del">
          <ac:chgData name="MUHAMMAD AZMAN BIN IBRAHIM" userId="5e773a02-69ec-47ad-b9e6-830ccad36b9a" providerId="ADAL" clId="{4BF18B0E-08F7-E649-9E90-E902F8F0027C}" dt="2021-04-18T13:47:13.345" v="356" actId="26606"/>
          <ac:spMkLst>
            <pc:docMk/>
            <pc:sldMk cId="862415693" sldId="305"/>
            <ac:spMk id="464" creationId="{02053DF0-753D-4182-A584-8D11DDE0B441}"/>
          </ac:spMkLst>
        </pc:spChg>
        <pc:spChg chg="add del">
          <ac:chgData name="MUHAMMAD AZMAN BIN IBRAHIM" userId="5e773a02-69ec-47ad-b9e6-830ccad36b9a" providerId="ADAL" clId="{4BF18B0E-08F7-E649-9E90-E902F8F0027C}" dt="2021-04-18T13:47:13.345" v="356" actId="26606"/>
          <ac:spMkLst>
            <pc:docMk/>
            <pc:sldMk cId="862415693" sldId="305"/>
            <ac:spMk id="465" creationId="{8FE3533B-F854-4802-BC07-52398A98934B}"/>
          </ac:spMkLst>
        </pc:spChg>
        <pc:spChg chg="add del">
          <ac:chgData name="MUHAMMAD AZMAN BIN IBRAHIM" userId="5e773a02-69ec-47ad-b9e6-830ccad36b9a" providerId="ADAL" clId="{4BF18B0E-08F7-E649-9E90-E902F8F0027C}" dt="2021-04-18T13:47:13.345" v="356" actId="26606"/>
          <ac:spMkLst>
            <pc:docMk/>
            <pc:sldMk cId="862415693" sldId="305"/>
            <ac:spMk id="466" creationId="{4490248F-EA6D-475A-9CAD-8378F145CD3F}"/>
          </ac:spMkLst>
        </pc:spChg>
        <pc:spChg chg="add del">
          <ac:chgData name="MUHAMMAD AZMAN BIN IBRAHIM" userId="5e773a02-69ec-47ad-b9e6-830ccad36b9a" providerId="ADAL" clId="{4BF18B0E-08F7-E649-9E90-E902F8F0027C}" dt="2021-04-18T13:47:13.345" v="356" actId="26606"/>
          <ac:spMkLst>
            <pc:docMk/>
            <pc:sldMk cId="862415693" sldId="305"/>
            <ac:spMk id="467" creationId="{B52DAE76-A563-49B8-A243-6D4AD789E7AE}"/>
          </ac:spMkLst>
        </pc:spChg>
        <pc:spChg chg="add del">
          <ac:chgData name="MUHAMMAD AZMAN BIN IBRAHIM" userId="5e773a02-69ec-47ad-b9e6-830ccad36b9a" providerId="ADAL" clId="{4BF18B0E-08F7-E649-9E90-E902F8F0027C}" dt="2021-04-18T13:47:13.345" v="356" actId="26606"/>
          <ac:spMkLst>
            <pc:docMk/>
            <pc:sldMk cId="862415693" sldId="305"/>
            <ac:spMk id="468" creationId="{42310708-EC33-47CA-8FE2-FB6453C18D30}"/>
          </ac:spMkLst>
        </pc:spChg>
        <pc:spChg chg="add del">
          <ac:chgData name="MUHAMMAD AZMAN BIN IBRAHIM" userId="5e773a02-69ec-47ad-b9e6-830ccad36b9a" providerId="ADAL" clId="{4BF18B0E-08F7-E649-9E90-E902F8F0027C}" dt="2021-04-18T13:47:13.345" v="356" actId="26606"/>
          <ac:spMkLst>
            <pc:docMk/>
            <pc:sldMk cId="862415693" sldId="305"/>
            <ac:spMk id="469" creationId="{BB1C127E-43BE-4E77-A656-B895E99539FF}"/>
          </ac:spMkLst>
        </pc:spChg>
        <pc:spChg chg="add del">
          <ac:chgData name="MUHAMMAD AZMAN BIN IBRAHIM" userId="5e773a02-69ec-47ad-b9e6-830ccad36b9a" providerId="ADAL" clId="{4BF18B0E-08F7-E649-9E90-E902F8F0027C}" dt="2021-04-18T13:47:13.345" v="356" actId="26606"/>
          <ac:spMkLst>
            <pc:docMk/>
            <pc:sldMk cId="862415693" sldId="305"/>
            <ac:spMk id="470" creationId="{72C99F46-016F-4D5A-9886-CE79807420A3}"/>
          </ac:spMkLst>
        </pc:spChg>
        <pc:spChg chg="add del">
          <ac:chgData name="MUHAMMAD AZMAN BIN IBRAHIM" userId="5e773a02-69ec-47ad-b9e6-830ccad36b9a" providerId="ADAL" clId="{4BF18B0E-08F7-E649-9E90-E902F8F0027C}" dt="2021-04-18T13:47:13.345" v="356" actId="26606"/>
          <ac:spMkLst>
            <pc:docMk/>
            <pc:sldMk cId="862415693" sldId="305"/>
            <ac:spMk id="471" creationId="{B95E6711-928E-49B2-ACA4-3BF8FD5DEFC9}"/>
          </ac:spMkLst>
        </pc:spChg>
        <pc:spChg chg="add del">
          <ac:chgData name="MUHAMMAD AZMAN BIN IBRAHIM" userId="5e773a02-69ec-47ad-b9e6-830ccad36b9a" providerId="ADAL" clId="{4BF18B0E-08F7-E649-9E90-E902F8F0027C}" dt="2021-04-18T13:47:13.345" v="356" actId="26606"/>
          <ac:spMkLst>
            <pc:docMk/>
            <pc:sldMk cId="862415693" sldId="305"/>
            <ac:spMk id="472" creationId="{A7DF6691-C456-4F09-9EF4-DE2FE8D0F8D0}"/>
          </ac:spMkLst>
        </pc:spChg>
        <pc:spChg chg="add del">
          <ac:chgData name="MUHAMMAD AZMAN BIN IBRAHIM" userId="5e773a02-69ec-47ad-b9e6-830ccad36b9a" providerId="ADAL" clId="{4BF18B0E-08F7-E649-9E90-E902F8F0027C}" dt="2021-04-18T13:47:13.345" v="356" actId="26606"/>
          <ac:spMkLst>
            <pc:docMk/>
            <pc:sldMk cId="862415693" sldId="305"/>
            <ac:spMk id="473" creationId="{40FA4633-1CE9-4A1B-900D-CDFFD17CEB6A}"/>
          </ac:spMkLst>
        </pc:spChg>
        <pc:spChg chg="add del">
          <ac:chgData name="MUHAMMAD AZMAN BIN IBRAHIM" userId="5e773a02-69ec-47ad-b9e6-830ccad36b9a" providerId="ADAL" clId="{4BF18B0E-08F7-E649-9E90-E902F8F0027C}" dt="2021-04-18T13:47:13.345" v="356" actId="26606"/>
          <ac:spMkLst>
            <pc:docMk/>
            <pc:sldMk cId="862415693" sldId="305"/>
            <ac:spMk id="474" creationId="{186FAF3A-CA08-454A-84AD-89F1489A1EFD}"/>
          </ac:spMkLst>
        </pc:spChg>
        <pc:spChg chg="add del">
          <ac:chgData name="MUHAMMAD AZMAN BIN IBRAHIM" userId="5e773a02-69ec-47ad-b9e6-830ccad36b9a" providerId="ADAL" clId="{4BF18B0E-08F7-E649-9E90-E902F8F0027C}" dt="2021-04-18T13:47:13.345" v="356" actId="26606"/>
          <ac:spMkLst>
            <pc:docMk/>
            <pc:sldMk cId="862415693" sldId="305"/>
            <ac:spMk id="475" creationId="{52EA7531-2664-467D-A0DC-382011BDD09B}"/>
          </ac:spMkLst>
        </pc:spChg>
        <pc:spChg chg="add del">
          <ac:chgData name="MUHAMMAD AZMAN BIN IBRAHIM" userId="5e773a02-69ec-47ad-b9e6-830ccad36b9a" providerId="ADAL" clId="{4BF18B0E-08F7-E649-9E90-E902F8F0027C}" dt="2021-04-18T13:47:13.345" v="356" actId="26606"/>
          <ac:spMkLst>
            <pc:docMk/>
            <pc:sldMk cId="862415693" sldId="305"/>
            <ac:spMk id="476" creationId="{F738E2DE-31D1-42BE-B8B5-BDFD35009EE2}"/>
          </ac:spMkLst>
        </pc:spChg>
        <pc:spChg chg="add del">
          <ac:chgData name="MUHAMMAD AZMAN BIN IBRAHIM" userId="5e773a02-69ec-47ad-b9e6-830ccad36b9a" providerId="ADAL" clId="{4BF18B0E-08F7-E649-9E90-E902F8F0027C}" dt="2021-04-18T13:47:13.345" v="356" actId="26606"/>
          <ac:spMkLst>
            <pc:docMk/>
            <pc:sldMk cId="862415693" sldId="305"/>
            <ac:spMk id="477" creationId="{EEDF256D-AA0A-46BF-A983-4035CF6BE490}"/>
          </ac:spMkLst>
        </pc:spChg>
        <pc:spChg chg="add del">
          <ac:chgData name="MUHAMMAD AZMAN BIN IBRAHIM" userId="5e773a02-69ec-47ad-b9e6-830ccad36b9a" providerId="ADAL" clId="{4BF18B0E-08F7-E649-9E90-E902F8F0027C}" dt="2021-04-18T13:47:13.345" v="356" actId="26606"/>
          <ac:spMkLst>
            <pc:docMk/>
            <pc:sldMk cId="862415693" sldId="305"/>
            <ac:spMk id="478" creationId="{0C09BE07-CC3D-40DF-A8B5-268F4CCE107B}"/>
          </ac:spMkLst>
        </pc:spChg>
        <pc:spChg chg="add del">
          <ac:chgData name="MUHAMMAD AZMAN BIN IBRAHIM" userId="5e773a02-69ec-47ad-b9e6-830ccad36b9a" providerId="ADAL" clId="{4BF18B0E-08F7-E649-9E90-E902F8F0027C}" dt="2021-04-18T13:47:13.345" v="356" actId="26606"/>
          <ac:spMkLst>
            <pc:docMk/>
            <pc:sldMk cId="862415693" sldId="305"/>
            <ac:spMk id="479" creationId="{EDA32518-86A7-4098-AD80-5C8746223502}"/>
          </ac:spMkLst>
        </pc:spChg>
        <pc:spChg chg="add del">
          <ac:chgData name="MUHAMMAD AZMAN BIN IBRAHIM" userId="5e773a02-69ec-47ad-b9e6-830ccad36b9a" providerId="ADAL" clId="{4BF18B0E-08F7-E649-9E90-E902F8F0027C}" dt="2021-04-18T13:47:13.345" v="356" actId="26606"/>
          <ac:spMkLst>
            <pc:docMk/>
            <pc:sldMk cId="862415693" sldId="305"/>
            <ac:spMk id="480" creationId="{7512851A-AA75-4EB8-A02D-2BB2E6AD955F}"/>
          </ac:spMkLst>
        </pc:spChg>
        <pc:spChg chg="add del">
          <ac:chgData name="MUHAMMAD AZMAN BIN IBRAHIM" userId="5e773a02-69ec-47ad-b9e6-830ccad36b9a" providerId="ADAL" clId="{4BF18B0E-08F7-E649-9E90-E902F8F0027C}" dt="2021-04-18T13:47:13.345" v="356" actId="26606"/>
          <ac:spMkLst>
            <pc:docMk/>
            <pc:sldMk cId="862415693" sldId="305"/>
            <ac:spMk id="481" creationId="{D4A6D15C-CD71-46F5-8136-A03F442383F8}"/>
          </ac:spMkLst>
        </pc:spChg>
        <pc:spChg chg="add del">
          <ac:chgData name="MUHAMMAD AZMAN BIN IBRAHIM" userId="5e773a02-69ec-47ad-b9e6-830ccad36b9a" providerId="ADAL" clId="{4BF18B0E-08F7-E649-9E90-E902F8F0027C}" dt="2021-04-18T13:47:13.345" v="356" actId="26606"/>
          <ac:spMkLst>
            <pc:docMk/>
            <pc:sldMk cId="862415693" sldId="305"/>
            <ac:spMk id="482" creationId="{746ED2E3-DBE0-4F33-A3AD-46532400DBE0}"/>
          </ac:spMkLst>
        </pc:spChg>
        <pc:spChg chg="add del">
          <ac:chgData name="MUHAMMAD AZMAN BIN IBRAHIM" userId="5e773a02-69ec-47ad-b9e6-830ccad36b9a" providerId="ADAL" clId="{4BF18B0E-08F7-E649-9E90-E902F8F0027C}" dt="2021-04-18T13:47:13.345" v="356" actId="26606"/>
          <ac:spMkLst>
            <pc:docMk/>
            <pc:sldMk cId="862415693" sldId="305"/>
            <ac:spMk id="483" creationId="{23063569-BAF7-427B-9403-97B6CB7D7753}"/>
          </ac:spMkLst>
        </pc:spChg>
        <pc:spChg chg="add del">
          <ac:chgData name="MUHAMMAD AZMAN BIN IBRAHIM" userId="5e773a02-69ec-47ad-b9e6-830ccad36b9a" providerId="ADAL" clId="{4BF18B0E-08F7-E649-9E90-E902F8F0027C}" dt="2021-04-18T13:47:13.345" v="356" actId="26606"/>
          <ac:spMkLst>
            <pc:docMk/>
            <pc:sldMk cId="862415693" sldId="305"/>
            <ac:spMk id="484" creationId="{1006EC4B-4403-43BF-8CBC-7F0BB34D37E2}"/>
          </ac:spMkLst>
        </pc:spChg>
        <pc:spChg chg="add del">
          <ac:chgData name="MUHAMMAD AZMAN BIN IBRAHIM" userId="5e773a02-69ec-47ad-b9e6-830ccad36b9a" providerId="ADAL" clId="{4BF18B0E-08F7-E649-9E90-E902F8F0027C}" dt="2021-04-18T13:47:13.345" v="356" actId="26606"/>
          <ac:spMkLst>
            <pc:docMk/>
            <pc:sldMk cId="862415693" sldId="305"/>
            <ac:spMk id="485" creationId="{D9E738CE-45B7-4215-8DF8-05CCC29C6631}"/>
          </ac:spMkLst>
        </pc:spChg>
        <pc:spChg chg="add del">
          <ac:chgData name="MUHAMMAD AZMAN BIN IBRAHIM" userId="5e773a02-69ec-47ad-b9e6-830ccad36b9a" providerId="ADAL" clId="{4BF18B0E-08F7-E649-9E90-E902F8F0027C}" dt="2021-04-18T13:47:13.345" v="356" actId="26606"/>
          <ac:spMkLst>
            <pc:docMk/>
            <pc:sldMk cId="862415693" sldId="305"/>
            <ac:spMk id="486" creationId="{2D395422-61DC-4E05-8D16-FD73E048293D}"/>
          </ac:spMkLst>
        </pc:spChg>
        <pc:spChg chg="add del">
          <ac:chgData name="MUHAMMAD AZMAN BIN IBRAHIM" userId="5e773a02-69ec-47ad-b9e6-830ccad36b9a" providerId="ADAL" clId="{4BF18B0E-08F7-E649-9E90-E902F8F0027C}" dt="2021-04-18T13:47:13.345" v="356" actId="26606"/>
          <ac:spMkLst>
            <pc:docMk/>
            <pc:sldMk cId="862415693" sldId="305"/>
            <ac:spMk id="487" creationId="{EABA1DB5-B872-43ED-9C2A-F0F226EE489A}"/>
          </ac:spMkLst>
        </pc:spChg>
        <pc:spChg chg="add del">
          <ac:chgData name="MUHAMMAD AZMAN BIN IBRAHIM" userId="5e773a02-69ec-47ad-b9e6-830ccad36b9a" providerId="ADAL" clId="{4BF18B0E-08F7-E649-9E90-E902F8F0027C}" dt="2021-04-18T13:47:13.345" v="356" actId="26606"/>
          <ac:spMkLst>
            <pc:docMk/>
            <pc:sldMk cId="862415693" sldId="305"/>
            <ac:spMk id="488" creationId="{AEC64CDA-0DF0-4A4A-B94E-E8ADEF43D67A}"/>
          </ac:spMkLst>
        </pc:spChg>
        <pc:spChg chg="add del">
          <ac:chgData name="MUHAMMAD AZMAN BIN IBRAHIM" userId="5e773a02-69ec-47ad-b9e6-830ccad36b9a" providerId="ADAL" clId="{4BF18B0E-08F7-E649-9E90-E902F8F0027C}" dt="2021-04-18T13:47:13.345" v="356" actId="26606"/>
          <ac:spMkLst>
            <pc:docMk/>
            <pc:sldMk cId="862415693" sldId="305"/>
            <ac:spMk id="489" creationId="{8887E492-0D91-4326-9283-21FE834AA7FF}"/>
          </ac:spMkLst>
        </pc:spChg>
        <pc:spChg chg="add del">
          <ac:chgData name="MUHAMMAD AZMAN BIN IBRAHIM" userId="5e773a02-69ec-47ad-b9e6-830ccad36b9a" providerId="ADAL" clId="{4BF18B0E-08F7-E649-9E90-E902F8F0027C}" dt="2021-04-18T13:47:13.345" v="356" actId="26606"/>
          <ac:spMkLst>
            <pc:docMk/>
            <pc:sldMk cId="862415693" sldId="305"/>
            <ac:spMk id="490" creationId="{07C547B2-DE7D-49CC-96EE-4DBD668E5536}"/>
          </ac:spMkLst>
        </pc:spChg>
        <pc:spChg chg="add del">
          <ac:chgData name="MUHAMMAD AZMAN BIN IBRAHIM" userId="5e773a02-69ec-47ad-b9e6-830ccad36b9a" providerId="ADAL" clId="{4BF18B0E-08F7-E649-9E90-E902F8F0027C}" dt="2021-04-18T13:47:13.345" v="356" actId="26606"/>
          <ac:spMkLst>
            <pc:docMk/>
            <pc:sldMk cId="862415693" sldId="305"/>
            <ac:spMk id="491" creationId="{C9EB7135-4B3D-493E-A52F-8F408B713AF7}"/>
          </ac:spMkLst>
        </pc:spChg>
        <pc:spChg chg="add del">
          <ac:chgData name="MUHAMMAD AZMAN BIN IBRAHIM" userId="5e773a02-69ec-47ad-b9e6-830ccad36b9a" providerId="ADAL" clId="{4BF18B0E-08F7-E649-9E90-E902F8F0027C}" dt="2021-04-18T13:47:13.345" v="356" actId="26606"/>
          <ac:spMkLst>
            <pc:docMk/>
            <pc:sldMk cId="862415693" sldId="305"/>
            <ac:spMk id="492" creationId="{EFE824F1-84BA-4372-A77F-0DC1DE79575E}"/>
          </ac:spMkLst>
        </pc:spChg>
        <pc:spChg chg="add del">
          <ac:chgData name="MUHAMMAD AZMAN BIN IBRAHIM" userId="5e773a02-69ec-47ad-b9e6-830ccad36b9a" providerId="ADAL" clId="{4BF18B0E-08F7-E649-9E90-E902F8F0027C}" dt="2021-04-18T13:47:13.345" v="356" actId="26606"/>
          <ac:spMkLst>
            <pc:docMk/>
            <pc:sldMk cId="862415693" sldId="305"/>
            <ac:spMk id="493" creationId="{9EE25038-8D17-4812-A0E0-DA21A71A01C7}"/>
          </ac:spMkLst>
        </pc:spChg>
        <pc:spChg chg="add del">
          <ac:chgData name="MUHAMMAD AZMAN BIN IBRAHIM" userId="5e773a02-69ec-47ad-b9e6-830ccad36b9a" providerId="ADAL" clId="{4BF18B0E-08F7-E649-9E90-E902F8F0027C}" dt="2021-04-18T13:47:13.345" v="356" actId="26606"/>
          <ac:spMkLst>
            <pc:docMk/>
            <pc:sldMk cId="862415693" sldId="305"/>
            <ac:spMk id="494" creationId="{F29C04A0-DB22-40E8-97C4-E3FE1D872C53}"/>
          </ac:spMkLst>
        </pc:spChg>
        <pc:spChg chg="add del">
          <ac:chgData name="MUHAMMAD AZMAN BIN IBRAHIM" userId="5e773a02-69ec-47ad-b9e6-830ccad36b9a" providerId="ADAL" clId="{4BF18B0E-08F7-E649-9E90-E902F8F0027C}" dt="2021-04-18T13:47:13.345" v="356" actId="26606"/>
          <ac:spMkLst>
            <pc:docMk/>
            <pc:sldMk cId="862415693" sldId="305"/>
            <ac:spMk id="495" creationId="{F7A56C01-B5B6-443C-AA10-A2EF46C346D8}"/>
          </ac:spMkLst>
        </pc:spChg>
        <pc:spChg chg="add del">
          <ac:chgData name="MUHAMMAD AZMAN BIN IBRAHIM" userId="5e773a02-69ec-47ad-b9e6-830ccad36b9a" providerId="ADAL" clId="{4BF18B0E-08F7-E649-9E90-E902F8F0027C}" dt="2021-04-18T13:47:13.345" v="356" actId="26606"/>
          <ac:spMkLst>
            <pc:docMk/>
            <pc:sldMk cId="862415693" sldId="305"/>
            <ac:spMk id="496" creationId="{475F7AFB-84C5-4614-8293-58560B92117F}"/>
          </ac:spMkLst>
        </pc:spChg>
        <pc:spChg chg="add del">
          <ac:chgData name="MUHAMMAD AZMAN BIN IBRAHIM" userId="5e773a02-69ec-47ad-b9e6-830ccad36b9a" providerId="ADAL" clId="{4BF18B0E-08F7-E649-9E90-E902F8F0027C}" dt="2021-04-18T13:47:13.345" v="356" actId="26606"/>
          <ac:spMkLst>
            <pc:docMk/>
            <pc:sldMk cId="862415693" sldId="305"/>
            <ac:spMk id="497" creationId="{D6DF4E96-0078-4E9B-A411-110E92D1E760}"/>
          </ac:spMkLst>
        </pc:spChg>
        <pc:spChg chg="add del">
          <ac:chgData name="MUHAMMAD AZMAN BIN IBRAHIM" userId="5e773a02-69ec-47ad-b9e6-830ccad36b9a" providerId="ADAL" clId="{4BF18B0E-08F7-E649-9E90-E902F8F0027C}" dt="2021-04-18T13:47:13.345" v="356" actId="26606"/>
          <ac:spMkLst>
            <pc:docMk/>
            <pc:sldMk cId="862415693" sldId="305"/>
            <ac:spMk id="498" creationId="{AF3044AF-40D9-4D0E-9DD6-93000203FDD2}"/>
          </ac:spMkLst>
        </pc:spChg>
        <pc:spChg chg="add del">
          <ac:chgData name="MUHAMMAD AZMAN BIN IBRAHIM" userId="5e773a02-69ec-47ad-b9e6-830ccad36b9a" providerId="ADAL" clId="{4BF18B0E-08F7-E649-9E90-E902F8F0027C}" dt="2021-04-18T13:47:13.345" v="356" actId="26606"/>
          <ac:spMkLst>
            <pc:docMk/>
            <pc:sldMk cId="862415693" sldId="305"/>
            <ac:spMk id="499" creationId="{F7470FE4-A206-4939-9F59-E678E40A38C6}"/>
          </ac:spMkLst>
        </pc:spChg>
        <pc:spChg chg="add del">
          <ac:chgData name="MUHAMMAD AZMAN BIN IBRAHIM" userId="5e773a02-69ec-47ad-b9e6-830ccad36b9a" providerId="ADAL" clId="{4BF18B0E-08F7-E649-9E90-E902F8F0027C}" dt="2021-04-18T13:47:13.345" v="356" actId="26606"/>
          <ac:spMkLst>
            <pc:docMk/>
            <pc:sldMk cId="862415693" sldId="305"/>
            <ac:spMk id="500" creationId="{2FA1C7D3-84C0-463B-AC0D-16D293A13FA1}"/>
          </ac:spMkLst>
        </pc:spChg>
        <pc:spChg chg="add del">
          <ac:chgData name="MUHAMMAD AZMAN BIN IBRAHIM" userId="5e773a02-69ec-47ad-b9e6-830ccad36b9a" providerId="ADAL" clId="{4BF18B0E-08F7-E649-9E90-E902F8F0027C}" dt="2021-04-18T13:47:13.345" v="356" actId="26606"/>
          <ac:spMkLst>
            <pc:docMk/>
            <pc:sldMk cId="862415693" sldId="305"/>
            <ac:spMk id="501" creationId="{BBE9E528-3ADF-4379-B6A7-5673E783A83C}"/>
          </ac:spMkLst>
        </pc:spChg>
        <pc:spChg chg="add del">
          <ac:chgData name="MUHAMMAD AZMAN BIN IBRAHIM" userId="5e773a02-69ec-47ad-b9e6-830ccad36b9a" providerId="ADAL" clId="{4BF18B0E-08F7-E649-9E90-E902F8F0027C}" dt="2021-04-18T13:47:13.345" v="356" actId="26606"/>
          <ac:spMkLst>
            <pc:docMk/>
            <pc:sldMk cId="862415693" sldId="305"/>
            <ac:spMk id="502" creationId="{35A13407-0E9D-43A5-9E0F-AE0EAAA9046E}"/>
          </ac:spMkLst>
        </pc:spChg>
        <pc:spChg chg="add del">
          <ac:chgData name="MUHAMMAD AZMAN BIN IBRAHIM" userId="5e773a02-69ec-47ad-b9e6-830ccad36b9a" providerId="ADAL" clId="{4BF18B0E-08F7-E649-9E90-E902F8F0027C}" dt="2021-04-18T13:47:13.345" v="356" actId="26606"/>
          <ac:spMkLst>
            <pc:docMk/>
            <pc:sldMk cId="862415693" sldId="305"/>
            <ac:spMk id="503" creationId="{D37707EA-23E4-4332-B0F0-572C37E6432D}"/>
          </ac:spMkLst>
        </pc:spChg>
        <pc:spChg chg="add del">
          <ac:chgData name="MUHAMMAD AZMAN BIN IBRAHIM" userId="5e773a02-69ec-47ad-b9e6-830ccad36b9a" providerId="ADAL" clId="{4BF18B0E-08F7-E649-9E90-E902F8F0027C}" dt="2021-04-18T13:47:13.345" v="356" actId="26606"/>
          <ac:spMkLst>
            <pc:docMk/>
            <pc:sldMk cId="862415693" sldId="305"/>
            <ac:spMk id="504" creationId="{51D260C8-99D8-4F96-965F-A8A155E35D45}"/>
          </ac:spMkLst>
        </pc:spChg>
        <pc:spChg chg="add del">
          <ac:chgData name="MUHAMMAD AZMAN BIN IBRAHIM" userId="5e773a02-69ec-47ad-b9e6-830ccad36b9a" providerId="ADAL" clId="{4BF18B0E-08F7-E649-9E90-E902F8F0027C}" dt="2021-04-18T13:47:13.345" v="356" actId="26606"/>
          <ac:spMkLst>
            <pc:docMk/>
            <pc:sldMk cId="862415693" sldId="305"/>
            <ac:spMk id="505" creationId="{542DBD35-B3D7-4ADA-AB84-AC80363E9DAD}"/>
          </ac:spMkLst>
        </pc:spChg>
        <pc:spChg chg="add del">
          <ac:chgData name="MUHAMMAD AZMAN BIN IBRAHIM" userId="5e773a02-69ec-47ad-b9e6-830ccad36b9a" providerId="ADAL" clId="{4BF18B0E-08F7-E649-9E90-E902F8F0027C}" dt="2021-04-18T13:47:13.345" v="356" actId="26606"/>
          <ac:spMkLst>
            <pc:docMk/>
            <pc:sldMk cId="862415693" sldId="305"/>
            <ac:spMk id="506" creationId="{CE0B17ED-CB1F-45DF-AE51-A736E0F13EAB}"/>
          </ac:spMkLst>
        </pc:spChg>
        <pc:spChg chg="add del">
          <ac:chgData name="MUHAMMAD AZMAN BIN IBRAHIM" userId="5e773a02-69ec-47ad-b9e6-830ccad36b9a" providerId="ADAL" clId="{4BF18B0E-08F7-E649-9E90-E902F8F0027C}" dt="2021-04-18T13:47:13.345" v="356" actId="26606"/>
          <ac:spMkLst>
            <pc:docMk/>
            <pc:sldMk cId="862415693" sldId="305"/>
            <ac:spMk id="507" creationId="{77B98D8F-FFC3-4C70-A628-1109B19D158A}"/>
          </ac:spMkLst>
        </pc:spChg>
        <pc:spChg chg="add del">
          <ac:chgData name="MUHAMMAD AZMAN BIN IBRAHIM" userId="5e773a02-69ec-47ad-b9e6-830ccad36b9a" providerId="ADAL" clId="{4BF18B0E-08F7-E649-9E90-E902F8F0027C}" dt="2021-04-18T13:47:13.345" v="356" actId="26606"/>
          <ac:spMkLst>
            <pc:docMk/>
            <pc:sldMk cId="862415693" sldId="305"/>
            <ac:spMk id="508" creationId="{90050397-9285-4F5F-B8C7-481BC386BCAA}"/>
          </ac:spMkLst>
        </pc:spChg>
        <pc:spChg chg="add del">
          <ac:chgData name="MUHAMMAD AZMAN BIN IBRAHIM" userId="5e773a02-69ec-47ad-b9e6-830ccad36b9a" providerId="ADAL" clId="{4BF18B0E-08F7-E649-9E90-E902F8F0027C}" dt="2021-04-18T13:47:13.345" v="356" actId="26606"/>
          <ac:spMkLst>
            <pc:docMk/>
            <pc:sldMk cId="862415693" sldId="305"/>
            <ac:spMk id="509" creationId="{18FEA775-71E5-4B3F-A8BC-499808462650}"/>
          </ac:spMkLst>
        </pc:spChg>
        <pc:spChg chg="add del">
          <ac:chgData name="MUHAMMAD AZMAN BIN IBRAHIM" userId="5e773a02-69ec-47ad-b9e6-830ccad36b9a" providerId="ADAL" clId="{4BF18B0E-08F7-E649-9E90-E902F8F0027C}" dt="2021-04-18T13:47:13.345" v="356" actId="26606"/>
          <ac:spMkLst>
            <pc:docMk/>
            <pc:sldMk cId="862415693" sldId="305"/>
            <ac:spMk id="510" creationId="{CE0D22F1-DA0E-4F48-BE02-6BE6C22B550E}"/>
          </ac:spMkLst>
        </pc:spChg>
        <pc:spChg chg="add del">
          <ac:chgData name="MUHAMMAD AZMAN BIN IBRAHIM" userId="5e773a02-69ec-47ad-b9e6-830ccad36b9a" providerId="ADAL" clId="{4BF18B0E-08F7-E649-9E90-E902F8F0027C}" dt="2021-04-18T13:47:13.345" v="356" actId="26606"/>
          <ac:spMkLst>
            <pc:docMk/>
            <pc:sldMk cId="862415693" sldId="305"/>
            <ac:spMk id="511" creationId="{293E965A-102B-4A70-A27D-C0C1D25CA3EB}"/>
          </ac:spMkLst>
        </pc:spChg>
        <pc:spChg chg="add del">
          <ac:chgData name="MUHAMMAD AZMAN BIN IBRAHIM" userId="5e773a02-69ec-47ad-b9e6-830ccad36b9a" providerId="ADAL" clId="{4BF18B0E-08F7-E649-9E90-E902F8F0027C}" dt="2021-04-18T13:47:13.345" v="356" actId="26606"/>
          <ac:spMkLst>
            <pc:docMk/>
            <pc:sldMk cId="862415693" sldId="305"/>
            <ac:spMk id="512" creationId="{16BD410B-1516-4C72-9B77-5B9E6C9E1C65}"/>
          </ac:spMkLst>
        </pc:spChg>
        <pc:spChg chg="add del">
          <ac:chgData name="MUHAMMAD AZMAN BIN IBRAHIM" userId="5e773a02-69ec-47ad-b9e6-830ccad36b9a" providerId="ADAL" clId="{4BF18B0E-08F7-E649-9E90-E902F8F0027C}" dt="2021-04-18T13:47:13.345" v="356" actId="26606"/>
          <ac:spMkLst>
            <pc:docMk/>
            <pc:sldMk cId="862415693" sldId="305"/>
            <ac:spMk id="513" creationId="{324F8791-55E5-4FD1-B52A-8E58A9891BA3}"/>
          </ac:spMkLst>
        </pc:spChg>
        <pc:spChg chg="add del">
          <ac:chgData name="MUHAMMAD AZMAN BIN IBRAHIM" userId="5e773a02-69ec-47ad-b9e6-830ccad36b9a" providerId="ADAL" clId="{4BF18B0E-08F7-E649-9E90-E902F8F0027C}" dt="2021-04-18T13:47:13.345" v="356" actId="26606"/>
          <ac:spMkLst>
            <pc:docMk/>
            <pc:sldMk cId="862415693" sldId="305"/>
            <ac:spMk id="514" creationId="{503CE5C5-153D-4852-B8FB-A29E13F8292F}"/>
          </ac:spMkLst>
        </pc:spChg>
        <pc:spChg chg="add del">
          <ac:chgData name="MUHAMMAD AZMAN BIN IBRAHIM" userId="5e773a02-69ec-47ad-b9e6-830ccad36b9a" providerId="ADAL" clId="{4BF18B0E-08F7-E649-9E90-E902F8F0027C}" dt="2021-04-18T13:47:13.345" v="356" actId="26606"/>
          <ac:spMkLst>
            <pc:docMk/>
            <pc:sldMk cId="862415693" sldId="305"/>
            <ac:spMk id="515" creationId="{DE9D5C9F-C513-411E-8436-4B5958D61DBF}"/>
          </ac:spMkLst>
        </pc:spChg>
        <pc:spChg chg="add del">
          <ac:chgData name="MUHAMMAD AZMAN BIN IBRAHIM" userId="5e773a02-69ec-47ad-b9e6-830ccad36b9a" providerId="ADAL" clId="{4BF18B0E-08F7-E649-9E90-E902F8F0027C}" dt="2021-04-18T13:47:13.345" v="356" actId="26606"/>
          <ac:spMkLst>
            <pc:docMk/>
            <pc:sldMk cId="862415693" sldId="305"/>
            <ac:spMk id="516" creationId="{9D0A8041-71C9-4822-9915-2B17B2329F69}"/>
          </ac:spMkLst>
        </pc:spChg>
        <pc:spChg chg="add del">
          <ac:chgData name="MUHAMMAD AZMAN BIN IBRAHIM" userId="5e773a02-69ec-47ad-b9e6-830ccad36b9a" providerId="ADAL" clId="{4BF18B0E-08F7-E649-9E90-E902F8F0027C}" dt="2021-04-18T13:47:13.345" v="356" actId="26606"/>
          <ac:spMkLst>
            <pc:docMk/>
            <pc:sldMk cId="862415693" sldId="305"/>
            <ac:spMk id="517" creationId="{E4F76E47-DAA3-4C8E-B537-C672B653BA90}"/>
          </ac:spMkLst>
        </pc:spChg>
        <pc:spChg chg="add del">
          <ac:chgData name="MUHAMMAD AZMAN BIN IBRAHIM" userId="5e773a02-69ec-47ad-b9e6-830ccad36b9a" providerId="ADAL" clId="{4BF18B0E-08F7-E649-9E90-E902F8F0027C}" dt="2021-04-18T13:47:13.345" v="356" actId="26606"/>
          <ac:spMkLst>
            <pc:docMk/>
            <pc:sldMk cId="862415693" sldId="305"/>
            <ac:spMk id="518" creationId="{EDFE6DD0-DF50-4C10-AD05-24CF33533926}"/>
          </ac:spMkLst>
        </pc:spChg>
        <pc:spChg chg="add del">
          <ac:chgData name="MUHAMMAD AZMAN BIN IBRAHIM" userId="5e773a02-69ec-47ad-b9e6-830ccad36b9a" providerId="ADAL" clId="{4BF18B0E-08F7-E649-9E90-E902F8F0027C}" dt="2021-04-18T13:47:13.345" v="356" actId="26606"/>
          <ac:spMkLst>
            <pc:docMk/>
            <pc:sldMk cId="862415693" sldId="305"/>
            <ac:spMk id="519" creationId="{854350B7-7802-4829-AA39-CA4354D0655F}"/>
          </ac:spMkLst>
        </pc:spChg>
        <pc:spChg chg="add del">
          <ac:chgData name="MUHAMMAD AZMAN BIN IBRAHIM" userId="5e773a02-69ec-47ad-b9e6-830ccad36b9a" providerId="ADAL" clId="{4BF18B0E-08F7-E649-9E90-E902F8F0027C}" dt="2021-04-18T13:47:13.345" v="356" actId="26606"/>
          <ac:spMkLst>
            <pc:docMk/>
            <pc:sldMk cId="862415693" sldId="305"/>
            <ac:spMk id="520" creationId="{27791A08-B7B3-4B65-8E8D-530620A10E26}"/>
          </ac:spMkLst>
        </pc:spChg>
        <pc:spChg chg="add del">
          <ac:chgData name="MUHAMMAD AZMAN BIN IBRAHIM" userId="5e773a02-69ec-47ad-b9e6-830ccad36b9a" providerId="ADAL" clId="{4BF18B0E-08F7-E649-9E90-E902F8F0027C}" dt="2021-04-18T13:47:13.345" v="356" actId="26606"/>
          <ac:spMkLst>
            <pc:docMk/>
            <pc:sldMk cId="862415693" sldId="305"/>
            <ac:spMk id="521" creationId="{22A54D44-39E9-4D1C-A03A-B222D48BCB06}"/>
          </ac:spMkLst>
        </pc:spChg>
        <pc:spChg chg="add del">
          <ac:chgData name="MUHAMMAD AZMAN BIN IBRAHIM" userId="5e773a02-69ec-47ad-b9e6-830ccad36b9a" providerId="ADAL" clId="{4BF18B0E-08F7-E649-9E90-E902F8F0027C}" dt="2021-04-18T13:47:13.345" v="356" actId="26606"/>
          <ac:spMkLst>
            <pc:docMk/>
            <pc:sldMk cId="862415693" sldId="305"/>
            <ac:spMk id="522" creationId="{00095499-5811-4099-AED5-11DBCE5E6087}"/>
          </ac:spMkLst>
        </pc:spChg>
        <pc:spChg chg="add del">
          <ac:chgData name="MUHAMMAD AZMAN BIN IBRAHIM" userId="5e773a02-69ec-47ad-b9e6-830ccad36b9a" providerId="ADAL" clId="{4BF18B0E-08F7-E649-9E90-E902F8F0027C}" dt="2021-04-18T13:47:13.345" v="356" actId="26606"/>
          <ac:spMkLst>
            <pc:docMk/>
            <pc:sldMk cId="862415693" sldId="305"/>
            <ac:spMk id="523" creationId="{3335B830-887E-41D7-843A-E04FC788F0CE}"/>
          </ac:spMkLst>
        </pc:spChg>
        <pc:spChg chg="add del">
          <ac:chgData name="MUHAMMAD AZMAN BIN IBRAHIM" userId="5e773a02-69ec-47ad-b9e6-830ccad36b9a" providerId="ADAL" clId="{4BF18B0E-08F7-E649-9E90-E902F8F0027C}" dt="2021-04-18T13:47:13.345" v="356" actId="26606"/>
          <ac:spMkLst>
            <pc:docMk/>
            <pc:sldMk cId="862415693" sldId="305"/>
            <ac:spMk id="524" creationId="{70256ACA-58E1-431A-9C8F-A90A81A20E2B}"/>
          </ac:spMkLst>
        </pc:spChg>
        <pc:spChg chg="add del">
          <ac:chgData name="MUHAMMAD AZMAN BIN IBRAHIM" userId="5e773a02-69ec-47ad-b9e6-830ccad36b9a" providerId="ADAL" clId="{4BF18B0E-08F7-E649-9E90-E902F8F0027C}" dt="2021-04-18T13:47:13.345" v="356" actId="26606"/>
          <ac:spMkLst>
            <pc:docMk/>
            <pc:sldMk cId="862415693" sldId="305"/>
            <ac:spMk id="525" creationId="{C1A3A0CD-FFF4-4A3D-9386-2BCE25176503}"/>
          </ac:spMkLst>
        </pc:spChg>
        <pc:spChg chg="add del">
          <ac:chgData name="MUHAMMAD AZMAN BIN IBRAHIM" userId="5e773a02-69ec-47ad-b9e6-830ccad36b9a" providerId="ADAL" clId="{4BF18B0E-08F7-E649-9E90-E902F8F0027C}" dt="2021-04-18T13:47:13.345" v="356" actId="26606"/>
          <ac:spMkLst>
            <pc:docMk/>
            <pc:sldMk cId="862415693" sldId="305"/>
            <ac:spMk id="526" creationId="{40981EAC-B937-4897-BF3D-5FF4941F5E5E}"/>
          </ac:spMkLst>
        </pc:spChg>
        <pc:spChg chg="add del">
          <ac:chgData name="MUHAMMAD AZMAN BIN IBRAHIM" userId="5e773a02-69ec-47ad-b9e6-830ccad36b9a" providerId="ADAL" clId="{4BF18B0E-08F7-E649-9E90-E902F8F0027C}" dt="2021-04-18T13:47:13.345" v="356" actId="26606"/>
          <ac:spMkLst>
            <pc:docMk/>
            <pc:sldMk cId="862415693" sldId="305"/>
            <ac:spMk id="527" creationId="{E660C809-0CE0-4DF9-9A0C-A35FC1EF8785}"/>
          </ac:spMkLst>
        </pc:spChg>
        <pc:spChg chg="add del">
          <ac:chgData name="MUHAMMAD AZMAN BIN IBRAHIM" userId="5e773a02-69ec-47ad-b9e6-830ccad36b9a" providerId="ADAL" clId="{4BF18B0E-08F7-E649-9E90-E902F8F0027C}" dt="2021-04-18T13:47:13.345" v="356" actId="26606"/>
          <ac:spMkLst>
            <pc:docMk/>
            <pc:sldMk cId="862415693" sldId="305"/>
            <ac:spMk id="528" creationId="{E4C42FED-6DA1-416E-98D0-B0C84B23844C}"/>
          </ac:spMkLst>
        </pc:spChg>
        <pc:spChg chg="add del">
          <ac:chgData name="MUHAMMAD AZMAN BIN IBRAHIM" userId="5e773a02-69ec-47ad-b9e6-830ccad36b9a" providerId="ADAL" clId="{4BF18B0E-08F7-E649-9E90-E902F8F0027C}" dt="2021-04-18T13:47:13.345" v="356" actId="26606"/>
          <ac:spMkLst>
            <pc:docMk/>
            <pc:sldMk cId="862415693" sldId="305"/>
            <ac:spMk id="529" creationId="{8E68CF56-E65A-4AB1-823B-FDA8D1309783}"/>
          </ac:spMkLst>
        </pc:spChg>
        <pc:spChg chg="add del">
          <ac:chgData name="MUHAMMAD AZMAN BIN IBRAHIM" userId="5e773a02-69ec-47ad-b9e6-830ccad36b9a" providerId="ADAL" clId="{4BF18B0E-08F7-E649-9E90-E902F8F0027C}" dt="2021-04-18T13:47:13.345" v="356" actId="26606"/>
          <ac:spMkLst>
            <pc:docMk/>
            <pc:sldMk cId="862415693" sldId="305"/>
            <ac:spMk id="530" creationId="{6CB30CA6-4302-43FE-91F5-A90414CD3B0F}"/>
          </ac:spMkLst>
        </pc:spChg>
        <pc:spChg chg="add del">
          <ac:chgData name="MUHAMMAD AZMAN BIN IBRAHIM" userId="5e773a02-69ec-47ad-b9e6-830ccad36b9a" providerId="ADAL" clId="{4BF18B0E-08F7-E649-9E90-E902F8F0027C}" dt="2021-04-18T13:47:13.345" v="356" actId="26606"/>
          <ac:spMkLst>
            <pc:docMk/>
            <pc:sldMk cId="862415693" sldId="305"/>
            <ac:spMk id="531" creationId="{10EB2C4A-4563-4B77-82E8-19143482CC3F}"/>
          </ac:spMkLst>
        </pc:spChg>
        <pc:spChg chg="add del">
          <ac:chgData name="MUHAMMAD AZMAN BIN IBRAHIM" userId="5e773a02-69ec-47ad-b9e6-830ccad36b9a" providerId="ADAL" clId="{4BF18B0E-08F7-E649-9E90-E902F8F0027C}" dt="2021-04-18T13:47:13.345" v="356" actId="26606"/>
          <ac:spMkLst>
            <pc:docMk/>
            <pc:sldMk cId="862415693" sldId="305"/>
            <ac:spMk id="532" creationId="{F35D6553-B859-4EC5-9642-AE5E5B171BBF}"/>
          </ac:spMkLst>
        </pc:spChg>
        <pc:spChg chg="add del">
          <ac:chgData name="MUHAMMAD AZMAN BIN IBRAHIM" userId="5e773a02-69ec-47ad-b9e6-830ccad36b9a" providerId="ADAL" clId="{4BF18B0E-08F7-E649-9E90-E902F8F0027C}" dt="2021-04-18T13:47:13.345" v="356" actId="26606"/>
          <ac:spMkLst>
            <pc:docMk/>
            <pc:sldMk cId="862415693" sldId="305"/>
            <ac:spMk id="533" creationId="{DD3362FC-ACFB-409A-9E4C-DA53652CDA34}"/>
          </ac:spMkLst>
        </pc:spChg>
        <pc:spChg chg="add del">
          <ac:chgData name="MUHAMMAD AZMAN BIN IBRAHIM" userId="5e773a02-69ec-47ad-b9e6-830ccad36b9a" providerId="ADAL" clId="{4BF18B0E-08F7-E649-9E90-E902F8F0027C}" dt="2021-04-18T13:47:13.345" v="356" actId="26606"/>
          <ac:spMkLst>
            <pc:docMk/>
            <pc:sldMk cId="862415693" sldId="305"/>
            <ac:spMk id="534" creationId="{87E1C2D8-1AF0-44AA-8959-9D14995E839D}"/>
          </ac:spMkLst>
        </pc:spChg>
        <pc:spChg chg="add del">
          <ac:chgData name="MUHAMMAD AZMAN BIN IBRAHIM" userId="5e773a02-69ec-47ad-b9e6-830ccad36b9a" providerId="ADAL" clId="{4BF18B0E-08F7-E649-9E90-E902F8F0027C}" dt="2021-04-18T13:47:13.345" v="356" actId="26606"/>
          <ac:spMkLst>
            <pc:docMk/>
            <pc:sldMk cId="862415693" sldId="305"/>
            <ac:spMk id="535" creationId="{6D33478B-6995-4C07-AF69-537CB1CC626C}"/>
          </ac:spMkLst>
        </pc:spChg>
        <pc:spChg chg="add del">
          <ac:chgData name="MUHAMMAD AZMAN BIN IBRAHIM" userId="5e773a02-69ec-47ad-b9e6-830ccad36b9a" providerId="ADAL" clId="{4BF18B0E-08F7-E649-9E90-E902F8F0027C}" dt="2021-04-18T13:47:13.345" v="356" actId="26606"/>
          <ac:spMkLst>
            <pc:docMk/>
            <pc:sldMk cId="862415693" sldId="305"/>
            <ac:spMk id="536" creationId="{DE4394B6-C229-44DF-9928-3B42B512D50D}"/>
          </ac:spMkLst>
        </pc:spChg>
        <pc:spChg chg="add del">
          <ac:chgData name="MUHAMMAD AZMAN BIN IBRAHIM" userId="5e773a02-69ec-47ad-b9e6-830ccad36b9a" providerId="ADAL" clId="{4BF18B0E-08F7-E649-9E90-E902F8F0027C}" dt="2021-04-18T13:47:13.345" v="356" actId="26606"/>
          <ac:spMkLst>
            <pc:docMk/>
            <pc:sldMk cId="862415693" sldId="305"/>
            <ac:spMk id="537" creationId="{F825A735-54F6-4C3E-9694-53BDCEA17C4D}"/>
          </ac:spMkLst>
        </pc:spChg>
        <pc:spChg chg="add del">
          <ac:chgData name="MUHAMMAD AZMAN BIN IBRAHIM" userId="5e773a02-69ec-47ad-b9e6-830ccad36b9a" providerId="ADAL" clId="{4BF18B0E-08F7-E649-9E90-E902F8F0027C}" dt="2021-04-18T13:47:13.345" v="356" actId="26606"/>
          <ac:spMkLst>
            <pc:docMk/>
            <pc:sldMk cId="862415693" sldId="305"/>
            <ac:spMk id="538" creationId="{5AB5717E-B8E9-4FAF-A493-A7F55CDF82A1}"/>
          </ac:spMkLst>
        </pc:spChg>
        <pc:spChg chg="add del">
          <ac:chgData name="MUHAMMAD AZMAN BIN IBRAHIM" userId="5e773a02-69ec-47ad-b9e6-830ccad36b9a" providerId="ADAL" clId="{4BF18B0E-08F7-E649-9E90-E902F8F0027C}" dt="2021-04-18T13:47:13.345" v="356" actId="26606"/>
          <ac:spMkLst>
            <pc:docMk/>
            <pc:sldMk cId="862415693" sldId="305"/>
            <ac:spMk id="539" creationId="{A63074B5-9D04-40B1-9089-5EF1F3BC8F7E}"/>
          </ac:spMkLst>
        </pc:spChg>
        <pc:spChg chg="add del">
          <ac:chgData name="MUHAMMAD AZMAN BIN IBRAHIM" userId="5e773a02-69ec-47ad-b9e6-830ccad36b9a" providerId="ADAL" clId="{4BF18B0E-08F7-E649-9E90-E902F8F0027C}" dt="2021-04-18T13:47:13.345" v="356" actId="26606"/>
          <ac:spMkLst>
            <pc:docMk/>
            <pc:sldMk cId="862415693" sldId="305"/>
            <ac:spMk id="540" creationId="{2FF88F98-A5AE-4E8B-ADD8-EB50B7A03568}"/>
          </ac:spMkLst>
        </pc:spChg>
        <pc:spChg chg="add del">
          <ac:chgData name="MUHAMMAD AZMAN BIN IBRAHIM" userId="5e773a02-69ec-47ad-b9e6-830ccad36b9a" providerId="ADAL" clId="{4BF18B0E-08F7-E649-9E90-E902F8F0027C}" dt="2021-04-18T13:47:13.345" v="356" actId="26606"/>
          <ac:spMkLst>
            <pc:docMk/>
            <pc:sldMk cId="862415693" sldId="305"/>
            <ac:spMk id="541" creationId="{63DAFAC2-1AD6-4B8D-86F0-4898FD7281E0}"/>
          </ac:spMkLst>
        </pc:spChg>
        <pc:spChg chg="add del">
          <ac:chgData name="MUHAMMAD AZMAN BIN IBRAHIM" userId="5e773a02-69ec-47ad-b9e6-830ccad36b9a" providerId="ADAL" clId="{4BF18B0E-08F7-E649-9E90-E902F8F0027C}" dt="2021-04-18T13:47:15.533" v="358" actId="26606"/>
          <ac:spMkLst>
            <pc:docMk/>
            <pc:sldMk cId="862415693" sldId="305"/>
            <ac:spMk id="543" creationId="{E80CC0BE-A21C-CC4A-957F-A42F38235F5F}"/>
          </ac:spMkLst>
        </pc:spChg>
        <pc:spChg chg="add del">
          <ac:chgData name="MUHAMMAD AZMAN BIN IBRAHIM" userId="5e773a02-69ec-47ad-b9e6-830ccad36b9a" providerId="ADAL" clId="{4BF18B0E-08F7-E649-9E90-E902F8F0027C}" dt="2021-04-18T13:47:53.031" v="360" actId="26606"/>
          <ac:spMkLst>
            <pc:docMk/>
            <pc:sldMk cId="862415693" sldId="305"/>
            <ac:spMk id="545" creationId="{11AC88F6-55CB-496B-8AD8-9ABD2E6E3BFA}"/>
          </ac:spMkLst>
        </pc:spChg>
        <pc:spChg chg="add del">
          <ac:chgData name="MUHAMMAD AZMAN BIN IBRAHIM" userId="5e773a02-69ec-47ad-b9e6-830ccad36b9a" providerId="ADAL" clId="{4BF18B0E-08F7-E649-9E90-E902F8F0027C}" dt="2021-04-18T13:47:53.031" v="360" actId="26606"/>
          <ac:spMkLst>
            <pc:docMk/>
            <pc:sldMk cId="862415693" sldId="305"/>
            <ac:spMk id="546" creationId="{969239DF-EAA4-47C3-B4E3-79C6BCB243F5}"/>
          </ac:spMkLst>
        </pc:spChg>
        <pc:spChg chg="add del">
          <ac:chgData name="MUHAMMAD AZMAN BIN IBRAHIM" userId="5e773a02-69ec-47ad-b9e6-830ccad36b9a" providerId="ADAL" clId="{4BF18B0E-08F7-E649-9E90-E902F8F0027C}" dt="2021-04-18T13:47:53.031" v="360" actId="26606"/>
          <ac:spMkLst>
            <pc:docMk/>
            <pc:sldMk cId="862415693" sldId="305"/>
            <ac:spMk id="547" creationId="{E80CC0BE-A21C-CC4A-957F-A42F38235F5F}"/>
          </ac:spMkLst>
        </pc:spChg>
        <pc:spChg chg="add del">
          <ac:chgData name="MUHAMMAD AZMAN BIN IBRAHIM" userId="5e773a02-69ec-47ad-b9e6-830ccad36b9a" providerId="ADAL" clId="{4BF18B0E-08F7-E649-9E90-E902F8F0027C}" dt="2021-04-18T13:47:53.031" v="360" actId="26606"/>
          <ac:spMkLst>
            <pc:docMk/>
            <pc:sldMk cId="862415693" sldId="305"/>
            <ac:spMk id="548" creationId="{5C0B33E8-CADB-431B-BE78-3779B600713F}"/>
          </ac:spMkLst>
        </pc:spChg>
        <pc:spChg chg="add">
          <ac:chgData name="MUHAMMAD AZMAN BIN IBRAHIM" userId="5e773a02-69ec-47ad-b9e6-830ccad36b9a" providerId="ADAL" clId="{4BF18B0E-08F7-E649-9E90-E902F8F0027C}" dt="2021-04-18T13:47:53.060" v="361" actId="26606"/>
          <ac:spMkLst>
            <pc:docMk/>
            <pc:sldMk cId="862415693" sldId="305"/>
            <ac:spMk id="608" creationId="{F616A82B-4290-46E7-BF7E-9119EFAF9B7F}"/>
          </ac:spMkLst>
        </pc:spChg>
        <pc:spChg chg="add">
          <ac:chgData name="MUHAMMAD AZMAN BIN IBRAHIM" userId="5e773a02-69ec-47ad-b9e6-830ccad36b9a" providerId="ADAL" clId="{4BF18B0E-08F7-E649-9E90-E902F8F0027C}" dt="2021-04-18T13:47:53.060" v="361" actId="26606"/>
          <ac:spMkLst>
            <pc:docMk/>
            <pc:sldMk cId="862415693" sldId="305"/>
            <ac:spMk id="609" creationId="{E80CC0BE-A21C-CC4A-957F-A42F38235F5F}"/>
          </ac:spMkLst>
        </pc:spChg>
        <pc:grpChg chg="add del">
          <ac:chgData name="MUHAMMAD AZMAN BIN IBRAHIM" userId="5e773a02-69ec-47ad-b9e6-830ccad36b9a" providerId="ADAL" clId="{4BF18B0E-08F7-E649-9E90-E902F8F0027C}" dt="2021-04-18T13:47:05.115" v="350" actId="26606"/>
          <ac:grpSpMkLst>
            <pc:docMk/>
            <pc:sldMk cId="862415693" sldId="305"/>
            <ac:grpSpMk id="10" creationId="{71AFD227-869A-489C-A9B5-3F0498DF3C0C}"/>
          </ac:grpSpMkLst>
        </pc:grpChg>
        <pc:grpChg chg="add del">
          <ac:chgData name="MUHAMMAD AZMAN BIN IBRAHIM" userId="5e773a02-69ec-47ad-b9e6-830ccad36b9a" providerId="ADAL" clId="{4BF18B0E-08F7-E649-9E90-E902F8F0027C}" dt="2021-04-18T13:47:05.115" v="350" actId="26606"/>
          <ac:grpSpMkLst>
            <pc:docMk/>
            <pc:sldMk cId="862415693" sldId="305"/>
            <ac:grpSpMk id="71" creationId="{48749449-7943-4D5E-9519-BD5F4EA51F07}"/>
          </ac:grpSpMkLst>
        </pc:grpChg>
        <pc:grpChg chg="add del">
          <ac:chgData name="MUHAMMAD AZMAN BIN IBRAHIM" userId="5e773a02-69ec-47ad-b9e6-830ccad36b9a" providerId="ADAL" clId="{4BF18B0E-08F7-E649-9E90-E902F8F0027C}" dt="2021-04-18T13:47:05.115" v="350" actId="26606"/>
          <ac:grpSpMkLst>
            <pc:docMk/>
            <pc:sldMk cId="862415693" sldId="305"/>
            <ac:grpSpMk id="130" creationId="{4442CC70-1DF9-4BF9-9B6E-21A6A3F409D1}"/>
          </ac:grpSpMkLst>
        </pc:grpChg>
        <pc:grpChg chg="add del">
          <ac:chgData name="MUHAMMAD AZMAN BIN IBRAHIM" userId="5e773a02-69ec-47ad-b9e6-830ccad36b9a" providerId="ADAL" clId="{4BF18B0E-08F7-E649-9E90-E902F8F0027C}" dt="2021-04-18T13:47:11.065" v="352" actId="26606"/>
          <ac:grpSpMkLst>
            <pc:docMk/>
            <pc:sldMk cId="862415693" sldId="305"/>
            <ac:grpSpMk id="190" creationId="{71AFD227-869A-489C-A9B5-3F0498DF3C0C}"/>
          </ac:grpSpMkLst>
        </pc:grpChg>
        <pc:grpChg chg="add del">
          <ac:chgData name="MUHAMMAD AZMAN BIN IBRAHIM" userId="5e773a02-69ec-47ad-b9e6-830ccad36b9a" providerId="ADAL" clId="{4BF18B0E-08F7-E649-9E90-E902F8F0027C}" dt="2021-04-18T13:47:12.216" v="354" actId="26606"/>
          <ac:grpSpMkLst>
            <pc:docMk/>
            <pc:sldMk cId="862415693" sldId="305"/>
            <ac:grpSpMk id="363" creationId="{71AFD227-869A-489C-A9B5-3F0498DF3C0C}"/>
          </ac:grpSpMkLst>
        </pc:grpChg>
        <pc:grpChg chg="add del">
          <ac:chgData name="MUHAMMAD AZMAN BIN IBRAHIM" userId="5e773a02-69ec-47ad-b9e6-830ccad36b9a" providerId="ADAL" clId="{4BF18B0E-08F7-E649-9E90-E902F8F0027C}" dt="2021-04-18T13:47:12.216" v="354" actId="26606"/>
          <ac:grpSpMkLst>
            <pc:docMk/>
            <pc:sldMk cId="862415693" sldId="305"/>
            <ac:grpSpMk id="365" creationId="{48749449-7943-4D5E-9519-BD5F4EA51F07}"/>
          </ac:grpSpMkLst>
        </pc:grpChg>
        <pc:grpChg chg="add del">
          <ac:chgData name="MUHAMMAD AZMAN BIN IBRAHIM" userId="5e773a02-69ec-47ad-b9e6-830ccad36b9a" providerId="ADAL" clId="{4BF18B0E-08F7-E649-9E90-E902F8F0027C}" dt="2021-04-18T13:47:12.216" v="354" actId="26606"/>
          <ac:grpSpMkLst>
            <pc:docMk/>
            <pc:sldMk cId="862415693" sldId="305"/>
            <ac:grpSpMk id="366" creationId="{4442CC70-1DF9-4BF9-9B6E-21A6A3F409D1}"/>
          </ac:grpSpMkLst>
        </pc:grpChg>
        <pc:grpChg chg="add del">
          <ac:chgData name="MUHAMMAD AZMAN BIN IBRAHIM" userId="5e773a02-69ec-47ad-b9e6-830ccad36b9a" providerId="ADAL" clId="{4BF18B0E-08F7-E649-9E90-E902F8F0027C}" dt="2021-04-18T13:47:13.345" v="356" actId="26606"/>
          <ac:grpSpMkLst>
            <pc:docMk/>
            <pc:sldMk cId="862415693" sldId="305"/>
            <ac:grpSpMk id="368" creationId="{71AFD227-869A-489C-A9B5-3F0498DF3C0C}"/>
          </ac:grpSpMkLst>
        </pc:grpChg>
        <pc:grpChg chg="add del">
          <ac:chgData name="MUHAMMAD AZMAN BIN IBRAHIM" userId="5e773a02-69ec-47ad-b9e6-830ccad36b9a" providerId="ADAL" clId="{4BF18B0E-08F7-E649-9E90-E902F8F0027C}" dt="2021-04-18T13:47:53.031" v="360" actId="26606"/>
          <ac:grpSpMkLst>
            <pc:docMk/>
            <pc:sldMk cId="862415693" sldId="305"/>
            <ac:grpSpMk id="549" creationId="{3389B237-4CAB-4403-A95C-C04D71F4B420}"/>
          </ac:grpSpMkLst>
        </pc:grpChg>
        <pc:grpChg chg="add">
          <ac:chgData name="MUHAMMAD AZMAN BIN IBRAHIM" userId="5e773a02-69ec-47ad-b9e6-830ccad36b9a" providerId="ADAL" clId="{4BF18B0E-08F7-E649-9E90-E902F8F0027C}" dt="2021-04-18T13:47:53.060" v="361" actId="26606"/>
          <ac:grpSpMkLst>
            <pc:docMk/>
            <pc:sldMk cId="862415693" sldId="305"/>
            <ac:grpSpMk id="553" creationId="{71AFD227-869A-489C-A9B5-3F0498DF3C0C}"/>
          </ac:grpSpMkLst>
        </pc:grpChg>
        <pc:picChg chg="add mod">
          <ac:chgData name="MUHAMMAD AZMAN BIN IBRAHIM" userId="5e773a02-69ec-47ad-b9e6-830ccad36b9a" providerId="ADAL" clId="{4BF18B0E-08F7-E649-9E90-E902F8F0027C}" dt="2021-04-18T13:47:53.060" v="361" actId="26606"/>
          <ac:picMkLst>
            <pc:docMk/>
            <pc:sldMk cId="862415693" sldId="305"/>
            <ac:picMk id="5" creationId="{94C054F9-604A-A346-AA62-62469AEB33AB}"/>
          </ac:picMkLst>
        </pc:picChg>
      </pc:sldChg>
      <pc:sldChg chg="addSp delSp modSp new mod ord setBg">
        <pc:chgData name="MUHAMMAD AZMAN BIN IBRAHIM" userId="5e773a02-69ec-47ad-b9e6-830ccad36b9a" providerId="ADAL" clId="{4BF18B0E-08F7-E649-9E90-E902F8F0027C}" dt="2021-04-18T14:04:23.723" v="400" actId="20578"/>
        <pc:sldMkLst>
          <pc:docMk/>
          <pc:sldMk cId="1094686419" sldId="306"/>
        </pc:sldMkLst>
        <pc:spChg chg="add del mod">
          <ac:chgData name="MUHAMMAD AZMAN BIN IBRAHIM" userId="5e773a02-69ec-47ad-b9e6-830ccad36b9a" providerId="ADAL" clId="{4BF18B0E-08F7-E649-9E90-E902F8F0027C}" dt="2021-04-18T13:51:03.841" v="375" actId="26606"/>
          <ac:spMkLst>
            <pc:docMk/>
            <pc:sldMk cId="1094686419" sldId="306"/>
            <ac:spMk id="2" creationId="{0687CE52-61E6-2642-94E1-8EC4A6FFA24D}"/>
          </ac:spMkLst>
        </pc:spChg>
        <pc:spChg chg="del">
          <ac:chgData name="MUHAMMAD AZMAN BIN IBRAHIM" userId="5e773a02-69ec-47ad-b9e6-830ccad36b9a" providerId="ADAL" clId="{4BF18B0E-08F7-E649-9E90-E902F8F0027C}" dt="2021-04-18T13:50:53.139" v="368"/>
          <ac:spMkLst>
            <pc:docMk/>
            <pc:sldMk cId="1094686419" sldId="306"/>
            <ac:spMk id="3" creationId="{9FE220EA-B323-1D46-8E94-AB7A5DAED540}"/>
          </ac:spMkLst>
        </pc:spChg>
        <pc:spChg chg="add del">
          <ac:chgData name="MUHAMMAD AZMAN BIN IBRAHIM" userId="5e773a02-69ec-47ad-b9e6-830ccad36b9a" providerId="ADAL" clId="{4BF18B0E-08F7-E649-9E90-E902F8F0027C}" dt="2021-04-18T13:51:02.294" v="372" actId="26606"/>
          <ac:spMkLst>
            <pc:docMk/>
            <pc:sldMk cId="1094686419" sldId="306"/>
            <ac:spMk id="69" creationId="{F616A82B-4290-46E7-BF7E-9119EFAF9B7F}"/>
          </ac:spMkLst>
        </pc:spChg>
        <pc:spChg chg="add del">
          <ac:chgData name="MUHAMMAD AZMAN BIN IBRAHIM" userId="5e773a02-69ec-47ad-b9e6-830ccad36b9a" providerId="ADAL" clId="{4BF18B0E-08F7-E649-9E90-E902F8F0027C}" dt="2021-04-18T13:51:03.817" v="374" actId="26606"/>
          <ac:spMkLst>
            <pc:docMk/>
            <pc:sldMk cId="1094686419" sldId="306"/>
            <ac:spMk id="245" creationId="{6BB4A288-31AD-48C2-B51A-26D773DE2A21}"/>
          </ac:spMkLst>
        </pc:spChg>
        <pc:spChg chg="add">
          <ac:chgData name="MUHAMMAD AZMAN BIN IBRAHIM" userId="5e773a02-69ec-47ad-b9e6-830ccad36b9a" providerId="ADAL" clId="{4BF18B0E-08F7-E649-9E90-E902F8F0027C}" dt="2021-04-18T13:51:03.841" v="375" actId="26606"/>
          <ac:spMkLst>
            <pc:docMk/>
            <pc:sldMk cId="1094686419" sldId="306"/>
            <ac:spMk id="248" creationId="{F616A82B-4290-46E7-BF7E-9119EFAF9B7F}"/>
          </ac:spMkLst>
        </pc:spChg>
        <pc:spChg chg="add">
          <ac:chgData name="MUHAMMAD AZMAN BIN IBRAHIM" userId="5e773a02-69ec-47ad-b9e6-830ccad36b9a" providerId="ADAL" clId="{4BF18B0E-08F7-E649-9E90-E902F8F0027C}" dt="2021-04-18T13:51:03.841" v="375" actId="26606"/>
          <ac:spMkLst>
            <pc:docMk/>
            <pc:sldMk cId="1094686419" sldId="306"/>
            <ac:spMk id="249" creationId="{0687CE52-61E6-2642-94E1-8EC4A6FFA24D}"/>
          </ac:spMkLst>
        </pc:spChg>
        <pc:grpChg chg="add del">
          <ac:chgData name="MUHAMMAD AZMAN BIN IBRAHIM" userId="5e773a02-69ec-47ad-b9e6-830ccad36b9a" providerId="ADAL" clId="{4BF18B0E-08F7-E649-9E90-E902F8F0027C}" dt="2021-04-18T13:51:02.294" v="372" actId="26606"/>
          <ac:grpSpMkLst>
            <pc:docMk/>
            <pc:sldMk cId="1094686419" sldId="306"/>
            <ac:grpSpMk id="10" creationId="{71AFD227-869A-489C-A9B5-3F0498DF3C0C}"/>
          </ac:grpSpMkLst>
        </pc:grpChg>
        <pc:grpChg chg="add del">
          <ac:chgData name="MUHAMMAD AZMAN BIN IBRAHIM" userId="5e773a02-69ec-47ad-b9e6-830ccad36b9a" providerId="ADAL" clId="{4BF18B0E-08F7-E649-9E90-E902F8F0027C}" dt="2021-04-18T13:51:03.817" v="374" actId="26606"/>
          <ac:grpSpMkLst>
            <pc:docMk/>
            <pc:sldMk cId="1094686419" sldId="306"/>
            <ac:grpSpMk id="71" creationId="{48749449-7943-4D5E-9519-BD5F4EA51F07}"/>
          </ac:grpSpMkLst>
        </pc:grpChg>
        <pc:grpChg chg="add del">
          <ac:chgData name="MUHAMMAD AZMAN BIN IBRAHIM" userId="5e773a02-69ec-47ad-b9e6-830ccad36b9a" providerId="ADAL" clId="{4BF18B0E-08F7-E649-9E90-E902F8F0027C}" dt="2021-04-18T13:51:03.817" v="374" actId="26606"/>
          <ac:grpSpMkLst>
            <pc:docMk/>
            <pc:sldMk cId="1094686419" sldId="306"/>
            <ac:grpSpMk id="129" creationId="{71AFD227-869A-489C-A9B5-3F0498DF3C0C}"/>
          </ac:grpSpMkLst>
        </pc:grpChg>
        <pc:grpChg chg="add del">
          <ac:chgData name="MUHAMMAD AZMAN BIN IBRAHIM" userId="5e773a02-69ec-47ad-b9e6-830ccad36b9a" providerId="ADAL" clId="{4BF18B0E-08F7-E649-9E90-E902F8F0027C}" dt="2021-04-18T13:51:03.817" v="374" actId="26606"/>
          <ac:grpSpMkLst>
            <pc:docMk/>
            <pc:sldMk cId="1094686419" sldId="306"/>
            <ac:grpSpMk id="130" creationId="{4442CC70-1DF9-4BF9-9B6E-21A6A3F409D1}"/>
          </ac:grpSpMkLst>
        </pc:grpChg>
        <pc:grpChg chg="add">
          <ac:chgData name="MUHAMMAD AZMAN BIN IBRAHIM" userId="5e773a02-69ec-47ad-b9e6-830ccad36b9a" providerId="ADAL" clId="{4BF18B0E-08F7-E649-9E90-E902F8F0027C}" dt="2021-04-18T13:51:03.841" v="375" actId="26606"/>
          <ac:grpSpMkLst>
            <pc:docMk/>
            <pc:sldMk cId="1094686419" sldId="306"/>
            <ac:grpSpMk id="247" creationId="{71AFD227-869A-489C-A9B5-3F0498DF3C0C}"/>
          </ac:grpSpMkLst>
        </pc:grpChg>
        <pc:picChg chg="add mod">
          <ac:chgData name="MUHAMMAD AZMAN BIN IBRAHIM" userId="5e773a02-69ec-47ad-b9e6-830ccad36b9a" providerId="ADAL" clId="{4BF18B0E-08F7-E649-9E90-E902F8F0027C}" dt="2021-04-18T13:51:03.841" v="375" actId="26606"/>
          <ac:picMkLst>
            <pc:docMk/>
            <pc:sldMk cId="1094686419" sldId="306"/>
            <ac:picMk id="5" creationId="{53D36E63-3F91-FD4C-AAE0-5AC3F36FA113}"/>
          </ac:picMkLst>
        </pc:picChg>
      </pc:sldChg>
      <pc:sldChg chg="addSp delSp modSp new mod ord setBg">
        <pc:chgData name="MUHAMMAD AZMAN BIN IBRAHIM" userId="5e773a02-69ec-47ad-b9e6-830ccad36b9a" providerId="ADAL" clId="{4BF18B0E-08F7-E649-9E90-E902F8F0027C}" dt="2021-04-18T14:04:25.909" v="401" actId="20578"/>
        <pc:sldMkLst>
          <pc:docMk/>
          <pc:sldMk cId="874212162" sldId="307"/>
        </pc:sldMkLst>
        <pc:spChg chg="mod">
          <ac:chgData name="MUHAMMAD AZMAN BIN IBRAHIM" userId="5e773a02-69ec-47ad-b9e6-830ccad36b9a" providerId="ADAL" clId="{4BF18B0E-08F7-E649-9E90-E902F8F0027C}" dt="2021-04-18T13:53:14.041" v="386" actId="26606"/>
          <ac:spMkLst>
            <pc:docMk/>
            <pc:sldMk cId="874212162" sldId="307"/>
            <ac:spMk id="2" creationId="{DB09AD39-38BF-E44E-8946-BC659BAD3E94}"/>
          </ac:spMkLst>
        </pc:spChg>
        <pc:spChg chg="del">
          <ac:chgData name="MUHAMMAD AZMAN BIN IBRAHIM" userId="5e773a02-69ec-47ad-b9e6-830ccad36b9a" providerId="ADAL" clId="{4BF18B0E-08F7-E649-9E90-E902F8F0027C}" dt="2021-04-18T13:51:19.128" v="377"/>
          <ac:spMkLst>
            <pc:docMk/>
            <pc:sldMk cId="874212162" sldId="307"/>
            <ac:spMk id="3" creationId="{BAB6786A-C904-BB49-924C-F7F835479AAD}"/>
          </ac:spMkLst>
        </pc:spChg>
        <pc:spChg chg="add del">
          <ac:chgData name="MUHAMMAD AZMAN BIN IBRAHIM" userId="5e773a02-69ec-47ad-b9e6-830ccad36b9a" providerId="ADAL" clId="{4BF18B0E-08F7-E649-9E90-E902F8F0027C}" dt="2021-04-18T13:52:17.106" v="381"/>
          <ac:spMkLst>
            <pc:docMk/>
            <pc:sldMk cId="874212162" sldId="307"/>
            <ac:spMk id="9" creationId="{609E0B7E-6753-4942-8746-3D23F9EB153C}"/>
          </ac:spMkLst>
        </pc:spChg>
        <pc:spChg chg="add del">
          <ac:chgData name="MUHAMMAD AZMAN BIN IBRAHIM" userId="5e773a02-69ec-47ad-b9e6-830ccad36b9a" providerId="ADAL" clId="{4BF18B0E-08F7-E649-9E90-E902F8F0027C}" dt="2021-04-18T13:53:14.041" v="386" actId="26606"/>
          <ac:spMkLst>
            <pc:docMk/>
            <pc:sldMk cId="874212162" sldId="307"/>
            <ac:spMk id="12" creationId="{DA27A5CA-8322-4584-B42A-F269165282DA}"/>
          </ac:spMkLst>
        </pc:spChg>
        <pc:spChg chg="add del">
          <ac:chgData name="MUHAMMAD AZMAN BIN IBRAHIM" userId="5e773a02-69ec-47ad-b9e6-830ccad36b9a" providerId="ADAL" clId="{4BF18B0E-08F7-E649-9E90-E902F8F0027C}" dt="2021-04-18T13:53:14.041" v="386" actId="26606"/>
          <ac:spMkLst>
            <pc:docMk/>
            <pc:sldMk cId="874212162" sldId="307"/>
            <ac:spMk id="14" creationId="{75660551-9FDE-4500-BEA5-DF82DC00D1EE}"/>
          </ac:spMkLst>
        </pc:spChg>
        <pc:spChg chg="add del">
          <ac:chgData name="MUHAMMAD AZMAN BIN IBRAHIM" userId="5e773a02-69ec-47ad-b9e6-830ccad36b9a" providerId="ADAL" clId="{4BF18B0E-08F7-E649-9E90-E902F8F0027C}" dt="2021-04-18T13:53:14.041" v="386" actId="26606"/>
          <ac:spMkLst>
            <pc:docMk/>
            <pc:sldMk cId="874212162" sldId="307"/>
            <ac:spMk id="16" creationId="{58E37D5E-2F40-4CD5-A0F2-04001FB75C37}"/>
          </ac:spMkLst>
        </pc:spChg>
        <pc:spChg chg="add">
          <ac:chgData name="MUHAMMAD AZMAN BIN IBRAHIM" userId="5e773a02-69ec-47ad-b9e6-830ccad36b9a" providerId="ADAL" clId="{4BF18B0E-08F7-E649-9E90-E902F8F0027C}" dt="2021-04-18T13:53:14.041" v="386" actId="26606"/>
          <ac:spMkLst>
            <pc:docMk/>
            <pc:sldMk cId="874212162" sldId="307"/>
            <ac:spMk id="80" creationId="{384E47C4-9DD5-4200-B61C-3247D353CF6E}"/>
          </ac:spMkLst>
        </pc:spChg>
        <pc:spChg chg="add">
          <ac:chgData name="MUHAMMAD AZMAN BIN IBRAHIM" userId="5e773a02-69ec-47ad-b9e6-830ccad36b9a" providerId="ADAL" clId="{4BF18B0E-08F7-E649-9E90-E902F8F0027C}" dt="2021-04-18T13:53:14.041" v="386" actId="26606"/>
          <ac:spMkLst>
            <pc:docMk/>
            <pc:sldMk cId="874212162" sldId="307"/>
            <ac:spMk id="83" creationId="{0B7ED827-06A5-4778-9BB3-74A28B33DA65}"/>
          </ac:spMkLst>
        </pc:spChg>
        <pc:spChg chg="add">
          <ac:chgData name="MUHAMMAD AZMAN BIN IBRAHIM" userId="5e773a02-69ec-47ad-b9e6-830ccad36b9a" providerId="ADAL" clId="{4BF18B0E-08F7-E649-9E90-E902F8F0027C}" dt="2021-04-18T13:53:14.041" v="386" actId="26606"/>
          <ac:spMkLst>
            <pc:docMk/>
            <pc:sldMk cId="874212162" sldId="307"/>
            <ac:spMk id="85" creationId="{D699C7C3-AA26-499B-BAF7-AA8B95CA076A}"/>
          </ac:spMkLst>
        </pc:spChg>
        <pc:spChg chg="add">
          <ac:chgData name="MUHAMMAD AZMAN BIN IBRAHIM" userId="5e773a02-69ec-47ad-b9e6-830ccad36b9a" providerId="ADAL" clId="{4BF18B0E-08F7-E649-9E90-E902F8F0027C}" dt="2021-04-18T13:53:14.041" v="386" actId="26606"/>
          <ac:spMkLst>
            <pc:docMk/>
            <pc:sldMk cId="874212162" sldId="307"/>
            <ac:spMk id="87" creationId="{EABD46F8-DB46-4291-9AAA-77A9EDEEBF27}"/>
          </ac:spMkLst>
        </pc:spChg>
        <pc:grpChg chg="add del">
          <ac:chgData name="MUHAMMAD AZMAN BIN IBRAHIM" userId="5e773a02-69ec-47ad-b9e6-830ccad36b9a" providerId="ADAL" clId="{4BF18B0E-08F7-E649-9E90-E902F8F0027C}" dt="2021-04-18T13:53:14.041" v="386" actId="26606"/>
          <ac:grpSpMkLst>
            <pc:docMk/>
            <pc:sldMk cId="874212162" sldId="307"/>
            <ac:grpSpMk id="18" creationId="{393D07FD-8A77-486D-A79A-92CAD7BBAB00}"/>
          </ac:grpSpMkLst>
        </pc:grpChg>
        <pc:grpChg chg="add">
          <ac:chgData name="MUHAMMAD AZMAN BIN IBRAHIM" userId="5e773a02-69ec-47ad-b9e6-830ccad36b9a" providerId="ADAL" clId="{4BF18B0E-08F7-E649-9E90-E902F8F0027C}" dt="2021-04-18T13:53:14.041" v="386" actId="26606"/>
          <ac:grpSpMkLst>
            <pc:docMk/>
            <pc:sldMk cId="874212162" sldId="307"/>
            <ac:grpSpMk id="89" creationId="{A3AB7683-6CAB-46C4-A2AE-1046AF1106D0}"/>
          </ac:grpSpMkLst>
        </pc:grpChg>
        <pc:picChg chg="add mod">
          <ac:chgData name="MUHAMMAD AZMAN BIN IBRAHIM" userId="5e773a02-69ec-47ad-b9e6-830ccad36b9a" providerId="ADAL" clId="{4BF18B0E-08F7-E649-9E90-E902F8F0027C}" dt="2021-04-18T13:53:18.934" v="388" actId="1076"/>
          <ac:picMkLst>
            <pc:docMk/>
            <pc:sldMk cId="874212162" sldId="307"/>
            <ac:picMk id="5" creationId="{AA485841-F3BA-594B-AD73-768267032C37}"/>
          </ac:picMkLst>
        </pc:picChg>
        <pc:picChg chg="add mod">
          <ac:chgData name="MUHAMMAD AZMAN BIN IBRAHIM" userId="5e773a02-69ec-47ad-b9e6-830ccad36b9a" providerId="ADAL" clId="{4BF18B0E-08F7-E649-9E90-E902F8F0027C}" dt="2021-04-18T13:53:31.977" v="393" actId="14100"/>
          <ac:picMkLst>
            <pc:docMk/>
            <pc:sldMk cId="874212162" sldId="307"/>
            <ac:picMk id="7" creationId="{FC1D3FB2-3D70-6146-A00E-829883D264ED}"/>
          </ac:picMkLst>
        </pc:picChg>
      </pc:sldChg>
      <pc:sldChg chg="addSp delSp modSp new mod setBg">
        <pc:chgData name="MUHAMMAD AZMAN BIN IBRAHIM" userId="5e773a02-69ec-47ad-b9e6-830ccad36b9a" providerId="ADAL" clId="{4BF18B0E-08F7-E649-9E90-E902F8F0027C}" dt="2021-04-18T15:47:12.865" v="453" actId="26606"/>
        <pc:sldMkLst>
          <pc:docMk/>
          <pc:sldMk cId="3758804974" sldId="308"/>
        </pc:sldMkLst>
        <pc:spChg chg="mod">
          <ac:chgData name="MUHAMMAD AZMAN BIN IBRAHIM" userId="5e773a02-69ec-47ad-b9e6-830ccad36b9a" providerId="ADAL" clId="{4BF18B0E-08F7-E649-9E90-E902F8F0027C}" dt="2021-04-18T15:47:12.865" v="453" actId="26606"/>
          <ac:spMkLst>
            <pc:docMk/>
            <pc:sldMk cId="3758804974" sldId="308"/>
            <ac:spMk id="2" creationId="{FA9D1E08-D4C8-AA4C-A92F-5FB8BA7391ED}"/>
          </ac:spMkLst>
        </pc:spChg>
        <pc:spChg chg="del">
          <ac:chgData name="MUHAMMAD AZMAN BIN IBRAHIM" userId="5e773a02-69ec-47ad-b9e6-830ccad36b9a" providerId="ADAL" clId="{4BF18B0E-08F7-E649-9E90-E902F8F0027C}" dt="2021-04-18T15:47:12.865" v="453" actId="26606"/>
          <ac:spMkLst>
            <pc:docMk/>
            <pc:sldMk cId="3758804974" sldId="308"/>
            <ac:spMk id="3" creationId="{C282966D-B6B8-6542-BB2D-B5B52A79AE5C}"/>
          </ac:spMkLst>
        </pc:spChg>
        <pc:spChg chg="add">
          <ac:chgData name="MUHAMMAD AZMAN BIN IBRAHIM" userId="5e773a02-69ec-47ad-b9e6-830ccad36b9a" providerId="ADAL" clId="{4BF18B0E-08F7-E649-9E90-E902F8F0027C}" dt="2021-04-18T15:47:12.865" v="453" actId="26606"/>
          <ac:spMkLst>
            <pc:docMk/>
            <pc:sldMk cId="3758804974" sldId="308"/>
            <ac:spMk id="130" creationId="{F616A82B-4290-46E7-BF7E-9119EFAF9B7F}"/>
          </ac:spMkLst>
        </pc:spChg>
        <pc:grpChg chg="add">
          <ac:chgData name="MUHAMMAD AZMAN BIN IBRAHIM" userId="5e773a02-69ec-47ad-b9e6-830ccad36b9a" providerId="ADAL" clId="{4BF18B0E-08F7-E649-9E90-E902F8F0027C}" dt="2021-04-18T15:47:12.865" v="453" actId="26606"/>
          <ac:grpSpMkLst>
            <pc:docMk/>
            <pc:sldMk cId="3758804974" sldId="308"/>
            <ac:grpSpMk id="71" creationId="{71AFD227-869A-489C-A9B5-3F0498DF3C0C}"/>
          </ac:grpSpMkLst>
        </pc:grpChg>
        <pc:picChg chg="add mod">
          <ac:chgData name="MUHAMMAD AZMAN BIN IBRAHIM" userId="5e773a02-69ec-47ad-b9e6-830ccad36b9a" providerId="ADAL" clId="{4BF18B0E-08F7-E649-9E90-E902F8F0027C}" dt="2021-04-18T15:47:12.865" v="453" actId="26606"/>
          <ac:picMkLst>
            <pc:docMk/>
            <pc:sldMk cId="3758804974" sldId="308"/>
            <ac:picMk id="1026" creationId="{E961629D-D33F-CF4F-969D-EA96B1EE87A8}"/>
          </ac:picMkLst>
        </pc:picChg>
      </pc:sldChg>
      <pc:sldChg chg="addSp delSp modSp new mod ord setBg">
        <pc:chgData name="MUHAMMAD AZMAN BIN IBRAHIM" userId="5e773a02-69ec-47ad-b9e6-830ccad36b9a" providerId="ADAL" clId="{4BF18B0E-08F7-E649-9E90-E902F8F0027C}" dt="2021-04-18T15:47:57.834" v="463" actId="20578"/>
        <pc:sldMkLst>
          <pc:docMk/>
          <pc:sldMk cId="3572459740" sldId="309"/>
        </pc:sldMkLst>
        <pc:spChg chg="mod">
          <ac:chgData name="MUHAMMAD AZMAN BIN IBRAHIM" userId="5e773a02-69ec-47ad-b9e6-830ccad36b9a" providerId="ADAL" clId="{4BF18B0E-08F7-E649-9E90-E902F8F0027C}" dt="2021-04-18T15:47:52.788" v="462" actId="26606"/>
          <ac:spMkLst>
            <pc:docMk/>
            <pc:sldMk cId="3572459740" sldId="309"/>
            <ac:spMk id="2" creationId="{82C715BB-E2E1-C14A-A110-BC3C139B9FE1}"/>
          </ac:spMkLst>
        </pc:spChg>
        <pc:spChg chg="del">
          <ac:chgData name="MUHAMMAD AZMAN BIN IBRAHIM" userId="5e773a02-69ec-47ad-b9e6-830ccad36b9a" providerId="ADAL" clId="{4BF18B0E-08F7-E649-9E90-E902F8F0027C}" dt="2021-04-18T15:47:52.788" v="462" actId="26606"/>
          <ac:spMkLst>
            <pc:docMk/>
            <pc:sldMk cId="3572459740" sldId="309"/>
            <ac:spMk id="3" creationId="{C9CA029B-EFB3-B54C-B7E6-21C51C6E4D8D}"/>
          </ac:spMkLst>
        </pc:spChg>
        <pc:spChg chg="add">
          <ac:chgData name="MUHAMMAD AZMAN BIN IBRAHIM" userId="5e773a02-69ec-47ad-b9e6-830ccad36b9a" providerId="ADAL" clId="{4BF18B0E-08F7-E649-9E90-E902F8F0027C}" dt="2021-04-18T15:47:52.788" v="462" actId="26606"/>
          <ac:spMkLst>
            <pc:docMk/>
            <pc:sldMk cId="3572459740" sldId="309"/>
            <ac:spMk id="130" creationId="{945D478C-A9A5-4832-89D8-703607711BB1}"/>
          </ac:spMkLst>
        </pc:spChg>
        <pc:spChg chg="add">
          <ac:chgData name="MUHAMMAD AZMAN BIN IBRAHIM" userId="5e773a02-69ec-47ad-b9e6-830ccad36b9a" providerId="ADAL" clId="{4BF18B0E-08F7-E649-9E90-E902F8F0027C}" dt="2021-04-18T15:47:52.788" v="462" actId="26606"/>
          <ac:spMkLst>
            <pc:docMk/>
            <pc:sldMk cId="3572459740" sldId="309"/>
            <ac:spMk id="132" creationId="{0FB7F7C0-216C-466B-8AF5-7744BB34005C}"/>
          </ac:spMkLst>
        </pc:spChg>
        <pc:grpChg chg="add">
          <ac:chgData name="MUHAMMAD AZMAN BIN IBRAHIM" userId="5e773a02-69ec-47ad-b9e6-830ccad36b9a" providerId="ADAL" clId="{4BF18B0E-08F7-E649-9E90-E902F8F0027C}" dt="2021-04-18T15:47:52.788" v="462" actId="26606"/>
          <ac:grpSpMkLst>
            <pc:docMk/>
            <pc:sldMk cId="3572459740" sldId="309"/>
            <ac:grpSpMk id="71" creationId="{71AFD227-869A-489C-A9B5-3F0498DF3C0C}"/>
          </ac:grpSpMkLst>
        </pc:grpChg>
        <pc:grpChg chg="add">
          <ac:chgData name="MUHAMMAD AZMAN BIN IBRAHIM" userId="5e773a02-69ec-47ad-b9e6-830ccad36b9a" providerId="ADAL" clId="{4BF18B0E-08F7-E649-9E90-E902F8F0027C}" dt="2021-04-18T15:47:52.788" v="462" actId="26606"/>
          <ac:grpSpMkLst>
            <pc:docMk/>
            <pc:sldMk cId="3572459740" sldId="309"/>
            <ac:grpSpMk id="134" creationId="{67A83510-2790-4866-911D-2E1588DF5FCC}"/>
          </ac:grpSpMkLst>
        </pc:grpChg>
        <pc:picChg chg="add mod">
          <ac:chgData name="MUHAMMAD AZMAN BIN IBRAHIM" userId="5e773a02-69ec-47ad-b9e6-830ccad36b9a" providerId="ADAL" clId="{4BF18B0E-08F7-E649-9E90-E902F8F0027C}" dt="2021-04-18T15:47:52.788" v="462" actId="26606"/>
          <ac:picMkLst>
            <pc:docMk/>
            <pc:sldMk cId="3572459740" sldId="309"/>
            <ac:picMk id="2050" creationId="{1FC7A3A1-2DE3-EA4F-B4E4-B8B22F101D8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3080B-B225-47C9-A369-CAED40567AB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8C0306D-2919-4B22-A124-A027AE0FFAEE}">
      <dgm:prSet/>
      <dgm:spPr/>
      <dgm:t>
        <a:bodyPr/>
        <a:lstStyle/>
        <a:p>
          <a:r>
            <a:rPr lang="en-MY"/>
            <a:t>Personalization</a:t>
          </a:r>
          <a:endParaRPr lang="en-US"/>
        </a:p>
      </dgm:t>
    </dgm:pt>
    <dgm:pt modelId="{A548A8F2-EDE7-4104-B26A-3E8A1BBCA489}" type="parTrans" cxnId="{75497EB3-F52D-430E-97E5-BA5F449F585F}">
      <dgm:prSet/>
      <dgm:spPr/>
      <dgm:t>
        <a:bodyPr/>
        <a:lstStyle/>
        <a:p>
          <a:endParaRPr lang="en-US"/>
        </a:p>
      </dgm:t>
    </dgm:pt>
    <dgm:pt modelId="{362C20A0-2114-43C4-8C93-4E722B2D9FA6}" type="sibTrans" cxnId="{75497EB3-F52D-430E-97E5-BA5F449F585F}">
      <dgm:prSet/>
      <dgm:spPr/>
      <dgm:t>
        <a:bodyPr/>
        <a:lstStyle/>
        <a:p>
          <a:endParaRPr lang="en-US"/>
        </a:p>
      </dgm:t>
    </dgm:pt>
    <dgm:pt modelId="{2912E1C9-EF62-48EC-8347-6D6B2909C94B}">
      <dgm:prSet/>
      <dgm:spPr/>
      <dgm:t>
        <a:bodyPr/>
        <a:lstStyle/>
        <a:p>
          <a:r>
            <a:rPr lang="en-MY"/>
            <a:t>Social messaging apps</a:t>
          </a:r>
          <a:endParaRPr lang="en-US"/>
        </a:p>
      </dgm:t>
    </dgm:pt>
    <dgm:pt modelId="{10BA1AE3-61FD-4150-B3A9-EBF7761A9C7F}" type="parTrans" cxnId="{93453BCE-FD4B-409B-BB30-84A405E1F37E}">
      <dgm:prSet/>
      <dgm:spPr/>
      <dgm:t>
        <a:bodyPr/>
        <a:lstStyle/>
        <a:p>
          <a:endParaRPr lang="en-US"/>
        </a:p>
      </dgm:t>
    </dgm:pt>
    <dgm:pt modelId="{93CFCFB2-EF37-4388-9BEA-A0AB0CBA7EAC}" type="sibTrans" cxnId="{93453BCE-FD4B-409B-BB30-84A405E1F37E}">
      <dgm:prSet/>
      <dgm:spPr/>
      <dgm:t>
        <a:bodyPr/>
        <a:lstStyle/>
        <a:p>
          <a:endParaRPr lang="en-US"/>
        </a:p>
      </dgm:t>
    </dgm:pt>
    <dgm:pt modelId="{8A56FF60-07FF-49E5-BD07-883FDF61BDFD}">
      <dgm:prSet/>
      <dgm:spPr/>
      <dgm:t>
        <a:bodyPr/>
        <a:lstStyle/>
        <a:p>
          <a:r>
            <a:rPr lang="en-MY"/>
            <a:t>Social media stories</a:t>
          </a:r>
          <a:endParaRPr lang="en-US"/>
        </a:p>
      </dgm:t>
    </dgm:pt>
    <dgm:pt modelId="{274E74BA-E53F-485E-8F60-352B84833A91}" type="parTrans" cxnId="{6EC613A1-4F9C-4E05-95F1-D2A92F3762B5}">
      <dgm:prSet/>
      <dgm:spPr/>
      <dgm:t>
        <a:bodyPr/>
        <a:lstStyle/>
        <a:p>
          <a:endParaRPr lang="en-US"/>
        </a:p>
      </dgm:t>
    </dgm:pt>
    <dgm:pt modelId="{91B7467E-92BC-4A6F-BB70-F96140763DA1}" type="sibTrans" cxnId="{6EC613A1-4F9C-4E05-95F1-D2A92F3762B5}">
      <dgm:prSet/>
      <dgm:spPr/>
      <dgm:t>
        <a:bodyPr/>
        <a:lstStyle/>
        <a:p>
          <a:endParaRPr lang="en-US"/>
        </a:p>
      </dgm:t>
    </dgm:pt>
    <dgm:pt modelId="{ECA4F77A-E876-466A-AFD6-CAD61A46E120}">
      <dgm:prSet/>
      <dgm:spPr/>
      <dgm:t>
        <a:bodyPr/>
        <a:lstStyle/>
        <a:p>
          <a:r>
            <a:rPr lang="en-MY"/>
            <a:t>Influencer marketing</a:t>
          </a:r>
          <a:endParaRPr lang="en-US"/>
        </a:p>
      </dgm:t>
    </dgm:pt>
    <dgm:pt modelId="{94689215-E1DC-48A3-9B86-016B56F60B83}" type="parTrans" cxnId="{F46C0EA0-8C9F-4988-A799-B9017B87541D}">
      <dgm:prSet/>
      <dgm:spPr/>
      <dgm:t>
        <a:bodyPr/>
        <a:lstStyle/>
        <a:p>
          <a:endParaRPr lang="en-US"/>
        </a:p>
      </dgm:t>
    </dgm:pt>
    <dgm:pt modelId="{063A229D-1798-4E7E-91E8-5D9A8F74D66A}" type="sibTrans" cxnId="{F46C0EA0-8C9F-4988-A799-B9017B87541D}">
      <dgm:prSet/>
      <dgm:spPr/>
      <dgm:t>
        <a:bodyPr/>
        <a:lstStyle/>
        <a:p>
          <a:endParaRPr lang="en-US"/>
        </a:p>
      </dgm:t>
    </dgm:pt>
    <dgm:pt modelId="{798ABB28-7348-438A-8FC7-B4808A700AF3}">
      <dgm:prSet/>
      <dgm:spPr/>
      <dgm:t>
        <a:bodyPr/>
        <a:lstStyle/>
        <a:p>
          <a:r>
            <a:rPr lang="en-MY" dirty="0"/>
            <a:t>Video marketing</a:t>
          </a:r>
          <a:endParaRPr lang="en-US" dirty="0"/>
        </a:p>
      </dgm:t>
    </dgm:pt>
    <dgm:pt modelId="{4DBABC2F-9909-4A2E-A06B-2E0B76D2D54D}" type="parTrans" cxnId="{FD48CC04-8600-4D87-9283-80AE9951DB37}">
      <dgm:prSet/>
      <dgm:spPr/>
      <dgm:t>
        <a:bodyPr/>
        <a:lstStyle/>
        <a:p>
          <a:endParaRPr lang="en-US"/>
        </a:p>
      </dgm:t>
    </dgm:pt>
    <dgm:pt modelId="{9003E25B-9F4C-4324-A419-2D1C69853053}" type="sibTrans" cxnId="{FD48CC04-8600-4D87-9283-80AE9951DB37}">
      <dgm:prSet/>
      <dgm:spPr/>
      <dgm:t>
        <a:bodyPr/>
        <a:lstStyle/>
        <a:p>
          <a:endParaRPr lang="en-US"/>
        </a:p>
      </dgm:t>
    </dgm:pt>
    <dgm:pt modelId="{E3806ECA-C0C7-5645-AA11-C0953C0C943A}">
      <dgm:prSet/>
      <dgm:spPr/>
      <dgm:t>
        <a:bodyPr/>
        <a:lstStyle/>
        <a:p>
          <a:r>
            <a:rPr lang="en-US" dirty="0"/>
            <a:t>Page speed</a:t>
          </a:r>
        </a:p>
      </dgm:t>
    </dgm:pt>
    <dgm:pt modelId="{857CB6D4-34C0-404C-A50B-AB51F4BE6473}" type="parTrans" cxnId="{C4AD6532-6B4A-4A4E-8C83-39026E8C42A9}">
      <dgm:prSet/>
      <dgm:spPr/>
      <dgm:t>
        <a:bodyPr/>
        <a:lstStyle/>
        <a:p>
          <a:endParaRPr lang="en-GB"/>
        </a:p>
      </dgm:t>
    </dgm:pt>
    <dgm:pt modelId="{698B9EDC-0B57-414E-AEBF-3DCCE4730A51}" type="sibTrans" cxnId="{C4AD6532-6B4A-4A4E-8C83-39026E8C42A9}">
      <dgm:prSet/>
      <dgm:spPr/>
      <dgm:t>
        <a:bodyPr/>
        <a:lstStyle/>
        <a:p>
          <a:endParaRPr lang="en-GB"/>
        </a:p>
      </dgm:t>
    </dgm:pt>
    <dgm:pt modelId="{92B7BBAD-6CD8-444F-BB51-01FB333814ED}">
      <dgm:prSet/>
      <dgm:spPr/>
      <dgm:t>
        <a:bodyPr/>
        <a:lstStyle/>
        <a:p>
          <a:r>
            <a:rPr lang="en-US"/>
            <a:t>Text content length not effective</a:t>
          </a:r>
          <a:endParaRPr lang="en-US" dirty="0"/>
        </a:p>
      </dgm:t>
    </dgm:pt>
    <dgm:pt modelId="{896EBBD9-FB9D-054D-BDD8-7A544093B53B}" type="parTrans" cxnId="{2809F075-778E-FA43-9450-3CF21C3B7AD7}">
      <dgm:prSet/>
      <dgm:spPr/>
      <dgm:t>
        <a:bodyPr/>
        <a:lstStyle/>
        <a:p>
          <a:endParaRPr lang="en-GB"/>
        </a:p>
      </dgm:t>
    </dgm:pt>
    <dgm:pt modelId="{3704C96F-F499-9249-A505-D5739642367C}" type="sibTrans" cxnId="{2809F075-778E-FA43-9450-3CF21C3B7AD7}">
      <dgm:prSet/>
      <dgm:spPr/>
      <dgm:t>
        <a:bodyPr/>
        <a:lstStyle/>
        <a:p>
          <a:endParaRPr lang="en-GB"/>
        </a:p>
      </dgm:t>
    </dgm:pt>
    <dgm:pt modelId="{DC6354EB-BD7D-A540-9FDF-E53A067A05DC}" type="pres">
      <dgm:prSet presAssocID="{3163080B-B225-47C9-A369-CAED40567AB1}" presName="diagram" presStyleCnt="0">
        <dgm:presLayoutVars>
          <dgm:dir/>
          <dgm:resizeHandles val="exact"/>
        </dgm:presLayoutVars>
      </dgm:prSet>
      <dgm:spPr/>
    </dgm:pt>
    <dgm:pt modelId="{82489A00-501A-494A-BA72-28A1F0EA54AA}" type="pres">
      <dgm:prSet presAssocID="{68C0306D-2919-4B22-A124-A027AE0FFAEE}" presName="node" presStyleLbl="node1" presStyleIdx="0" presStyleCnt="7">
        <dgm:presLayoutVars>
          <dgm:bulletEnabled val="1"/>
        </dgm:presLayoutVars>
      </dgm:prSet>
      <dgm:spPr/>
    </dgm:pt>
    <dgm:pt modelId="{D8B5169C-7EDC-EB4E-BEC5-54153DE9E39D}" type="pres">
      <dgm:prSet presAssocID="{362C20A0-2114-43C4-8C93-4E722B2D9FA6}" presName="sibTrans" presStyleCnt="0"/>
      <dgm:spPr/>
    </dgm:pt>
    <dgm:pt modelId="{FF9A16B7-38B0-BB43-82A1-1736BBC64217}" type="pres">
      <dgm:prSet presAssocID="{2912E1C9-EF62-48EC-8347-6D6B2909C94B}" presName="node" presStyleLbl="node1" presStyleIdx="1" presStyleCnt="7">
        <dgm:presLayoutVars>
          <dgm:bulletEnabled val="1"/>
        </dgm:presLayoutVars>
      </dgm:prSet>
      <dgm:spPr/>
    </dgm:pt>
    <dgm:pt modelId="{83E6014C-3D7C-4541-B484-E9269C730F16}" type="pres">
      <dgm:prSet presAssocID="{93CFCFB2-EF37-4388-9BEA-A0AB0CBA7EAC}" presName="sibTrans" presStyleCnt="0"/>
      <dgm:spPr/>
    </dgm:pt>
    <dgm:pt modelId="{BACDF579-C5AF-5549-BEE0-4BBFFF1D37A0}" type="pres">
      <dgm:prSet presAssocID="{8A56FF60-07FF-49E5-BD07-883FDF61BDFD}" presName="node" presStyleLbl="node1" presStyleIdx="2" presStyleCnt="7">
        <dgm:presLayoutVars>
          <dgm:bulletEnabled val="1"/>
        </dgm:presLayoutVars>
      </dgm:prSet>
      <dgm:spPr/>
    </dgm:pt>
    <dgm:pt modelId="{0B912D7A-6DA9-3D4C-B17A-402D914AA854}" type="pres">
      <dgm:prSet presAssocID="{91B7467E-92BC-4A6F-BB70-F96140763DA1}" presName="sibTrans" presStyleCnt="0"/>
      <dgm:spPr/>
    </dgm:pt>
    <dgm:pt modelId="{E3AC202B-335C-5F44-B8C7-FE7D9BEB35BF}" type="pres">
      <dgm:prSet presAssocID="{ECA4F77A-E876-466A-AFD6-CAD61A46E120}" presName="node" presStyleLbl="node1" presStyleIdx="3" presStyleCnt="7">
        <dgm:presLayoutVars>
          <dgm:bulletEnabled val="1"/>
        </dgm:presLayoutVars>
      </dgm:prSet>
      <dgm:spPr/>
    </dgm:pt>
    <dgm:pt modelId="{B9693E2C-E1A4-384B-A603-05ED60872D7A}" type="pres">
      <dgm:prSet presAssocID="{063A229D-1798-4E7E-91E8-5D9A8F74D66A}" presName="sibTrans" presStyleCnt="0"/>
      <dgm:spPr/>
    </dgm:pt>
    <dgm:pt modelId="{200D8F92-7514-DC4A-95AD-93104ED0836A}" type="pres">
      <dgm:prSet presAssocID="{798ABB28-7348-438A-8FC7-B4808A700AF3}" presName="node" presStyleLbl="node1" presStyleIdx="4" presStyleCnt="7">
        <dgm:presLayoutVars>
          <dgm:bulletEnabled val="1"/>
        </dgm:presLayoutVars>
      </dgm:prSet>
      <dgm:spPr/>
    </dgm:pt>
    <dgm:pt modelId="{EA7F97C6-97D6-0242-8B76-51CFBE6F183D}" type="pres">
      <dgm:prSet presAssocID="{9003E25B-9F4C-4324-A419-2D1C69853053}" presName="sibTrans" presStyleCnt="0"/>
      <dgm:spPr/>
    </dgm:pt>
    <dgm:pt modelId="{FA51149B-5A82-9044-998F-319BA1F5421F}" type="pres">
      <dgm:prSet presAssocID="{E3806ECA-C0C7-5645-AA11-C0953C0C943A}" presName="node" presStyleLbl="node1" presStyleIdx="5" presStyleCnt="7">
        <dgm:presLayoutVars>
          <dgm:bulletEnabled val="1"/>
        </dgm:presLayoutVars>
      </dgm:prSet>
      <dgm:spPr/>
    </dgm:pt>
    <dgm:pt modelId="{89A71CDC-0DE2-0544-9B52-9A0A3ADCD4C6}" type="pres">
      <dgm:prSet presAssocID="{698B9EDC-0B57-414E-AEBF-3DCCE4730A51}" presName="sibTrans" presStyleCnt="0"/>
      <dgm:spPr/>
    </dgm:pt>
    <dgm:pt modelId="{101CFA85-72D6-214D-95C5-56BA62FC23E5}" type="pres">
      <dgm:prSet presAssocID="{92B7BBAD-6CD8-444F-BB51-01FB333814ED}" presName="node" presStyleLbl="node1" presStyleIdx="6" presStyleCnt="7">
        <dgm:presLayoutVars>
          <dgm:bulletEnabled val="1"/>
        </dgm:presLayoutVars>
      </dgm:prSet>
      <dgm:spPr/>
    </dgm:pt>
  </dgm:ptLst>
  <dgm:cxnLst>
    <dgm:cxn modelId="{FD48CC04-8600-4D87-9283-80AE9951DB37}" srcId="{3163080B-B225-47C9-A369-CAED40567AB1}" destId="{798ABB28-7348-438A-8FC7-B4808A700AF3}" srcOrd="4" destOrd="0" parTransId="{4DBABC2F-9909-4A2E-A06B-2E0B76D2D54D}" sibTransId="{9003E25B-9F4C-4324-A419-2D1C69853053}"/>
    <dgm:cxn modelId="{C4AD6532-6B4A-4A4E-8C83-39026E8C42A9}" srcId="{3163080B-B225-47C9-A369-CAED40567AB1}" destId="{E3806ECA-C0C7-5645-AA11-C0953C0C943A}" srcOrd="5" destOrd="0" parTransId="{857CB6D4-34C0-404C-A50B-AB51F4BE6473}" sibTransId="{698B9EDC-0B57-414E-AEBF-3DCCE4730A51}"/>
    <dgm:cxn modelId="{6092F861-454D-4343-A959-1E133A295D7A}" type="presOf" srcId="{2912E1C9-EF62-48EC-8347-6D6B2909C94B}" destId="{FF9A16B7-38B0-BB43-82A1-1736BBC64217}" srcOrd="0" destOrd="0" presId="urn:microsoft.com/office/officeart/2005/8/layout/default"/>
    <dgm:cxn modelId="{B751C56A-F360-7047-AE62-28C2E716F252}" type="presOf" srcId="{798ABB28-7348-438A-8FC7-B4808A700AF3}" destId="{200D8F92-7514-DC4A-95AD-93104ED0836A}" srcOrd="0" destOrd="0" presId="urn:microsoft.com/office/officeart/2005/8/layout/default"/>
    <dgm:cxn modelId="{D9C3D26C-1707-D44F-8AE5-61F02C72959A}" type="presOf" srcId="{8A56FF60-07FF-49E5-BD07-883FDF61BDFD}" destId="{BACDF579-C5AF-5549-BEE0-4BBFFF1D37A0}" srcOrd="0" destOrd="0" presId="urn:microsoft.com/office/officeart/2005/8/layout/default"/>
    <dgm:cxn modelId="{12B7BD6D-4DE2-DD45-B7DB-95147A0ACEFB}" type="presOf" srcId="{3163080B-B225-47C9-A369-CAED40567AB1}" destId="{DC6354EB-BD7D-A540-9FDF-E53A067A05DC}" srcOrd="0" destOrd="0" presId="urn:microsoft.com/office/officeart/2005/8/layout/default"/>
    <dgm:cxn modelId="{2809F075-778E-FA43-9450-3CF21C3B7AD7}" srcId="{3163080B-B225-47C9-A369-CAED40567AB1}" destId="{92B7BBAD-6CD8-444F-BB51-01FB333814ED}" srcOrd="6" destOrd="0" parTransId="{896EBBD9-FB9D-054D-BDD8-7A544093B53B}" sibTransId="{3704C96F-F499-9249-A505-D5739642367C}"/>
    <dgm:cxn modelId="{8B2C399A-93AF-9B47-A8B9-7CBE9F997006}" type="presOf" srcId="{ECA4F77A-E876-466A-AFD6-CAD61A46E120}" destId="{E3AC202B-335C-5F44-B8C7-FE7D9BEB35BF}" srcOrd="0" destOrd="0" presId="urn:microsoft.com/office/officeart/2005/8/layout/default"/>
    <dgm:cxn modelId="{F46C0EA0-8C9F-4988-A799-B9017B87541D}" srcId="{3163080B-B225-47C9-A369-CAED40567AB1}" destId="{ECA4F77A-E876-466A-AFD6-CAD61A46E120}" srcOrd="3" destOrd="0" parTransId="{94689215-E1DC-48A3-9B86-016B56F60B83}" sibTransId="{063A229D-1798-4E7E-91E8-5D9A8F74D66A}"/>
    <dgm:cxn modelId="{6EC613A1-4F9C-4E05-95F1-D2A92F3762B5}" srcId="{3163080B-B225-47C9-A369-CAED40567AB1}" destId="{8A56FF60-07FF-49E5-BD07-883FDF61BDFD}" srcOrd="2" destOrd="0" parTransId="{274E74BA-E53F-485E-8F60-352B84833A91}" sibTransId="{91B7467E-92BC-4A6F-BB70-F96140763DA1}"/>
    <dgm:cxn modelId="{102707AC-813E-1640-9814-0DDB1640A398}" type="presOf" srcId="{E3806ECA-C0C7-5645-AA11-C0953C0C943A}" destId="{FA51149B-5A82-9044-998F-319BA1F5421F}" srcOrd="0" destOrd="0" presId="urn:microsoft.com/office/officeart/2005/8/layout/default"/>
    <dgm:cxn modelId="{75497EB3-F52D-430E-97E5-BA5F449F585F}" srcId="{3163080B-B225-47C9-A369-CAED40567AB1}" destId="{68C0306D-2919-4B22-A124-A027AE0FFAEE}" srcOrd="0" destOrd="0" parTransId="{A548A8F2-EDE7-4104-B26A-3E8A1BBCA489}" sibTransId="{362C20A0-2114-43C4-8C93-4E722B2D9FA6}"/>
    <dgm:cxn modelId="{13203DCD-336C-144B-9A93-115C61D839E4}" type="presOf" srcId="{92B7BBAD-6CD8-444F-BB51-01FB333814ED}" destId="{101CFA85-72D6-214D-95C5-56BA62FC23E5}" srcOrd="0" destOrd="0" presId="urn:microsoft.com/office/officeart/2005/8/layout/default"/>
    <dgm:cxn modelId="{93453BCE-FD4B-409B-BB30-84A405E1F37E}" srcId="{3163080B-B225-47C9-A369-CAED40567AB1}" destId="{2912E1C9-EF62-48EC-8347-6D6B2909C94B}" srcOrd="1" destOrd="0" parTransId="{10BA1AE3-61FD-4150-B3A9-EBF7761A9C7F}" sibTransId="{93CFCFB2-EF37-4388-9BEA-A0AB0CBA7EAC}"/>
    <dgm:cxn modelId="{4EF69ACF-BC2D-9343-A914-9C6BA712CFF7}" type="presOf" srcId="{68C0306D-2919-4B22-A124-A027AE0FFAEE}" destId="{82489A00-501A-494A-BA72-28A1F0EA54AA}" srcOrd="0" destOrd="0" presId="urn:microsoft.com/office/officeart/2005/8/layout/default"/>
    <dgm:cxn modelId="{5FBE9EF3-8C20-7047-B8AA-FF3FCD737AB5}" type="presParOf" srcId="{DC6354EB-BD7D-A540-9FDF-E53A067A05DC}" destId="{82489A00-501A-494A-BA72-28A1F0EA54AA}" srcOrd="0" destOrd="0" presId="urn:microsoft.com/office/officeart/2005/8/layout/default"/>
    <dgm:cxn modelId="{473289E0-24B8-CC49-8DB9-50DA1A7B7348}" type="presParOf" srcId="{DC6354EB-BD7D-A540-9FDF-E53A067A05DC}" destId="{D8B5169C-7EDC-EB4E-BEC5-54153DE9E39D}" srcOrd="1" destOrd="0" presId="urn:microsoft.com/office/officeart/2005/8/layout/default"/>
    <dgm:cxn modelId="{FF65E674-5237-4B4C-AF58-5555AD2CA639}" type="presParOf" srcId="{DC6354EB-BD7D-A540-9FDF-E53A067A05DC}" destId="{FF9A16B7-38B0-BB43-82A1-1736BBC64217}" srcOrd="2" destOrd="0" presId="urn:microsoft.com/office/officeart/2005/8/layout/default"/>
    <dgm:cxn modelId="{29FB896B-B455-D549-B902-6C719E65CFDD}" type="presParOf" srcId="{DC6354EB-BD7D-A540-9FDF-E53A067A05DC}" destId="{83E6014C-3D7C-4541-B484-E9269C730F16}" srcOrd="3" destOrd="0" presId="urn:microsoft.com/office/officeart/2005/8/layout/default"/>
    <dgm:cxn modelId="{149C796C-43AF-9343-AF41-E1A6837EAD75}" type="presParOf" srcId="{DC6354EB-BD7D-A540-9FDF-E53A067A05DC}" destId="{BACDF579-C5AF-5549-BEE0-4BBFFF1D37A0}" srcOrd="4" destOrd="0" presId="urn:microsoft.com/office/officeart/2005/8/layout/default"/>
    <dgm:cxn modelId="{16AC7FC1-29AD-1040-8CDF-FE16CD3FFDCD}" type="presParOf" srcId="{DC6354EB-BD7D-A540-9FDF-E53A067A05DC}" destId="{0B912D7A-6DA9-3D4C-B17A-402D914AA854}" srcOrd="5" destOrd="0" presId="urn:microsoft.com/office/officeart/2005/8/layout/default"/>
    <dgm:cxn modelId="{B730773A-B5EE-DA49-AECA-F445FB061633}" type="presParOf" srcId="{DC6354EB-BD7D-A540-9FDF-E53A067A05DC}" destId="{E3AC202B-335C-5F44-B8C7-FE7D9BEB35BF}" srcOrd="6" destOrd="0" presId="urn:microsoft.com/office/officeart/2005/8/layout/default"/>
    <dgm:cxn modelId="{FF311442-0DEE-CE45-B0B2-1AC541B4FED1}" type="presParOf" srcId="{DC6354EB-BD7D-A540-9FDF-E53A067A05DC}" destId="{B9693E2C-E1A4-384B-A603-05ED60872D7A}" srcOrd="7" destOrd="0" presId="urn:microsoft.com/office/officeart/2005/8/layout/default"/>
    <dgm:cxn modelId="{419E95E5-6764-C94F-862F-62A3323BE775}" type="presParOf" srcId="{DC6354EB-BD7D-A540-9FDF-E53A067A05DC}" destId="{200D8F92-7514-DC4A-95AD-93104ED0836A}" srcOrd="8" destOrd="0" presId="urn:microsoft.com/office/officeart/2005/8/layout/default"/>
    <dgm:cxn modelId="{63EC6BC4-5D59-D74C-99B7-52828EF4F540}" type="presParOf" srcId="{DC6354EB-BD7D-A540-9FDF-E53A067A05DC}" destId="{EA7F97C6-97D6-0242-8B76-51CFBE6F183D}" srcOrd="9" destOrd="0" presId="urn:microsoft.com/office/officeart/2005/8/layout/default"/>
    <dgm:cxn modelId="{9123C0E1-423D-1241-800E-27DD771364C5}" type="presParOf" srcId="{DC6354EB-BD7D-A540-9FDF-E53A067A05DC}" destId="{FA51149B-5A82-9044-998F-319BA1F5421F}" srcOrd="10" destOrd="0" presId="urn:microsoft.com/office/officeart/2005/8/layout/default"/>
    <dgm:cxn modelId="{AF76FA11-770B-884A-AE95-2A26DCF9FF0D}" type="presParOf" srcId="{DC6354EB-BD7D-A540-9FDF-E53A067A05DC}" destId="{89A71CDC-0DE2-0544-9B52-9A0A3ADCD4C6}" srcOrd="11" destOrd="0" presId="urn:microsoft.com/office/officeart/2005/8/layout/default"/>
    <dgm:cxn modelId="{D17B252D-BDB4-C048-A9AE-D2A9A2BEB8CC}" type="presParOf" srcId="{DC6354EB-BD7D-A540-9FDF-E53A067A05DC}" destId="{101CFA85-72D6-214D-95C5-56BA62FC23E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89A00-501A-494A-BA72-28A1F0EA54AA}">
      <dsp:nvSpPr>
        <dsp:cNvPr id="0" name=""/>
        <dsp:cNvSpPr/>
      </dsp:nvSpPr>
      <dsp:spPr>
        <a:xfrm>
          <a:off x="2822" y="720218"/>
          <a:ext cx="2239154" cy="13434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MY" sz="2300" kern="1200"/>
            <a:t>Personalization</a:t>
          </a:r>
          <a:endParaRPr lang="en-US" sz="2300" kern="1200"/>
        </a:p>
      </dsp:txBody>
      <dsp:txXfrm>
        <a:off x="2822" y="720218"/>
        <a:ext cx="2239154" cy="1343492"/>
      </dsp:txXfrm>
    </dsp:sp>
    <dsp:sp modelId="{FF9A16B7-38B0-BB43-82A1-1736BBC64217}">
      <dsp:nvSpPr>
        <dsp:cNvPr id="0" name=""/>
        <dsp:cNvSpPr/>
      </dsp:nvSpPr>
      <dsp:spPr>
        <a:xfrm>
          <a:off x="2465892" y="720218"/>
          <a:ext cx="2239154" cy="13434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MY" sz="2300" kern="1200"/>
            <a:t>Social messaging apps</a:t>
          </a:r>
          <a:endParaRPr lang="en-US" sz="2300" kern="1200"/>
        </a:p>
      </dsp:txBody>
      <dsp:txXfrm>
        <a:off x="2465892" y="720218"/>
        <a:ext cx="2239154" cy="1343492"/>
      </dsp:txXfrm>
    </dsp:sp>
    <dsp:sp modelId="{BACDF579-C5AF-5549-BEE0-4BBFFF1D37A0}">
      <dsp:nvSpPr>
        <dsp:cNvPr id="0" name=""/>
        <dsp:cNvSpPr/>
      </dsp:nvSpPr>
      <dsp:spPr>
        <a:xfrm>
          <a:off x="4928963" y="720218"/>
          <a:ext cx="2239154" cy="13434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MY" sz="2300" kern="1200"/>
            <a:t>Social media stories</a:t>
          </a:r>
          <a:endParaRPr lang="en-US" sz="2300" kern="1200"/>
        </a:p>
      </dsp:txBody>
      <dsp:txXfrm>
        <a:off x="4928963" y="720218"/>
        <a:ext cx="2239154" cy="1343492"/>
      </dsp:txXfrm>
    </dsp:sp>
    <dsp:sp modelId="{E3AC202B-335C-5F44-B8C7-FE7D9BEB35BF}">
      <dsp:nvSpPr>
        <dsp:cNvPr id="0" name=""/>
        <dsp:cNvSpPr/>
      </dsp:nvSpPr>
      <dsp:spPr>
        <a:xfrm>
          <a:off x="7392033" y="720218"/>
          <a:ext cx="2239154" cy="13434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MY" sz="2300" kern="1200"/>
            <a:t>Influencer marketing</a:t>
          </a:r>
          <a:endParaRPr lang="en-US" sz="2300" kern="1200"/>
        </a:p>
      </dsp:txBody>
      <dsp:txXfrm>
        <a:off x="7392033" y="720218"/>
        <a:ext cx="2239154" cy="1343492"/>
      </dsp:txXfrm>
    </dsp:sp>
    <dsp:sp modelId="{200D8F92-7514-DC4A-95AD-93104ED0836A}">
      <dsp:nvSpPr>
        <dsp:cNvPr id="0" name=""/>
        <dsp:cNvSpPr/>
      </dsp:nvSpPr>
      <dsp:spPr>
        <a:xfrm>
          <a:off x="1234357" y="2287626"/>
          <a:ext cx="2239154" cy="13434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MY" sz="2300" kern="1200" dirty="0"/>
            <a:t>Video marketing</a:t>
          </a:r>
          <a:endParaRPr lang="en-US" sz="2300" kern="1200" dirty="0"/>
        </a:p>
      </dsp:txBody>
      <dsp:txXfrm>
        <a:off x="1234357" y="2287626"/>
        <a:ext cx="2239154" cy="1343492"/>
      </dsp:txXfrm>
    </dsp:sp>
    <dsp:sp modelId="{FA51149B-5A82-9044-998F-319BA1F5421F}">
      <dsp:nvSpPr>
        <dsp:cNvPr id="0" name=""/>
        <dsp:cNvSpPr/>
      </dsp:nvSpPr>
      <dsp:spPr>
        <a:xfrm>
          <a:off x="3697428" y="2287626"/>
          <a:ext cx="2239154" cy="13434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Page speed</a:t>
          </a:r>
        </a:p>
      </dsp:txBody>
      <dsp:txXfrm>
        <a:off x="3697428" y="2287626"/>
        <a:ext cx="2239154" cy="1343492"/>
      </dsp:txXfrm>
    </dsp:sp>
    <dsp:sp modelId="{101CFA85-72D6-214D-95C5-56BA62FC23E5}">
      <dsp:nvSpPr>
        <dsp:cNvPr id="0" name=""/>
        <dsp:cNvSpPr/>
      </dsp:nvSpPr>
      <dsp:spPr>
        <a:xfrm>
          <a:off x="6160498" y="2287626"/>
          <a:ext cx="2239154" cy="13434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Text content length not effective</a:t>
          </a:r>
          <a:endParaRPr lang="en-US" sz="2300" kern="1200" dirty="0"/>
        </a:p>
      </dsp:txBody>
      <dsp:txXfrm>
        <a:off x="6160498" y="2287626"/>
        <a:ext cx="2239154" cy="13434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4/18/21</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57566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4/18/21</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48049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4/18/21</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8972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4/18/21</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389893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4/18/21</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13309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4/18/21</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86504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4/18/21</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956853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4/18/21</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399779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4/18/21</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438780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4/18/21</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25585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4/18/21</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88416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4/18/21</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359700678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 name="Rectangle 8">
            <a:extLst>
              <a:ext uri="{FF2B5EF4-FFF2-40B4-BE49-F238E27FC236}">
                <a16:creationId xmlns:a16="http://schemas.microsoft.com/office/drawing/2014/main" id="{D6F5F07B-A917-442C-82D5-5719737E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3">
            <a:extLst>
              <a:ext uri="{FF2B5EF4-FFF2-40B4-BE49-F238E27FC236}">
                <a16:creationId xmlns:a16="http://schemas.microsoft.com/office/drawing/2014/main" id="{CCD28D36-4D39-43F2-B225-E2049DEA0FE4}"/>
              </a:ext>
            </a:extLst>
          </p:cNvPr>
          <p:cNvPicPr>
            <a:picLocks noChangeAspect="1"/>
          </p:cNvPicPr>
          <p:nvPr/>
        </p:nvPicPr>
        <p:blipFill rotWithShape="1">
          <a:blip r:embed="rId2"/>
          <a:srcRect t="5071" b="22570"/>
          <a:stretch/>
        </p:blipFill>
        <p:spPr>
          <a:xfrm>
            <a:off x="9" y="-1119"/>
            <a:ext cx="12191982" cy="6859119"/>
          </a:xfrm>
          <a:prstGeom prst="rect">
            <a:avLst/>
          </a:prstGeom>
        </p:spPr>
      </p:pic>
      <p:sp>
        <p:nvSpPr>
          <p:cNvPr id="116" name="Rectangle 10">
            <a:extLst>
              <a:ext uri="{FF2B5EF4-FFF2-40B4-BE49-F238E27FC236}">
                <a16:creationId xmlns:a16="http://schemas.microsoft.com/office/drawing/2014/main" id="{C6C3E48C-655A-4982-8E73-7FB0D9E65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 y="3307170"/>
            <a:ext cx="12191982" cy="3558767"/>
          </a:xfrm>
          <a:prstGeom prst="rect">
            <a:avLst/>
          </a:prstGeom>
          <a:gradFill>
            <a:gsLst>
              <a:gs pos="89000">
                <a:srgbClr val="000000">
                  <a:alpha val="0"/>
                </a:srgbClr>
              </a:gs>
              <a:gs pos="0">
                <a:schemeClr val="tx1"/>
              </a:gs>
              <a:gs pos="56000">
                <a:srgbClr val="000000">
                  <a:alpha val="26000"/>
                </a:srgbClr>
              </a:gs>
              <a:gs pos="14000">
                <a:srgbClr val="000000">
                  <a:alpha val="37000"/>
                </a:srgbClr>
              </a:gs>
              <a:gs pos="0">
                <a:srgbClr val="000000">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5A5C6A-C9E8-D44F-927E-7930A80B43B5}"/>
              </a:ext>
            </a:extLst>
          </p:cNvPr>
          <p:cNvSpPr>
            <a:spLocks noGrp="1"/>
          </p:cNvSpPr>
          <p:nvPr>
            <p:ph type="ctrTitle"/>
          </p:nvPr>
        </p:nvSpPr>
        <p:spPr>
          <a:xfrm>
            <a:off x="1783308" y="2838734"/>
            <a:ext cx="8625385" cy="2729554"/>
          </a:xfrm>
        </p:spPr>
        <p:txBody>
          <a:bodyPr>
            <a:normAutofit/>
          </a:bodyPr>
          <a:lstStyle/>
          <a:p>
            <a:r>
              <a:rPr lang="en-US" sz="4000">
                <a:solidFill>
                  <a:srgbClr val="FFFFFF"/>
                </a:solidFill>
              </a:rPr>
              <a:t>Introduction to Digital Marketing</a:t>
            </a:r>
          </a:p>
        </p:txBody>
      </p:sp>
      <p:sp>
        <p:nvSpPr>
          <p:cNvPr id="3" name="Subtitle 2">
            <a:extLst>
              <a:ext uri="{FF2B5EF4-FFF2-40B4-BE49-F238E27FC236}">
                <a16:creationId xmlns:a16="http://schemas.microsoft.com/office/drawing/2014/main" id="{923ABA3E-F7B4-F543-96FB-25463222855F}"/>
              </a:ext>
            </a:extLst>
          </p:cNvPr>
          <p:cNvSpPr>
            <a:spLocks noGrp="1"/>
          </p:cNvSpPr>
          <p:nvPr>
            <p:ph type="subTitle" idx="1"/>
          </p:nvPr>
        </p:nvSpPr>
        <p:spPr>
          <a:xfrm>
            <a:off x="3141260" y="5786651"/>
            <a:ext cx="5909481" cy="811373"/>
          </a:xfrm>
        </p:spPr>
        <p:txBody>
          <a:bodyPr>
            <a:normAutofit/>
          </a:bodyPr>
          <a:lstStyle/>
          <a:p>
            <a:r>
              <a:rPr lang="en-US" dirty="0">
                <a:solidFill>
                  <a:srgbClr val="FFFFFF"/>
                </a:solidFill>
              </a:rPr>
              <a:t>Module 1</a:t>
            </a:r>
          </a:p>
        </p:txBody>
      </p:sp>
    </p:spTree>
    <p:extLst>
      <p:ext uri="{BB962C8B-B14F-4D97-AF65-F5344CB8AC3E}">
        <p14:creationId xmlns:p14="http://schemas.microsoft.com/office/powerpoint/2010/main" val="3727168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ap&#10;&#10;Description automatically generated">
            <a:extLst>
              <a:ext uri="{FF2B5EF4-FFF2-40B4-BE49-F238E27FC236}">
                <a16:creationId xmlns:a16="http://schemas.microsoft.com/office/drawing/2014/main" id="{9FB8AB35-B3CA-6245-B8A3-86233DA5AFD8}"/>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3418011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website&#10;&#10;Description automatically generated">
            <a:extLst>
              <a:ext uri="{FF2B5EF4-FFF2-40B4-BE49-F238E27FC236}">
                <a16:creationId xmlns:a16="http://schemas.microsoft.com/office/drawing/2014/main" id="{6C38B19B-CC25-2446-9D4C-4A64E359DA7E}"/>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265297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10;&#10;Description automatically generated">
            <a:extLst>
              <a:ext uri="{FF2B5EF4-FFF2-40B4-BE49-F238E27FC236}">
                <a16:creationId xmlns:a16="http://schemas.microsoft.com/office/drawing/2014/main" id="{06B8F6CF-FF80-4044-B5BB-189344BAA809}"/>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2317461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391CCEBF-AD68-E54B-92CD-EDC725857C2D}"/>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3862416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CE03563C-F807-1449-B3D4-9A3E57B04F7E}"/>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714068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2"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73"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4"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5"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6"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7"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8"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9"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0"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1"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2"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3"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4"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5"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6"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7"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8"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9"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0"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1"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2"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3"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4"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5"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6"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7"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8"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9"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0"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1"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2"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3"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4"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5"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6"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7"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8"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9"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0"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1"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2"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3"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4"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5"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6"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7"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8"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9"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0"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1"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2"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3"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4"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5"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6"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7"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8"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9"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230"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282F6C2E-DC6A-9442-BC3F-981556789A9A}"/>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2126386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36F5083F-0EE9-3F4E-A0B8-31D9A744DA9B}"/>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3642457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0B76AA04-A58C-2E4C-8295-3C24653B3C9D}"/>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1004356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10;&#10;Description automatically generated">
            <a:extLst>
              <a:ext uri="{FF2B5EF4-FFF2-40B4-BE49-F238E27FC236}">
                <a16:creationId xmlns:a16="http://schemas.microsoft.com/office/drawing/2014/main" id="{898D19E0-31B0-B845-96B6-19CB2B21A996}"/>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646960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website&#10;&#10;Description automatically generated">
            <a:extLst>
              <a:ext uri="{FF2B5EF4-FFF2-40B4-BE49-F238E27FC236}">
                <a16:creationId xmlns:a16="http://schemas.microsoft.com/office/drawing/2014/main" id="{FD591C4F-7A52-1543-A41D-13D8AE2498E1}"/>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352636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4A025-D1DF-9044-ACEB-25EBFEEA87C7}"/>
              </a:ext>
            </a:extLst>
          </p:cNvPr>
          <p:cNvSpPr>
            <a:spLocks noGrp="1"/>
          </p:cNvSpPr>
          <p:nvPr>
            <p:ph type="ctrTitle"/>
          </p:nvPr>
        </p:nvSpPr>
        <p:spPr/>
        <p:txBody>
          <a:bodyPr/>
          <a:lstStyle/>
          <a:p>
            <a:r>
              <a:rPr lang="en-US" dirty="0"/>
              <a:t>What is Digital Marketing?</a:t>
            </a:r>
          </a:p>
        </p:txBody>
      </p:sp>
      <p:sp>
        <p:nvSpPr>
          <p:cNvPr id="4" name="Subtitle 3">
            <a:extLst>
              <a:ext uri="{FF2B5EF4-FFF2-40B4-BE49-F238E27FC236}">
                <a16:creationId xmlns:a16="http://schemas.microsoft.com/office/drawing/2014/main" id="{860BC4A4-E642-7B43-AF83-C9BDE8DA855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0769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with medium confidence">
            <a:extLst>
              <a:ext uri="{FF2B5EF4-FFF2-40B4-BE49-F238E27FC236}">
                <a16:creationId xmlns:a16="http://schemas.microsoft.com/office/drawing/2014/main" id="{72BF421E-AE11-0A44-BB6D-0A7EFB11E5A6}"/>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3222808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2" name="Group 221">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223"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4"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5"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6"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7"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8"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9"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0"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1"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2"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3"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4"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5"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6"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7"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8"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9"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0"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1"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2"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3"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4"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5"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6"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7"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8"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9"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0"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1"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2"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3"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4"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5"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6"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7"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8"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9"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0"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1"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2"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3"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4"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5"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6"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7"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8"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9"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0"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1"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2"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3"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4"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5"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6"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7"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8"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9"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281" name="Rectangle 280">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B3E6B7FE-3BBA-944A-8ADC-1FBBB4E324D8}"/>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3431707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5D7341B-8284-DD48-9BEB-9C15E3D33070}"/>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1601005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10;&#10;Description automatically generated">
            <a:extLst>
              <a:ext uri="{FF2B5EF4-FFF2-40B4-BE49-F238E27FC236}">
                <a16:creationId xmlns:a16="http://schemas.microsoft.com/office/drawing/2014/main" id="{4EF63539-8EDA-0444-9A0F-18099A9D759A}"/>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3864481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7D3E539-F672-D841-B911-ED53C07F23A6}"/>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2563950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website&#10;&#10;Description automatically generated">
            <a:extLst>
              <a:ext uri="{FF2B5EF4-FFF2-40B4-BE49-F238E27FC236}">
                <a16:creationId xmlns:a16="http://schemas.microsoft.com/office/drawing/2014/main" id="{98BE40BB-3EA8-B94D-9B91-EF427C9FF06B}"/>
              </a:ext>
            </a:extLst>
          </p:cNvPr>
          <p:cNvPicPr>
            <a:picLocks noGrp="1" noChangeAspect="1"/>
          </p:cNvPicPr>
          <p:nvPr>
            <p:ph idx="1"/>
          </p:nvPr>
        </p:nvPicPr>
        <p:blipFill rotWithShape="1">
          <a:blip r:embed="rId2"/>
          <a:srcRect/>
          <a:stretch/>
        </p:blipFill>
        <p:spPr>
          <a:xfrm>
            <a:off x="20" y="-1"/>
            <a:ext cx="12191980" cy="6857999"/>
          </a:xfrm>
          <a:prstGeom prst="rect">
            <a:avLst/>
          </a:prstGeom>
        </p:spPr>
      </p:pic>
      <p:grpSp>
        <p:nvGrpSpPr>
          <p:cNvPr id="71" name="Group 70">
            <a:extLst>
              <a:ext uri="{FF2B5EF4-FFF2-40B4-BE49-F238E27FC236}">
                <a16:creationId xmlns:a16="http://schemas.microsoft.com/office/drawing/2014/main" id="{0239F084-1ED1-4F5D-A536-47505D18DF1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722" y="5561312"/>
            <a:ext cx="12157278" cy="804827"/>
            <a:chOff x="34722" y="5639004"/>
            <a:chExt cx="12157278" cy="804827"/>
          </a:xfrm>
          <a:solidFill>
            <a:srgbClr val="FFFFFF"/>
          </a:solidFill>
        </p:grpSpPr>
        <p:sp>
          <p:nvSpPr>
            <p:cNvPr id="72" name="Freeform 10">
              <a:extLst>
                <a:ext uri="{FF2B5EF4-FFF2-40B4-BE49-F238E27FC236}">
                  <a16:creationId xmlns:a16="http://schemas.microsoft.com/office/drawing/2014/main" id="{43A1C363-B174-4C54-AE11-4DA1D4258D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52490" y="6042644"/>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15">
              <a:extLst>
                <a:ext uri="{FF2B5EF4-FFF2-40B4-BE49-F238E27FC236}">
                  <a16:creationId xmlns:a16="http://schemas.microsoft.com/office/drawing/2014/main" id="{1AB6A508-9957-465A-8E7D-40D71327B9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54463" y="604590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18">
              <a:extLst>
                <a:ext uri="{FF2B5EF4-FFF2-40B4-BE49-F238E27FC236}">
                  <a16:creationId xmlns:a16="http://schemas.microsoft.com/office/drawing/2014/main" id="{3652C734-48F3-4C1D-92F9-64DFC6DB35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99931" y="6054883"/>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22">
              <a:extLst>
                <a:ext uri="{FF2B5EF4-FFF2-40B4-BE49-F238E27FC236}">
                  <a16:creationId xmlns:a16="http://schemas.microsoft.com/office/drawing/2014/main" id="{1A952E70-3192-4738-B2FD-68007B0AEB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68844" y="5994499"/>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8">
              <a:extLst>
                <a:ext uri="{FF2B5EF4-FFF2-40B4-BE49-F238E27FC236}">
                  <a16:creationId xmlns:a16="http://schemas.microsoft.com/office/drawing/2014/main" id="{E12C8B1E-A4C9-4754-9002-E9C5AE6160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6665" y="566919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19">
              <a:extLst>
                <a:ext uri="{FF2B5EF4-FFF2-40B4-BE49-F238E27FC236}">
                  <a16:creationId xmlns:a16="http://schemas.microsoft.com/office/drawing/2014/main" id="{D13884A7-AC4D-4D6E-AB3B-748B415537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24641" y="5978062"/>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20">
              <a:extLst>
                <a:ext uri="{FF2B5EF4-FFF2-40B4-BE49-F238E27FC236}">
                  <a16:creationId xmlns:a16="http://schemas.microsoft.com/office/drawing/2014/main" id="{C35BDAA5-0C2F-4246-8330-2CEA92E8C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67652" y="5982261"/>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23">
              <a:extLst>
                <a:ext uri="{FF2B5EF4-FFF2-40B4-BE49-F238E27FC236}">
                  <a16:creationId xmlns:a16="http://schemas.microsoft.com/office/drawing/2014/main" id="{17B0DE0B-3972-464E-B2A2-D97C47FCFA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98361" y="6009186"/>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Freeform 26">
              <a:extLst>
                <a:ext uri="{FF2B5EF4-FFF2-40B4-BE49-F238E27FC236}">
                  <a16:creationId xmlns:a16="http://schemas.microsoft.com/office/drawing/2014/main" id="{63B1B653-282A-4598-94BD-E2C91997C6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19830" y="5994497"/>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27">
              <a:extLst>
                <a:ext uri="{FF2B5EF4-FFF2-40B4-BE49-F238E27FC236}">
                  <a16:creationId xmlns:a16="http://schemas.microsoft.com/office/drawing/2014/main" id="{90A4AB6E-8C72-427D-A05A-5526B9823E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52551" y="5968679"/>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28">
              <a:extLst>
                <a:ext uri="{FF2B5EF4-FFF2-40B4-BE49-F238E27FC236}">
                  <a16:creationId xmlns:a16="http://schemas.microsoft.com/office/drawing/2014/main" id="{B9D3BFD3-9252-442B-BEC8-9A4BB11477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09809" y="5976546"/>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30">
              <a:extLst>
                <a:ext uri="{FF2B5EF4-FFF2-40B4-BE49-F238E27FC236}">
                  <a16:creationId xmlns:a16="http://schemas.microsoft.com/office/drawing/2014/main" id="{37E71E8E-708B-4DCE-B430-9ED1A870FE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57462" y="6024691"/>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43">
              <a:extLst>
                <a:ext uri="{FF2B5EF4-FFF2-40B4-BE49-F238E27FC236}">
                  <a16:creationId xmlns:a16="http://schemas.microsoft.com/office/drawing/2014/main" id="{CF975294-81E9-42CF-9B91-F3CC8BE0DC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17377" y="5730010"/>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51">
              <a:extLst>
                <a:ext uri="{FF2B5EF4-FFF2-40B4-BE49-F238E27FC236}">
                  <a16:creationId xmlns:a16="http://schemas.microsoft.com/office/drawing/2014/main" id="{6EBAFE9C-CF1C-4EFE-8BEE-70EE295002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25568" y="5721945"/>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52">
              <a:extLst>
                <a:ext uri="{FF2B5EF4-FFF2-40B4-BE49-F238E27FC236}">
                  <a16:creationId xmlns:a16="http://schemas.microsoft.com/office/drawing/2014/main" id="{D850A203-3F55-4897-B81C-B01CF50D3B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92715" y="5725211"/>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53">
              <a:extLst>
                <a:ext uri="{FF2B5EF4-FFF2-40B4-BE49-F238E27FC236}">
                  <a16:creationId xmlns:a16="http://schemas.microsoft.com/office/drawing/2014/main" id="{98F0B52A-17AD-4C91-BBF3-1A9AC024DC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86305" y="5721947"/>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54">
              <a:extLst>
                <a:ext uri="{FF2B5EF4-FFF2-40B4-BE49-F238E27FC236}">
                  <a16:creationId xmlns:a16="http://schemas.microsoft.com/office/drawing/2014/main" id="{B25DF373-5D72-4C12-9EC3-4F115D70F9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09280" y="569828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55">
              <a:extLst>
                <a:ext uri="{FF2B5EF4-FFF2-40B4-BE49-F238E27FC236}">
                  <a16:creationId xmlns:a16="http://schemas.microsoft.com/office/drawing/2014/main" id="{244EB70A-614F-4F0E-9688-6210FC5868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79827" y="5728475"/>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56">
              <a:extLst>
                <a:ext uri="{FF2B5EF4-FFF2-40B4-BE49-F238E27FC236}">
                  <a16:creationId xmlns:a16="http://schemas.microsoft.com/office/drawing/2014/main" id="{FD32710D-51EC-4097-858D-527B77A450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07611" y="567207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57">
              <a:extLst>
                <a:ext uri="{FF2B5EF4-FFF2-40B4-BE49-F238E27FC236}">
                  <a16:creationId xmlns:a16="http://schemas.microsoft.com/office/drawing/2014/main" id="{3C29F586-65FB-49DB-9214-3228EDC413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52968" y="570725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59">
              <a:extLst>
                <a:ext uri="{FF2B5EF4-FFF2-40B4-BE49-F238E27FC236}">
                  <a16:creationId xmlns:a16="http://schemas.microsoft.com/office/drawing/2014/main" id="{0027F9FE-E2D7-4596-BD25-AE06CE9B39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88457" y="5738559"/>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60">
              <a:extLst>
                <a:ext uri="{FF2B5EF4-FFF2-40B4-BE49-F238E27FC236}">
                  <a16:creationId xmlns:a16="http://schemas.microsoft.com/office/drawing/2014/main" id="{4958D6B0-AB6D-4CE3-BE5A-53EE60ED5D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40288" y="5689305"/>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61">
              <a:extLst>
                <a:ext uri="{FF2B5EF4-FFF2-40B4-BE49-F238E27FC236}">
                  <a16:creationId xmlns:a16="http://schemas.microsoft.com/office/drawing/2014/main" id="{8B93E7A7-8EF4-4D0E-9BE5-9DBDBE3CD7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89486" y="567925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5">
              <a:extLst>
                <a:ext uri="{FF2B5EF4-FFF2-40B4-BE49-F238E27FC236}">
                  <a16:creationId xmlns:a16="http://schemas.microsoft.com/office/drawing/2014/main" id="{64E79E31-B9FF-4C70-A999-CDC0A93C9D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23685" y="597327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6">
              <a:extLst>
                <a:ext uri="{FF2B5EF4-FFF2-40B4-BE49-F238E27FC236}">
                  <a16:creationId xmlns:a16="http://schemas.microsoft.com/office/drawing/2014/main" id="{4F90845D-FA42-416C-8907-CB4F762CAC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49624" y="5952628"/>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7">
              <a:extLst>
                <a:ext uri="{FF2B5EF4-FFF2-40B4-BE49-F238E27FC236}">
                  <a16:creationId xmlns:a16="http://schemas.microsoft.com/office/drawing/2014/main" id="{EF13094F-F7E9-42B3-BCF6-93C0FABB86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93054" y="5932616"/>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8">
              <a:extLst>
                <a:ext uri="{FF2B5EF4-FFF2-40B4-BE49-F238E27FC236}">
                  <a16:creationId xmlns:a16="http://schemas.microsoft.com/office/drawing/2014/main" id="{CB0CC00B-4473-4CAE-A234-A68A4B2F7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97516" y="592943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9">
              <a:extLst>
                <a:ext uri="{FF2B5EF4-FFF2-40B4-BE49-F238E27FC236}">
                  <a16:creationId xmlns:a16="http://schemas.microsoft.com/office/drawing/2014/main" id="{0C98A0CB-E4E6-431F-915F-37D906DF2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83311" y="5968679"/>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11">
              <a:extLst>
                <a:ext uri="{FF2B5EF4-FFF2-40B4-BE49-F238E27FC236}">
                  <a16:creationId xmlns:a16="http://schemas.microsoft.com/office/drawing/2014/main" id="{2458890C-737F-457B-BEEF-2662208D4F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26122" y="5932772"/>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12">
              <a:extLst>
                <a:ext uri="{FF2B5EF4-FFF2-40B4-BE49-F238E27FC236}">
                  <a16:creationId xmlns:a16="http://schemas.microsoft.com/office/drawing/2014/main" id="{DA99E4A4-E0C3-4DF6-9F0A-C1FE3904D9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43642" y="5950725"/>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13">
              <a:extLst>
                <a:ext uri="{FF2B5EF4-FFF2-40B4-BE49-F238E27FC236}">
                  <a16:creationId xmlns:a16="http://schemas.microsoft.com/office/drawing/2014/main" id="{2824B594-5DA7-4512-A6DD-E3BF107A93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71282" y="5988135"/>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14">
              <a:extLst>
                <a:ext uri="{FF2B5EF4-FFF2-40B4-BE49-F238E27FC236}">
                  <a16:creationId xmlns:a16="http://schemas.microsoft.com/office/drawing/2014/main" id="{878358DB-25AD-4560-B2ED-FEF8054919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48550" y="5953588"/>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16">
              <a:extLst>
                <a:ext uri="{FF2B5EF4-FFF2-40B4-BE49-F238E27FC236}">
                  <a16:creationId xmlns:a16="http://schemas.microsoft.com/office/drawing/2014/main" id="{A4E4F9BD-82E9-4E49-B859-E121CE34F2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88427" y="5926244"/>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17">
              <a:extLst>
                <a:ext uri="{FF2B5EF4-FFF2-40B4-BE49-F238E27FC236}">
                  <a16:creationId xmlns:a16="http://schemas.microsoft.com/office/drawing/2014/main" id="{B16AED2E-8A89-4172-9920-00EB3367E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413980" y="5950726"/>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21">
              <a:extLst>
                <a:ext uri="{FF2B5EF4-FFF2-40B4-BE49-F238E27FC236}">
                  <a16:creationId xmlns:a16="http://schemas.microsoft.com/office/drawing/2014/main" id="{519D0B91-B361-4692-9C93-DB62EB7F32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63058" y="5905029"/>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25">
              <a:extLst>
                <a:ext uri="{FF2B5EF4-FFF2-40B4-BE49-F238E27FC236}">
                  <a16:creationId xmlns:a16="http://schemas.microsoft.com/office/drawing/2014/main" id="{3E13CD74-AA53-4DF1-926E-F5F224AA5A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5386" y="5887076"/>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29">
              <a:extLst>
                <a:ext uri="{FF2B5EF4-FFF2-40B4-BE49-F238E27FC236}">
                  <a16:creationId xmlns:a16="http://schemas.microsoft.com/office/drawing/2014/main" id="{8639CF0C-9A20-4540-9B73-C85FFC9CF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452" y="5865859"/>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31">
              <a:extLst>
                <a:ext uri="{FF2B5EF4-FFF2-40B4-BE49-F238E27FC236}">
                  <a16:creationId xmlns:a16="http://schemas.microsoft.com/office/drawing/2014/main" id="{CE3C0A1A-71D0-4407-8139-1E8A307B0F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58472" y="5927830"/>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32">
              <a:extLst>
                <a:ext uri="{FF2B5EF4-FFF2-40B4-BE49-F238E27FC236}">
                  <a16:creationId xmlns:a16="http://schemas.microsoft.com/office/drawing/2014/main" id="{11B01E79-0E66-4C6A-825F-5B05489581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22046" y="5665933"/>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33">
              <a:extLst>
                <a:ext uri="{FF2B5EF4-FFF2-40B4-BE49-F238E27FC236}">
                  <a16:creationId xmlns:a16="http://schemas.microsoft.com/office/drawing/2014/main" id="{03C14E90-9EA8-4C04-B91B-0116D765CB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42694" y="571489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34">
              <a:extLst>
                <a:ext uri="{FF2B5EF4-FFF2-40B4-BE49-F238E27FC236}">
                  <a16:creationId xmlns:a16="http://schemas.microsoft.com/office/drawing/2014/main" id="{5BDB2D23-8F20-4096-9C71-B776F6C024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49302" y="5705918"/>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35">
              <a:extLst>
                <a:ext uri="{FF2B5EF4-FFF2-40B4-BE49-F238E27FC236}">
                  <a16:creationId xmlns:a16="http://schemas.microsoft.com/office/drawing/2014/main" id="{75BA15BE-FF88-4AD3-A64A-A682433622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39762" y="569939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36">
              <a:extLst>
                <a:ext uri="{FF2B5EF4-FFF2-40B4-BE49-F238E27FC236}">
                  <a16:creationId xmlns:a16="http://schemas.microsoft.com/office/drawing/2014/main" id="{B7E61831-6CF8-471F-A099-572A66CA8E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73155" y="5669197"/>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37">
              <a:extLst>
                <a:ext uri="{FF2B5EF4-FFF2-40B4-BE49-F238E27FC236}">
                  <a16:creationId xmlns:a16="http://schemas.microsoft.com/office/drawing/2014/main" id="{9FCA98EA-0F16-4B1D-B14B-639445C24C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64855" y="5656957"/>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Freeform 38">
              <a:extLst>
                <a:ext uri="{FF2B5EF4-FFF2-40B4-BE49-F238E27FC236}">
                  <a16:creationId xmlns:a16="http://schemas.microsoft.com/office/drawing/2014/main" id="{A831B502-4B0C-488D-A857-5A8F71767B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44669" y="5696942"/>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39">
              <a:extLst>
                <a:ext uri="{FF2B5EF4-FFF2-40B4-BE49-F238E27FC236}">
                  <a16:creationId xmlns:a16="http://schemas.microsoft.com/office/drawing/2014/main" id="{CE25F741-3FA7-457C-A444-8ACE9C37B6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95655" y="5684702"/>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Freeform 40">
              <a:extLst>
                <a:ext uri="{FF2B5EF4-FFF2-40B4-BE49-F238E27FC236}">
                  <a16:creationId xmlns:a16="http://schemas.microsoft.com/office/drawing/2014/main" id="{8BB525B8-8C63-4A34-8347-87C1508391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37182" y="5681438"/>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 name="Freeform 41">
              <a:extLst>
                <a:ext uri="{FF2B5EF4-FFF2-40B4-BE49-F238E27FC236}">
                  <a16:creationId xmlns:a16="http://schemas.microsoft.com/office/drawing/2014/main" id="{08E7404D-86FB-44AB-9A87-E9016FBF9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3387" y="5681437"/>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 name="Freeform 42">
              <a:extLst>
                <a:ext uri="{FF2B5EF4-FFF2-40B4-BE49-F238E27FC236}">
                  <a16:creationId xmlns:a16="http://schemas.microsoft.com/office/drawing/2014/main" id="{84708506-D564-453E-A74F-A73F5E112C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5987" y="5660221"/>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 name="Freeform 44">
              <a:extLst>
                <a:ext uri="{FF2B5EF4-FFF2-40B4-BE49-F238E27FC236}">
                  <a16:creationId xmlns:a16="http://schemas.microsoft.com/office/drawing/2014/main" id="{1B5C907F-114D-4440-B742-D689701393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54625" y="5663485"/>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 name="Freeform 45">
              <a:extLst>
                <a:ext uri="{FF2B5EF4-FFF2-40B4-BE49-F238E27FC236}">
                  <a16:creationId xmlns:a16="http://schemas.microsoft.com/office/drawing/2014/main" id="{716D6AB3-B484-466D-B79D-C2EC3F5C9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3177" y="5639004"/>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 name="Freeform 46">
              <a:extLst>
                <a:ext uri="{FF2B5EF4-FFF2-40B4-BE49-F238E27FC236}">
                  <a16:creationId xmlns:a16="http://schemas.microsoft.com/office/drawing/2014/main" id="{2755400B-9B63-419F-9F69-AEF39193B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11208" y="5687151"/>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 name="Freeform 47">
              <a:extLst>
                <a:ext uri="{FF2B5EF4-FFF2-40B4-BE49-F238E27FC236}">
                  <a16:creationId xmlns:a16="http://schemas.microsoft.com/office/drawing/2014/main" id="{2E4F03B7-DC72-4F5B-BB0B-5B0C31F350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80597" y="56602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 name="Freeform 48">
              <a:extLst>
                <a:ext uri="{FF2B5EF4-FFF2-40B4-BE49-F238E27FC236}">
                  <a16:creationId xmlns:a16="http://schemas.microsoft.com/office/drawing/2014/main" id="{8DD60F5D-1E92-4BF1-9D90-CF349E7D5B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30715" y="5679236"/>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 name="Freeform 49">
              <a:extLst>
                <a:ext uri="{FF2B5EF4-FFF2-40B4-BE49-F238E27FC236}">
                  <a16:creationId xmlns:a16="http://schemas.microsoft.com/office/drawing/2014/main" id="{4A960E25-F02F-4F86-867B-4CA82D9D23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0958" y="5642268"/>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 name="Freeform 8">
              <a:extLst>
                <a:ext uri="{FF2B5EF4-FFF2-40B4-BE49-F238E27FC236}">
                  <a16:creationId xmlns:a16="http://schemas.microsoft.com/office/drawing/2014/main" id="{5C531763-852C-435F-88B5-7B2F21D26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98941" y="570591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 name="Freeform 106">
              <a:extLst>
                <a:ext uri="{FF2B5EF4-FFF2-40B4-BE49-F238E27FC236}">
                  <a16:creationId xmlns:a16="http://schemas.microsoft.com/office/drawing/2014/main" id="{30CF8051-F7A8-4430-B4B5-A73D11E0F4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722" y="589102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 name="Freeform 19">
              <a:extLst>
                <a:ext uri="{FF2B5EF4-FFF2-40B4-BE49-F238E27FC236}">
                  <a16:creationId xmlns:a16="http://schemas.microsoft.com/office/drawing/2014/main" id="{69099585-2DF7-4C63-872A-4A4C708CA8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412661" y="6038447"/>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 name="Freeform 20">
              <a:extLst>
                <a:ext uri="{FF2B5EF4-FFF2-40B4-BE49-F238E27FC236}">
                  <a16:creationId xmlns:a16="http://schemas.microsoft.com/office/drawing/2014/main" id="{7FF178B1-0C07-4FF5-94DC-C35AA4C14C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55672" y="6042646"/>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 name="Freeform 26">
              <a:extLst>
                <a:ext uri="{FF2B5EF4-FFF2-40B4-BE49-F238E27FC236}">
                  <a16:creationId xmlns:a16="http://schemas.microsoft.com/office/drawing/2014/main" id="{6044EEFC-9F22-4C13-A9B1-F232415F2B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64392" y="6038446"/>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 name="Freeform 27">
              <a:extLst>
                <a:ext uri="{FF2B5EF4-FFF2-40B4-BE49-F238E27FC236}">
                  <a16:creationId xmlns:a16="http://schemas.microsoft.com/office/drawing/2014/main" id="{2EC01F8B-E336-4277-BD00-C289C57EDF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40571" y="6029064"/>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 name="Freeform 28">
              <a:extLst>
                <a:ext uri="{FF2B5EF4-FFF2-40B4-BE49-F238E27FC236}">
                  <a16:creationId xmlns:a16="http://schemas.microsoft.com/office/drawing/2014/main" id="{90ECEA86-0E5E-44DE-A0E0-D622B7EB5C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66571" y="6038446"/>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 name="Freeform 55">
              <a:extLst>
                <a:ext uri="{FF2B5EF4-FFF2-40B4-BE49-F238E27FC236}">
                  <a16:creationId xmlns:a16="http://schemas.microsoft.com/office/drawing/2014/main" id="{BF8D9762-70B7-425D-92A6-554D76AAC4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03459" y="5770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 name="Freeform 56">
              <a:extLst>
                <a:ext uri="{FF2B5EF4-FFF2-40B4-BE49-F238E27FC236}">
                  <a16:creationId xmlns:a16="http://schemas.microsoft.com/office/drawing/2014/main" id="{A490BE38-0EA7-4B62-BBF2-FA5818782D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95631" y="5732458"/>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 name="Freeform 57">
              <a:extLst>
                <a:ext uri="{FF2B5EF4-FFF2-40B4-BE49-F238E27FC236}">
                  <a16:creationId xmlns:a16="http://schemas.microsoft.com/office/drawing/2014/main" id="{93C93259-73A7-4166-AF8E-7A1A45BB89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53220" y="573165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 name="Freeform 60">
              <a:extLst>
                <a:ext uri="{FF2B5EF4-FFF2-40B4-BE49-F238E27FC236}">
                  <a16:creationId xmlns:a16="http://schemas.microsoft.com/office/drawing/2014/main" id="{2B131F47-6960-4ECB-945E-65C3986026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28308" y="5749690"/>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 name="Freeform 61">
              <a:extLst>
                <a:ext uri="{FF2B5EF4-FFF2-40B4-BE49-F238E27FC236}">
                  <a16:creationId xmlns:a16="http://schemas.microsoft.com/office/drawing/2014/main" id="{054E31BD-15F6-498A-9555-453D96E0B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75751" y="570399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 name="Freeform 5">
              <a:extLst>
                <a:ext uri="{FF2B5EF4-FFF2-40B4-BE49-F238E27FC236}">
                  <a16:creationId xmlns:a16="http://schemas.microsoft.com/office/drawing/2014/main" id="{CABD5D1D-FA1A-4144-9FE0-62C51A251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611705" y="6033664"/>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 name="Freeform 6">
              <a:extLst>
                <a:ext uri="{FF2B5EF4-FFF2-40B4-BE49-F238E27FC236}">
                  <a16:creationId xmlns:a16="http://schemas.microsoft.com/office/drawing/2014/main" id="{202035F8-69A2-4E8F-8563-BE1588040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79595" y="6031995"/>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 name="Freeform 7">
              <a:extLst>
                <a:ext uri="{FF2B5EF4-FFF2-40B4-BE49-F238E27FC236}">
                  <a16:creationId xmlns:a16="http://schemas.microsoft.com/office/drawing/2014/main" id="{136DF640-AC2C-4B7F-A93C-4567CAE011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81074" y="5993001"/>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 name="Freeform 8">
              <a:extLst>
                <a:ext uri="{FF2B5EF4-FFF2-40B4-BE49-F238E27FC236}">
                  <a16:creationId xmlns:a16="http://schemas.microsoft.com/office/drawing/2014/main" id="{4175F09C-8C2E-484B-BEEF-4181AF63D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769951" y="603775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 name="Freeform 9">
              <a:extLst>
                <a:ext uri="{FF2B5EF4-FFF2-40B4-BE49-F238E27FC236}">
                  <a16:creationId xmlns:a16="http://schemas.microsoft.com/office/drawing/2014/main" id="{BE942A75-C1E4-44F5-9C1F-46CAB5E92A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8066" y="602844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 name="Freeform 11">
              <a:extLst>
                <a:ext uri="{FF2B5EF4-FFF2-40B4-BE49-F238E27FC236}">
                  <a16:creationId xmlns:a16="http://schemas.microsoft.com/office/drawing/2014/main" id="{DC4D2697-E15E-480E-963F-062863A29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214142" y="5993157"/>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 name="Freeform 12">
              <a:extLst>
                <a:ext uri="{FF2B5EF4-FFF2-40B4-BE49-F238E27FC236}">
                  <a16:creationId xmlns:a16="http://schemas.microsoft.com/office/drawing/2014/main" id="{20396308-04EC-468F-B973-FCB9073D48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31662" y="6011110"/>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 name="Freeform 13">
              <a:extLst>
                <a:ext uri="{FF2B5EF4-FFF2-40B4-BE49-F238E27FC236}">
                  <a16:creationId xmlns:a16="http://schemas.microsoft.com/office/drawing/2014/main" id="{F6B93561-5258-4B8C-BD71-A1EF5899CB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59302" y="604852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 name="Freeform 14">
              <a:extLst>
                <a:ext uri="{FF2B5EF4-FFF2-40B4-BE49-F238E27FC236}">
                  <a16:creationId xmlns:a16="http://schemas.microsoft.com/office/drawing/2014/main" id="{5BBD8214-12D2-4B3D-800F-79FC1CFE8E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86130" y="6004583"/>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 name="Freeform 16">
              <a:extLst>
                <a:ext uri="{FF2B5EF4-FFF2-40B4-BE49-F238E27FC236}">
                  <a16:creationId xmlns:a16="http://schemas.microsoft.com/office/drawing/2014/main" id="{05B1C6DD-0137-40C7-85FC-58D62060E5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76447" y="59866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 name="Freeform 17">
              <a:extLst>
                <a:ext uri="{FF2B5EF4-FFF2-40B4-BE49-F238E27FC236}">
                  <a16:creationId xmlns:a16="http://schemas.microsoft.com/office/drawing/2014/main" id="{FBE7BB43-FC09-41E8-85CD-B23BC3E2DF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54476" y="6027842"/>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 name="Freeform 21">
              <a:extLst>
                <a:ext uri="{FF2B5EF4-FFF2-40B4-BE49-F238E27FC236}">
                  <a16:creationId xmlns:a16="http://schemas.microsoft.com/office/drawing/2014/main" id="{B684DFCB-CDB9-4FE9-8FF1-05B2A01103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45328" y="6004583"/>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1" name="Freeform 25">
              <a:extLst>
                <a:ext uri="{FF2B5EF4-FFF2-40B4-BE49-F238E27FC236}">
                  <a16:creationId xmlns:a16="http://schemas.microsoft.com/office/drawing/2014/main" id="{BC216AAC-B933-4CB8-ABDC-BAFAEFD473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45862" y="5995607"/>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2" name="Freeform 29">
              <a:extLst>
                <a:ext uri="{FF2B5EF4-FFF2-40B4-BE49-F238E27FC236}">
                  <a16:creationId xmlns:a16="http://schemas.microsoft.com/office/drawing/2014/main" id="{09DF2006-F5FB-4255-81F9-1B741D1139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12312" y="5986421"/>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3" name="Freeform 31">
              <a:extLst>
                <a:ext uri="{FF2B5EF4-FFF2-40B4-BE49-F238E27FC236}">
                  <a16:creationId xmlns:a16="http://schemas.microsoft.com/office/drawing/2014/main" id="{3D0EF38D-9350-4C77-8CEF-4434AF5B51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22788" y="6023476"/>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4" name="Freeform 32">
              <a:extLst>
                <a:ext uri="{FF2B5EF4-FFF2-40B4-BE49-F238E27FC236}">
                  <a16:creationId xmlns:a16="http://schemas.microsoft.com/office/drawing/2014/main" id="{686C82A9-40D2-4D7D-85BC-89ED788C6A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110066" y="5726318"/>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5" name="Freeform 33">
              <a:extLst>
                <a:ext uri="{FF2B5EF4-FFF2-40B4-BE49-F238E27FC236}">
                  <a16:creationId xmlns:a16="http://schemas.microsoft.com/office/drawing/2014/main" id="{73876B9A-7449-444F-B7BB-1D771B0688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30714" y="577528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6" name="Freeform 34">
              <a:extLst>
                <a:ext uri="{FF2B5EF4-FFF2-40B4-BE49-F238E27FC236}">
                  <a16:creationId xmlns:a16="http://schemas.microsoft.com/office/drawing/2014/main" id="{0C4DF2A9-0E1C-4A8C-A8CA-44BFC3BC40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7322" y="576630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7" name="Freeform 35">
              <a:extLst>
                <a:ext uri="{FF2B5EF4-FFF2-40B4-BE49-F238E27FC236}">
                  <a16:creationId xmlns:a16="http://schemas.microsoft.com/office/drawing/2014/main" id="{C2AB466A-BF94-4A95-A71C-AC2A173C8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21955" y="576328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8" name="Freeform 36">
              <a:extLst>
                <a:ext uri="{FF2B5EF4-FFF2-40B4-BE49-F238E27FC236}">
                  <a16:creationId xmlns:a16="http://schemas.microsoft.com/office/drawing/2014/main" id="{AD384636-42F4-49C9-AE92-6EF84B697B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61175" y="572958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9" name="Freeform 37">
              <a:extLst>
                <a:ext uri="{FF2B5EF4-FFF2-40B4-BE49-F238E27FC236}">
                  <a16:creationId xmlns:a16="http://schemas.microsoft.com/office/drawing/2014/main" id="{87E2964A-0A3A-47A3-B6AD-3178B81DB9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52875" y="571734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0" name="Freeform 38">
              <a:extLst>
                <a:ext uri="{FF2B5EF4-FFF2-40B4-BE49-F238E27FC236}">
                  <a16:creationId xmlns:a16="http://schemas.microsoft.com/office/drawing/2014/main" id="{314802BB-CB3B-48D4-AE68-1C52118664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32689" y="5757327"/>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1" name="Freeform 39">
              <a:extLst>
                <a:ext uri="{FF2B5EF4-FFF2-40B4-BE49-F238E27FC236}">
                  <a16:creationId xmlns:a16="http://schemas.microsoft.com/office/drawing/2014/main" id="{F651E962-0F6A-4C77-8B68-8C9A90D269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83675" y="5745087"/>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2" name="Freeform 40">
              <a:extLst>
                <a:ext uri="{FF2B5EF4-FFF2-40B4-BE49-F238E27FC236}">
                  <a16:creationId xmlns:a16="http://schemas.microsoft.com/office/drawing/2014/main" id="{20086F68-2B36-4D17-8BF3-A3A59E267B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25202" y="5741823"/>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3" name="Freeform 41">
              <a:extLst>
                <a:ext uri="{FF2B5EF4-FFF2-40B4-BE49-F238E27FC236}">
                  <a16:creationId xmlns:a16="http://schemas.microsoft.com/office/drawing/2014/main" id="{1797CC59-57E7-4539-8750-4DF5B5214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41407" y="5741822"/>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4" name="Freeform 42">
              <a:extLst>
                <a:ext uri="{FF2B5EF4-FFF2-40B4-BE49-F238E27FC236}">
                  <a16:creationId xmlns:a16="http://schemas.microsoft.com/office/drawing/2014/main" id="{FF8B1875-C00C-43DD-AC22-FF7B7FE3CC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814007" y="572060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5" name="Freeform 44">
              <a:extLst>
                <a:ext uri="{FF2B5EF4-FFF2-40B4-BE49-F238E27FC236}">
                  <a16:creationId xmlns:a16="http://schemas.microsoft.com/office/drawing/2014/main" id="{7FA51D6F-54ED-486C-957A-5617BAA8AF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42645" y="572387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6" name="Freeform 45">
              <a:extLst>
                <a:ext uri="{FF2B5EF4-FFF2-40B4-BE49-F238E27FC236}">
                  <a16:creationId xmlns:a16="http://schemas.microsoft.com/office/drawing/2014/main" id="{500BE682-7B5A-40B8-B5B5-7976804278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71197" y="569938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7" name="Freeform 46">
              <a:extLst>
                <a:ext uri="{FF2B5EF4-FFF2-40B4-BE49-F238E27FC236}">
                  <a16:creationId xmlns:a16="http://schemas.microsoft.com/office/drawing/2014/main" id="{EA20883A-E9B3-4503-8EEE-50C839D65E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9228" y="574753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8" name="Freeform 47">
              <a:extLst>
                <a:ext uri="{FF2B5EF4-FFF2-40B4-BE49-F238E27FC236}">
                  <a16:creationId xmlns:a16="http://schemas.microsoft.com/office/drawing/2014/main" id="{94153399-F4E3-4A26-8D1F-C27C010F2F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68617" y="5720605"/>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9" name="Freeform 48">
              <a:extLst>
                <a:ext uri="{FF2B5EF4-FFF2-40B4-BE49-F238E27FC236}">
                  <a16:creationId xmlns:a16="http://schemas.microsoft.com/office/drawing/2014/main" id="{C94BF928-AD5C-409A-9B47-1A017493D6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19846" y="573855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0" name="Freeform 49">
              <a:extLst>
                <a:ext uri="{FF2B5EF4-FFF2-40B4-BE49-F238E27FC236}">
                  <a16:creationId xmlns:a16="http://schemas.microsoft.com/office/drawing/2014/main" id="{7D272240-EE32-47AD-8AC8-31DEB24DF7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18978" y="5702653"/>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1" name="Freeform 10">
              <a:extLst>
                <a:ext uri="{FF2B5EF4-FFF2-40B4-BE49-F238E27FC236}">
                  <a16:creationId xmlns:a16="http://schemas.microsoft.com/office/drawing/2014/main" id="{83B016BF-7D75-4B60-814F-F7E147111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26732" y="622619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2" name="Freeform 15">
              <a:extLst>
                <a:ext uri="{FF2B5EF4-FFF2-40B4-BE49-F238E27FC236}">
                  <a16:creationId xmlns:a16="http://schemas.microsoft.com/office/drawing/2014/main" id="{C6F572BD-1DB2-4079-B2CC-3ECF49BC8C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53015" y="622787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3" name="Freeform 18">
              <a:extLst>
                <a:ext uri="{FF2B5EF4-FFF2-40B4-BE49-F238E27FC236}">
                  <a16:creationId xmlns:a16="http://schemas.microsoft.com/office/drawing/2014/main" id="{64C3115E-6B06-460D-B6EF-E987566F8A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90416" y="6201881"/>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4" name="Freeform 22">
              <a:extLst>
                <a:ext uri="{FF2B5EF4-FFF2-40B4-BE49-F238E27FC236}">
                  <a16:creationId xmlns:a16="http://schemas.microsoft.com/office/drawing/2014/main" id="{C301C42C-0160-4B99-B7E8-B615F388CC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09565" y="6215637"/>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5" name="Freeform 19">
              <a:extLst>
                <a:ext uri="{FF2B5EF4-FFF2-40B4-BE49-F238E27FC236}">
                  <a16:creationId xmlns:a16="http://schemas.microsoft.com/office/drawing/2014/main" id="{B4E6F7EC-B793-416B-9B4F-9C1BA15CFD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9465" y="6262266"/>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6" name="Freeform 20">
              <a:extLst>
                <a:ext uri="{FF2B5EF4-FFF2-40B4-BE49-F238E27FC236}">
                  <a16:creationId xmlns:a16="http://schemas.microsoft.com/office/drawing/2014/main" id="{1B40A62E-BF99-48EF-AC40-87979D97A2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32910" y="624909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7" name="Freeform 23">
              <a:extLst>
                <a:ext uri="{FF2B5EF4-FFF2-40B4-BE49-F238E27FC236}">
                  <a16:creationId xmlns:a16="http://schemas.microsoft.com/office/drawing/2014/main" id="{8C7B8795-001D-4613-AD22-3327D6396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95999" y="6218901"/>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8" name="Freeform 26">
              <a:extLst>
                <a:ext uri="{FF2B5EF4-FFF2-40B4-BE49-F238E27FC236}">
                  <a16:creationId xmlns:a16="http://schemas.microsoft.com/office/drawing/2014/main" id="{FA4ED298-D12C-4715-9422-5156B8C113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81619" y="6236854"/>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9" name="Freeform 27">
              <a:extLst>
                <a:ext uri="{FF2B5EF4-FFF2-40B4-BE49-F238E27FC236}">
                  <a16:creationId xmlns:a16="http://schemas.microsoft.com/office/drawing/2014/main" id="{E0968109-2592-45CA-85E3-F00D37104A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45353" y="6247168"/>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0" name="Freeform 28">
              <a:extLst>
                <a:ext uri="{FF2B5EF4-FFF2-40B4-BE49-F238E27FC236}">
                  <a16:creationId xmlns:a16="http://schemas.microsoft.com/office/drawing/2014/main" id="{DC32E52B-74E8-4DFD-9841-F3AC6D155E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91640" y="6263782"/>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1" name="Freeform 30">
              <a:extLst>
                <a:ext uri="{FF2B5EF4-FFF2-40B4-BE49-F238E27FC236}">
                  <a16:creationId xmlns:a16="http://schemas.microsoft.com/office/drawing/2014/main" id="{389BEB50-5F73-45A8-9CDE-45E5F5795C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61847" y="627928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2" name="Freeform 5">
              <a:extLst>
                <a:ext uri="{FF2B5EF4-FFF2-40B4-BE49-F238E27FC236}">
                  <a16:creationId xmlns:a16="http://schemas.microsoft.com/office/drawing/2014/main" id="{C3B0205B-691D-4035-BBB3-2C208F34C4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83966" y="6254808"/>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3" name="Freeform 6">
              <a:extLst>
                <a:ext uri="{FF2B5EF4-FFF2-40B4-BE49-F238E27FC236}">
                  <a16:creationId xmlns:a16="http://schemas.microsoft.com/office/drawing/2014/main" id="{4AA42B2F-40EC-4D51-80D9-62E4C22CBC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55370" y="626974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4" name="Freeform 7">
              <a:extLst>
                <a:ext uri="{FF2B5EF4-FFF2-40B4-BE49-F238E27FC236}">
                  <a16:creationId xmlns:a16="http://schemas.microsoft.com/office/drawing/2014/main" id="{6E1A776B-4832-4CE1-A921-864F199D83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797761" y="6276703"/>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5" name="Freeform 8">
              <a:extLst>
                <a:ext uri="{FF2B5EF4-FFF2-40B4-BE49-F238E27FC236}">
                  <a16:creationId xmlns:a16="http://schemas.microsoft.com/office/drawing/2014/main" id="{483A6BB8-57FB-4BC1-97BD-07E0A8603F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00388" y="6292124"/>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6" name="Freeform 9">
              <a:extLst>
                <a:ext uri="{FF2B5EF4-FFF2-40B4-BE49-F238E27FC236}">
                  <a16:creationId xmlns:a16="http://schemas.microsoft.com/office/drawing/2014/main" id="{DD3ACA12-7F4C-485A-B246-55DF94439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24340" y="6252881"/>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7" name="Freeform 11">
              <a:extLst>
                <a:ext uri="{FF2B5EF4-FFF2-40B4-BE49-F238E27FC236}">
                  <a16:creationId xmlns:a16="http://schemas.microsoft.com/office/drawing/2014/main" id="{A249F8C1-B4A3-4AC9-B301-B446684C74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59376" y="6274099"/>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8" name="Freeform 12">
              <a:extLst>
                <a:ext uri="{FF2B5EF4-FFF2-40B4-BE49-F238E27FC236}">
                  <a16:creationId xmlns:a16="http://schemas.microsoft.com/office/drawing/2014/main" id="{414E8300-54E9-4B45-9699-833F0C5A21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50718" y="6277362"/>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9" name="Freeform 13">
              <a:extLst>
                <a:ext uri="{FF2B5EF4-FFF2-40B4-BE49-F238E27FC236}">
                  <a16:creationId xmlns:a16="http://schemas.microsoft.com/office/drawing/2014/main" id="{E5B5AC0C-D10B-4A3D-BC87-0547BCF21F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32824" y="625219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0" name="Freeform 14">
              <a:extLst>
                <a:ext uri="{FF2B5EF4-FFF2-40B4-BE49-F238E27FC236}">
                  <a16:creationId xmlns:a16="http://schemas.microsoft.com/office/drawing/2014/main" id="{A4828324-5D13-4FD5-B44C-4C4E46ECC5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45810" y="627123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1" name="Freeform 16">
              <a:extLst>
                <a:ext uri="{FF2B5EF4-FFF2-40B4-BE49-F238E27FC236}">
                  <a16:creationId xmlns:a16="http://schemas.microsoft.com/office/drawing/2014/main" id="{BCAF454E-07DE-462D-8D0F-DB391F0A33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97071" y="628633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2" name="Freeform 17">
              <a:extLst>
                <a:ext uri="{FF2B5EF4-FFF2-40B4-BE49-F238E27FC236}">
                  <a16:creationId xmlns:a16="http://schemas.microsoft.com/office/drawing/2014/main" id="{CB00F0CC-17DD-47F6-A615-64EE666CA1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0256" y="6289602"/>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3" name="Freeform 21">
              <a:extLst>
                <a:ext uri="{FF2B5EF4-FFF2-40B4-BE49-F238E27FC236}">
                  <a16:creationId xmlns:a16="http://schemas.microsoft.com/office/drawing/2014/main" id="{54441B51-4C42-4447-8963-87CD1573F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25098" y="63018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4" name="Freeform 25">
              <a:extLst>
                <a:ext uri="{FF2B5EF4-FFF2-40B4-BE49-F238E27FC236}">
                  <a16:creationId xmlns:a16="http://schemas.microsoft.com/office/drawing/2014/main" id="{A89895BB-8D3F-42B1-A97D-B8853945DB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01113" y="6292784"/>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5" name="Freeform 29">
              <a:extLst>
                <a:ext uri="{FF2B5EF4-FFF2-40B4-BE49-F238E27FC236}">
                  <a16:creationId xmlns:a16="http://schemas.microsoft.com/office/drawing/2014/main" id="{7768DB2B-A9A1-40FC-9D72-861EE09B85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83858" y="6323060"/>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6" name="Freeform 31">
              <a:extLst>
                <a:ext uri="{FF2B5EF4-FFF2-40B4-BE49-F238E27FC236}">
                  <a16:creationId xmlns:a16="http://schemas.microsoft.com/office/drawing/2014/main" id="{86502EC4-0017-4B76-91D8-FCCE1917B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39432" y="6309234"/>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7" name="Freeform 106">
              <a:extLst>
                <a:ext uri="{FF2B5EF4-FFF2-40B4-BE49-F238E27FC236}">
                  <a16:creationId xmlns:a16="http://schemas.microsoft.com/office/drawing/2014/main" id="{FDC5254C-6874-4B06-8A35-3AE718B9BF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70829" y="629902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8" name="Freeform 19">
              <a:extLst>
                <a:ext uri="{FF2B5EF4-FFF2-40B4-BE49-F238E27FC236}">
                  <a16:creationId xmlns:a16="http://schemas.microsoft.com/office/drawing/2014/main" id="{56C43679-E68C-4D8B-9D0F-58162BF769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445" y="620188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9" name="Freeform 20">
              <a:extLst>
                <a:ext uri="{FF2B5EF4-FFF2-40B4-BE49-F238E27FC236}">
                  <a16:creationId xmlns:a16="http://schemas.microsoft.com/office/drawing/2014/main" id="{39010890-8EE4-4C57-B6DC-4473B2EC10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4890" y="6188705"/>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0" name="Freeform 27">
              <a:extLst>
                <a:ext uri="{FF2B5EF4-FFF2-40B4-BE49-F238E27FC236}">
                  <a16:creationId xmlns:a16="http://schemas.microsoft.com/office/drawing/2014/main" id="{753E783C-B9EA-468B-A4F6-7FA43AD1F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8743" y="623405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1" name="Freeform 28">
              <a:extLst>
                <a:ext uri="{FF2B5EF4-FFF2-40B4-BE49-F238E27FC236}">
                  <a16:creationId xmlns:a16="http://schemas.microsoft.com/office/drawing/2014/main" id="{1B6669F5-12B9-45CC-B561-78BC93B9D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4878" y="6201882"/>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2" name="Freeform 5">
              <a:extLst>
                <a:ext uri="{FF2B5EF4-FFF2-40B4-BE49-F238E27FC236}">
                  <a16:creationId xmlns:a16="http://schemas.microsoft.com/office/drawing/2014/main" id="{8D353A2A-1C05-473E-9F85-E8700AC2A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95946" y="6194423"/>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3" name="Freeform 6">
              <a:extLst>
                <a:ext uri="{FF2B5EF4-FFF2-40B4-BE49-F238E27FC236}">
                  <a16:creationId xmlns:a16="http://schemas.microsoft.com/office/drawing/2014/main" id="{AB37D4B4-3F42-4489-8AE8-E84500D3B1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79131" y="619004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4" name="Freeform 7">
              <a:extLst>
                <a:ext uri="{FF2B5EF4-FFF2-40B4-BE49-F238E27FC236}">
                  <a16:creationId xmlns:a16="http://schemas.microsoft.com/office/drawing/2014/main" id="{54951EAF-861B-4313-A253-F271749C5A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9741" y="621631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5" name="Freeform 8">
              <a:extLst>
                <a:ext uri="{FF2B5EF4-FFF2-40B4-BE49-F238E27FC236}">
                  <a16:creationId xmlns:a16="http://schemas.microsoft.com/office/drawing/2014/main" id="{F9049C2B-38AD-47BA-819A-B29319172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11919" y="61957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6" name="Freeform 9">
              <a:extLst>
                <a:ext uri="{FF2B5EF4-FFF2-40B4-BE49-F238E27FC236}">
                  <a16:creationId xmlns:a16="http://schemas.microsoft.com/office/drawing/2014/main" id="{8A043790-1DE1-486D-80BF-3F2C29815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6320" y="6192496"/>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7" name="Freeform 11">
              <a:extLst>
                <a:ext uri="{FF2B5EF4-FFF2-40B4-BE49-F238E27FC236}">
                  <a16:creationId xmlns:a16="http://schemas.microsoft.com/office/drawing/2014/main" id="{E1AC2D85-97D6-4FCE-B7F8-95447DAD0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71356" y="6213714"/>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8" name="Freeform 12">
              <a:extLst>
                <a:ext uri="{FF2B5EF4-FFF2-40B4-BE49-F238E27FC236}">
                  <a16:creationId xmlns:a16="http://schemas.microsoft.com/office/drawing/2014/main" id="{D7ADF5D0-3DEC-4538-A101-B2E90C890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62698" y="621697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9" name="Freeform 13">
              <a:extLst>
                <a:ext uri="{FF2B5EF4-FFF2-40B4-BE49-F238E27FC236}">
                  <a16:creationId xmlns:a16="http://schemas.microsoft.com/office/drawing/2014/main" id="{28157D54-E68A-4E37-8A75-CC2CEBA0C8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44804" y="619180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0" name="Freeform 14">
              <a:extLst>
                <a:ext uri="{FF2B5EF4-FFF2-40B4-BE49-F238E27FC236}">
                  <a16:creationId xmlns:a16="http://schemas.microsoft.com/office/drawing/2014/main" id="{97C6DD1F-011E-4405-896F-1434D8ED9C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08230" y="622024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1" name="Freeform 16">
              <a:extLst>
                <a:ext uri="{FF2B5EF4-FFF2-40B4-BE49-F238E27FC236}">
                  <a16:creationId xmlns:a16="http://schemas.microsoft.com/office/drawing/2014/main" id="{87D9B685-46A3-48B9-8332-62674FC5FB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09051" y="6225954"/>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2" name="Freeform 17">
              <a:extLst>
                <a:ext uri="{FF2B5EF4-FFF2-40B4-BE49-F238E27FC236}">
                  <a16:creationId xmlns:a16="http://schemas.microsoft.com/office/drawing/2014/main" id="{61F1051A-5881-4D38-97E8-9879823614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79760" y="6212486"/>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3" name="Freeform 21">
              <a:extLst>
                <a:ext uri="{FF2B5EF4-FFF2-40B4-BE49-F238E27FC236}">
                  <a16:creationId xmlns:a16="http://schemas.microsoft.com/office/drawing/2014/main" id="{87A4A793-361C-4524-B989-098D5F082B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42828" y="6202288"/>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4" name="Freeform 25">
              <a:extLst>
                <a:ext uri="{FF2B5EF4-FFF2-40B4-BE49-F238E27FC236}">
                  <a16:creationId xmlns:a16="http://schemas.microsoft.com/office/drawing/2014/main" id="{E24E8E5F-2AE2-49DA-B760-B87188FA0B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48498" y="622024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5" name="Freeform 29">
              <a:extLst>
                <a:ext uri="{FF2B5EF4-FFF2-40B4-BE49-F238E27FC236}">
                  <a16:creationId xmlns:a16="http://schemas.microsoft.com/office/drawing/2014/main" id="{C75E5453-4D54-446F-A7DB-29FEFFB018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97998" y="620249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6" name="Freeform 31">
              <a:extLst>
                <a:ext uri="{FF2B5EF4-FFF2-40B4-BE49-F238E27FC236}">
                  <a16:creationId xmlns:a16="http://schemas.microsoft.com/office/drawing/2014/main" id="{AF04A086-2766-4C9A-B445-417BB07CE4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75116" y="6213588"/>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7" name="Freeform 19">
              <a:extLst>
                <a:ext uri="{FF2B5EF4-FFF2-40B4-BE49-F238E27FC236}">
                  <a16:creationId xmlns:a16="http://schemas.microsoft.com/office/drawing/2014/main" id="{902391F4-7B22-437F-9BD0-E579059D20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42041" y="603199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438545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75"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5"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6"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7"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8"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9"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0"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1"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33" name="Rectangle 132">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85054D1-444D-7D44-9063-BE86908BA6BD}"/>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282391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74"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5"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6"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7"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8"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9"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0"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31"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5EDFDC0-0E60-D442-A576-35FAB8C3BC5F}"/>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3242503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16CBA43-3D79-E44B-8093-BECB904B3089}"/>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1790961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5859E4C-C4C6-E249-9AE3-EA7BAEAC8888}"/>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3328884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56F1A-15E3-D64D-8760-52FA8C2EFDE8}"/>
              </a:ext>
            </a:extLst>
          </p:cNvPr>
          <p:cNvSpPr>
            <a:spLocks noGrp="1"/>
          </p:cNvSpPr>
          <p:nvPr>
            <p:ph type="title"/>
          </p:nvPr>
        </p:nvSpPr>
        <p:spPr/>
        <p:txBody>
          <a:bodyPr/>
          <a:lstStyle/>
          <a:p>
            <a:r>
              <a:rPr lang="en-US" dirty="0"/>
              <a:t>What is Digital Marketing</a:t>
            </a:r>
          </a:p>
        </p:txBody>
      </p:sp>
      <p:sp>
        <p:nvSpPr>
          <p:cNvPr id="3" name="Content Placeholder 2">
            <a:extLst>
              <a:ext uri="{FF2B5EF4-FFF2-40B4-BE49-F238E27FC236}">
                <a16:creationId xmlns:a16="http://schemas.microsoft.com/office/drawing/2014/main" id="{2BF02E52-7C82-A640-833F-1FEC8F81CD13}"/>
              </a:ext>
            </a:extLst>
          </p:cNvPr>
          <p:cNvSpPr>
            <a:spLocks noGrp="1"/>
          </p:cNvSpPr>
          <p:nvPr>
            <p:ph idx="1"/>
          </p:nvPr>
        </p:nvSpPr>
        <p:spPr/>
        <p:txBody>
          <a:bodyPr/>
          <a:lstStyle/>
          <a:p>
            <a:r>
              <a:rPr lang="en-GB" dirty="0">
                <a:solidFill>
                  <a:srgbClr val="18293A"/>
                </a:solidFill>
              </a:rPr>
              <a:t>Achieving marketing objectives through applying digital technologies and media.</a:t>
            </a:r>
          </a:p>
          <a:p>
            <a:r>
              <a:rPr lang="en-GB" dirty="0"/>
              <a:t>These digital technologies include the desktop, mobile, tablet and other digital platforms</a:t>
            </a:r>
          </a:p>
          <a:p>
            <a:r>
              <a:rPr lang="en-MY" dirty="0"/>
              <a:t>Over 3 billion people around the globe regularly use digital media and associated technology. Successful digital marketers need to grasp the scope of the changes driven by this technology and how it is changing behaviour. </a:t>
            </a:r>
          </a:p>
          <a:p>
            <a:endParaRPr lang="en-GB" dirty="0"/>
          </a:p>
          <a:p>
            <a:endParaRPr lang="en-US" dirty="0"/>
          </a:p>
          <a:p>
            <a:endParaRPr lang="en-US" dirty="0"/>
          </a:p>
        </p:txBody>
      </p:sp>
    </p:spTree>
    <p:extLst>
      <p:ext uri="{BB962C8B-B14F-4D97-AF65-F5344CB8AC3E}">
        <p14:creationId xmlns:p14="http://schemas.microsoft.com/office/powerpoint/2010/main" val="25586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4" name="Group 243">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245"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5"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7"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6"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9"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1"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3"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9"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5"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0"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1"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2"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3"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4"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5"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6"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7"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8"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9"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0"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1"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2"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3"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4"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5"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6"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7"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8"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9"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0"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1"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2"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3"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4"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5"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1"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2"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3"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4"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5"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6"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7"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8"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9"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0"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1"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2"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3"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4"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5"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6"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7"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8"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9"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590" name="Rectangle 302">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10;&#10;Description automatically generated">
            <a:extLst>
              <a:ext uri="{FF2B5EF4-FFF2-40B4-BE49-F238E27FC236}">
                <a16:creationId xmlns:a16="http://schemas.microsoft.com/office/drawing/2014/main" id="{056F89E2-6A27-2F48-BC86-A05FAED2B979}"/>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471284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5F9F724-F1EF-9440-B4F9-FB89D6FE3DBE}"/>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2502948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D3123CD-4595-D549-9B89-EC187CA3F9A9}"/>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3543424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8"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59"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0"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1"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2"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3"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4"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5"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6"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7"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8"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9"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0"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1"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2"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3"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4"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5"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6"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7"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8"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9"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0"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1"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2"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3"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4"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5"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6"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7"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8"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9"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0"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1"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2"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3"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4"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5"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6"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7"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8"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9"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0"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1"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2"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3"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4"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5"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6"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7"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8"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9"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0"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1"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2"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3"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4"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5"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216"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with medium confidence">
            <a:extLst>
              <a:ext uri="{FF2B5EF4-FFF2-40B4-BE49-F238E27FC236}">
                <a16:creationId xmlns:a16="http://schemas.microsoft.com/office/drawing/2014/main" id="{EFCC73DD-5753-4E46-B897-83615675D470}"/>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1057644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8" name="Group 16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289"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0"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1"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2"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3"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4"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5"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6"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7"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8"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9"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0"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1"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2"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3"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4"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5"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6"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7"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8"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4"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5"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6"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7"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8"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9"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0"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1"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2"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3"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4"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5"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6"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7"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8"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9"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0"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1"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2"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3"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4"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5"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6"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7"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8"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9"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0"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1"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2"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3"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4"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5"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346" name="Rectangle 219">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8A45B4A-06AA-6A4E-AFA3-C335A84A8443}"/>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4220732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1" name="Group 16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6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220" name="Rectangle 219">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C8237E3-2A52-0248-9634-7D94AA395EA8}"/>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150487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1" name="Group 16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6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220" name="Rectangle 219">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with medium confidence">
            <a:extLst>
              <a:ext uri="{FF2B5EF4-FFF2-40B4-BE49-F238E27FC236}">
                <a16:creationId xmlns:a16="http://schemas.microsoft.com/office/drawing/2014/main" id="{BC84B4EB-B269-6E40-B1F9-2C5AF01B0984}"/>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1061858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1" name="Group 16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6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220" name="Rectangle 219">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with medium confidence">
            <a:extLst>
              <a:ext uri="{FF2B5EF4-FFF2-40B4-BE49-F238E27FC236}">
                <a16:creationId xmlns:a16="http://schemas.microsoft.com/office/drawing/2014/main" id="{20956F84-3202-6C4C-9667-77F7AF168EAB}"/>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840203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1" name="Group 16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6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220" name="Rectangle 219">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D2506B68-4494-E444-A3D6-BF0E289DC26E}"/>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2674209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8" name="Group 218">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499"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0"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1"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2"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3"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4"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5"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6"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7"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8"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9"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0"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1"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8"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0"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2"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4"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6"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8"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4"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9"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0"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1"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2"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3"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4"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5"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6"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7"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8"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9"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0"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1"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2"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3"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4"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5"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6"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7"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8"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9"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0"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1"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2"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3"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4"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5"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6"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7"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8"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9"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0"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1"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2"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3"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354" name="Rectangle 353">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9D05BA2-2D4C-B14D-BB2F-EA40E81DEAA1}"/>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228294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E5FA5A2B-FA61-4463-8D32-4C3A00CF4064}"/>
              </a:ext>
            </a:extLst>
          </p:cNvPr>
          <p:cNvPicPr>
            <a:picLocks noChangeAspect="1"/>
          </p:cNvPicPr>
          <p:nvPr/>
        </p:nvPicPr>
        <p:blipFill rotWithShape="1">
          <a:blip r:embed="rId2">
            <a:alphaModFix amt="60000"/>
          </a:blip>
          <a:srcRect l="31157" r="17436" b="-1"/>
          <a:stretch/>
        </p:blipFill>
        <p:spPr>
          <a:xfrm>
            <a:off x="-1" y="1"/>
            <a:ext cx="5295331" cy="6875834"/>
          </a:xfrm>
          <a:prstGeom prst="rect">
            <a:avLst/>
          </a:prstGeom>
        </p:spPr>
      </p:pic>
      <p:sp>
        <p:nvSpPr>
          <p:cNvPr id="2" name="Title 1">
            <a:extLst>
              <a:ext uri="{FF2B5EF4-FFF2-40B4-BE49-F238E27FC236}">
                <a16:creationId xmlns:a16="http://schemas.microsoft.com/office/drawing/2014/main" id="{F46F3614-D866-7B46-9B81-26904DA47CF3}"/>
              </a:ext>
            </a:extLst>
          </p:cNvPr>
          <p:cNvSpPr>
            <a:spLocks noGrp="1"/>
          </p:cNvSpPr>
          <p:nvPr>
            <p:ph type="title"/>
          </p:nvPr>
        </p:nvSpPr>
        <p:spPr>
          <a:xfrm>
            <a:off x="591674" y="1395699"/>
            <a:ext cx="4223965" cy="4111831"/>
          </a:xfrm>
        </p:spPr>
        <p:txBody>
          <a:bodyPr>
            <a:normAutofit/>
          </a:bodyPr>
          <a:lstStyle/>
          <a:p>
            <a:pPr algn="ctr"/>
            <a:r>
              <a:rPr lang="en-US">
                <a:solidFill>
                  <a:srgbClr val="FFFFFF"/>
                </a:solidFill>
              </a:rPr>
              <a:t>The Importance of Digital Marketing</a:t>
            </a:r>
            <a:r>
              <a:rPr lang="en-MY">
                <a:solidFill>
                  <a:srgbClr val="FFFFFF"/>
                </a:solidFill>
              </a:rPr>
              <a:t> </a:t>
            </a:r>
            <a:endParaRPr lang="en-US">
              <a:solidFill>
                <a:srgbClr val="FFFFFF"/>
              </a:solidFill>
            </a:endParaRPr>
          </a:p>
        </p:txBody>
      </p:sp>
      <p:sp>
        <p:nvSpPr>
          <p:cNvPr id="3" name="Content Placeholder 2">
            <a:extLst>
              <a:ext uri="{FF2B5EF4-FFF2-40B4-BE49-F238E27FC236}">
                <a16:creationId xmlns:a16="http://schemas.microsoft.com/office/drawing/2014/main" id="{B73A0278-7B99-C941-8032-55F61637C233}"/>
              </a:ext>
            </a:extLst>
          </p:cNvPr>
          <p:cNvSpPr>
            <a:spLocks noGrp="1"/>
          </p:cNvSpPr>
          <p:nvPr>
            <p:ph idx="1"/>
          </p:nvPr>
        </p:nvSpPr>
        <p:spPr>
          <a:xfrm>
            <a:off x="6096000" y="876300"/>
            <a:ext cx="5219700" cy="5105400"/>
          </a:xfrm>
        </p:spPr>
        <p:txBody>
          <a:bodyPr>
            <a:normAutofit/>
          </a:bodyPr>
          <a:lstStyle/>
          <a:p>
            <a:r>
              <a:rPr lang="en-MY" dirty="0"/>
              <a:t>Increasing of online customers</a:t>
            </a:r>
          </a:p>
          <a:p>
            <a:r>
              <a:rPr lang="en-MY" dirty="0"/>
              <a:t>Cost-effective and faster</a:t>
            </a:r>
          </a:p>
          <a:p>
            <a:r>
              <a:rPr lang="en-MY" dirty="0"/>
              <a:t>To compete with competitors</a:t>
            </a:r>
          </a:p>
          <a:p>
            <a:r>
              <a:rPr lang="en-MY" dirty="0"/>
              <a:t>Reach customers</a:t>
            </a:r>
          </a:p>
          <a:p>
            <a:r>
              <a:rPr lang="en-MY" dirty="0"/>
              <a:t>New market potential</a:t>
            </a:r>
          </a:p>
          <a:p>
            <a:r>
              <a:rPr lang="en-MY" dirty="0"/>
              <a:t>Establish brand reputation</a:t>
            </a:r>
          </a:p>
          <a:p>
            <a:r>
              <a:rPr lang="en-MY" dirty="0"/>
              <a:t>High revenue</a:t>
            </a:r>
            <a:endParaRPr lang="en-US" dirty="0"/>
          </a:p>
        </p:txBody>
      </p:sp>
    </p:spTree>
    <p:extLst>
      <p:ext uri="{BB962C8B-B14F-4D97-AF65-F5344CB8AC3E}">
        <p14:creationId xmlns:p14="http://schemas.microsoft.com/office/powerpoint/2010/main" val="3934822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9" name="Group 258">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260"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1"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2"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3"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4"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5"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6"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7"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8"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9"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0"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1"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2"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3"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4"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5"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6"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7"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8"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9"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0"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1"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2"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3"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4"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5"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6"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7"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8"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9"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0"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1"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2"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3"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4"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5"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6"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7"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8"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9"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0"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1"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2"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3"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4"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5"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6"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7"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8"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4"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5"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6"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318" name="Rectangle 317">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95B7AD3-F1C2-514E-B4ED-C563B9577FBF}"/>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3032899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9" name="Group 258">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260"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1"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2"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3"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4"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5"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6"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7"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8"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9"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0"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1"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2"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3"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4"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5"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6"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7"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8"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9"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0"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1"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2"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3"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4"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5"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6"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7"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8"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9"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0"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1"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2"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3"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4"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5"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6"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7"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8"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9"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0"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1"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2"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3"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4"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5"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6"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7"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8"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4"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5"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6"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318" name="Rectangle 317">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C9219E-3A0A-5C48-ABDE-F312D6204268}"/>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818317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9" name="Group 258">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260"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1"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2"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3"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4"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5"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6"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7"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8"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9"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0"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1"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2"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3"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4"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5"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6"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7"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8"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9"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0"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1"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2"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3"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4"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5"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6"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7"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8"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9"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0"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1"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2"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3"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4"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5"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6"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7"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8"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9"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0"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1"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2"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3"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4"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5"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6"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7"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8"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4"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5"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6"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318" name="Rectangle 317">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A231A8E-3B3A-4A43-A103-88541490789D}"/>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952619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898A3E4-C98F-504E-B64E-C7E89DE3D499}"/>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855017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7CD3012-6C61-204E-9F04-949358A9A484}"/>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2510102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 name="Group 258">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260"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1"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2"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3"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4"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5"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6"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7"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8"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9"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0"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1"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2"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3"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4"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5"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6"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7"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8"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9"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0"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1"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2"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3"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4"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5"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6"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7"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8"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9"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0"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1"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2"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3"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4"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5"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6"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7"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8"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9"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0"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1"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2"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3"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4"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5"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6"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7"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8"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4"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5"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6"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257" name="Rectangle 317">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94E4BA4-A52C-D540-BE55-134410459B25}"/>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3848859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0ACC-AC91-ED49-A720-9AA028B2BD6E}"/>
              </a:ext>
            </a:extLst>
          </p:cNvPr>
          <p:cNvSpPr>
            <a:spLocks noGrp="1"/>
          </p:cNvSpPr>
          <p:nvPr>
            <p:ph type="title"/>
          </p:nvPr>
        </p:nvSpPr>
        <p:spPr/>
        <p:txBody>
          <a:bodyPr/>
          <a:lstStyle/>
          <a:p>
            <a:r>
              <a:rPr lang="en-US" dirty="0"/>
              <a:t>Trends in Digital Marketing in 2021</a:t>
            </a:r>
          </a:p>
        </p:txBody>
      </p:sp>
      <p:graphicFrame>
        <p:nvGraphicFramePr>
          <p:cNvPr id="5" name="Content Placeholder 2">
            <a:extLst>
              <a:ext uri="{FF2B5EF4-FFF2-40B4-BE49-F238E27FC236}">
                <a16:creationId xmlns:a16="http://schemas.microsoft.com/office/drawing/2014/main" id="{A9F1FBBD-2B88-43F0-8985-2C557CC69BD9}"/>
              </a:ext>
            </a:extLst>
          </p:cNvPr>
          <p:cNvGraphicFramePr>
            <a:graphicFrameLocks noGrp="1"/>
          </p:cNvGraphicFramePr>
          <p:nvPr>
            <p:ph idx="1"/>
            <p:extLst>
              <p:ext uri="{D42A27DB-BD31-4B8C-83A1-F6EECF244321}">
                <p14:modId xmlns:p14="http://schemas.microsoft.com/office/powerpoint/2010/main" val="2189992558"/>
              </p:ext>
            </p:extLst>
          </p:nvPr>
        </p:nvGraphicFramePr>
        <p:xfrm>
          <a:off x="1069848" y="1874520"/>
          <a:ext cx="963401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0067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3"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4"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08" name="Rectangle 68">
            <a:extLst>
              <a:ext uri="{FF2B5EF4-FFF2-40B4-BE49-F238E27FC236}">
                <a16:creationId xmlns:a16="http://schemas.microsoft.com/office/drawing/2014/main" id="{F616A82B-4290-46E7-BF7E-9119EFAF9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Title 1">
            <a:extLst>
              <a:ext uri="{FF2B5EF4-FFF2-40B4-BE49-F238E27FC236}">
                <a16:creationId xmlns:a16="http://schemas.microsoft.com/office/drawing/2014/main" id="{E80CC0BE-A21C-CC4A-957F-A42F38235F5F}"/>
              </a:ext>
            </a:extLst>
          </p:cNvPr>
          <p:cNvSpPr>
            <a:spLocks noGrp="1"/>
          </p:cNvSpPr>
          <p:nvPr>
            <p:ph type="title"/>
          </p:nvPr>
        </p:nvSpPr>
        <p:spPr>
          <a:xfrm>
            <a:off x="7567966" y="1135530"/>
            <a:ext cx="4016188" cy="2892612"/>
          </a:xfrm>
        </p:spPr>
        <p:txBody>
          <a:bodyPr vert="horz" lIns="91440" tIns="45720" rIns="91440" bIns="45720" rtlCol="0" anchor="b">
            <a:normAutofit/>
          </a:bodyPr>
          <a:lstStyle/>
          <a:p>
            <a:pPr algn="ctr"/>
            <a:endParaRPr lang="en-US"/>
          </a:p>
        </p:txBody>
      </p:sp>
      <p:pic>
        <p:nvPicPr>
          <p:cNvPr id="5" name="Content Placeholder 4" descr="Graphical user interface, text, application, Teams&#10;&#10;Description automatically generated">
            <a:extLst>
              <a:ext uri="{FF2B5EF4-FFF2-40B4-BE49-F238E27FC236}">
                <a16:creationId xmlns:a16="http://schemas.microsoft.com/office/drawing/2014/main" id="{94C054F9-604A-A346-AA62-62469AEB33AB}"/>
              </a:ext>
            </a:extLst>
          </p:cNvPr>
          <p:cNvPicPr>
            <a:picLocks noGrp="1" noChangeAspect="1"/>
          </p:cNvPicPr>
          <p:nvPr>
            <p:ph idx="1"/>
          </p:nvPr>
        </p:nvPicPr>
        <p:blipFill rotWithShape="1">
          <a:blip r:embed="rId2"/>
          <a:srcRect r="24376"/>
          <a:stretch/>
        </p:blipFill>
        <p:spPr>
          <a:xfrm>
            <a:off x="20" y="-1"/>
            <a:ext cx="6915093" cy="6858001"/>
          </a:xfrm>
          <a:prstGeom prst="rect">
            <a:avLst/>
          </a:prstGeom>
        </p:spPr>
      </p:pic>
    </p:spTree>
    <p:extLst>
      <p:ext uri="{BB962C8B-B14F-4D97-AF65-F5344CB8AC3E}">
        <p14:creationId xmlns:p14="http://schemas.microsoft.com/office/powerpoint/2010/main" val="862415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7"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248" name="Rectangle 68">
            <a:extLst>
              <a:ext uri="{FF2B5EF4-FFF2-40B4-BE49-F238E27FC236}">
                <a16:creationId xmlns:a16="http://schemas.microsoft.com/office/drawing/2014/main" id="{F616A82B-4290-46E7-BF7E-9119EFAF9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itle 1">
            <a:extLst>
              <a:ext uri="{FF2B5EF4-FFF2-40B4-BE49-F238E27FC236}">
                <a16:creationId xmlns:a16="http://schemas.microsoft.com/office/drawing/2014/main" id="{0687CE52-61E6-2642-94E1-8EC4A6FFA24D}"/>
              </a:ext>
            </a:extLst>
          </p:cNvPr>
          <p:cNvSpPr>
            <a:spLocks noGrp="1"/>
          </p:cNvSpPr>
          <p:nvPr>
            <p:ph type="title"/>
          </p:nvPr>
        </p:nvSpPr>
        <p:spPr>
          <a:xfrm>
            <a:off x="7567966" y="1135530"/>
            <a:ext cx="4016188" cy="2892612"/>
          </a:xfrm>
        </p:spPr>
        <p:txBody>
          <a:bodyPr vert="horz" lIns="91440" tIns="45720" rIns="91440" bIns="45720" rtlCol="0" anchor="b">
            <a:normAutofit/>
          </a:bodyPr>
          <a:lstStyle/>
          <a:p>
            <a:pPr algn="ctr"/>
            <a:endParaRPr lang="en-US"/>
          </a:p>
        </p:txBody>
      </p:sp>
      <p:pic>
        <p:nvPicPr>
          <p:cNvPr id="5" name="Content Placeholder 4" descr="Graphical user interface, text, application, Teams&#10;&#10;Description automatically generated">
            <a:extLst>
              <a:ext uri="{FF2B5EF4-FFF2-40B4-BE49-F238E27FC236}">
                <a16:creationId xmlns:a16="http://schemas.microsoft.com/office/drawing/2014/main" id="{53D36E63-3F91-FD4C-AAE0-5AC3F36FA113}"/>
              </a:ext>
            </a:extLst>
          </p:cNvPr>
          <p:cNvPicPr>
            <a:picLocks noGrp="1" noChangeAspect="1"/>
          </p:cNvPicPr>
          <p:nvPr>
            <p:ph idx="1"/>
          </p:nvPr>
        </p:nvPicPr>
        <p:blipFill rotWithShape="1">
          <a:blip r:embed="rId2"/>
          <a:srcRect t="9003" r="-1" b="16615"/>
          <a:stretch/>
        </p:blipFill>
        <p:spPr>
          <a:xfrm>
            <a:off x="20" y="-1"/>
            <a:ext cx="6915093" cy="6858001"/>
          </a:xfrm>
          <a:prstGeom prst="rect">
            <a:avLst/>
          </a:prstGeom>
        </p:spPr>
      </p:pic>
    </p:spTree>
    <p:extLst>
      <p:ext uri="{BB962C8B-B14F-4D97-AF65-F5344CB8AC3E}">
        <p14:creationId xmlns:p14="http://schemas.microsoft.com/office/powerpoint/2010/main" val="1094686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0B7ED827-06A5-4778-9BB3-74A28B33D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699C7C3-AA26-499B-BAF7-AA8B95CA07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09AD39-38BF-E44E-8946-BC659BAD3E94}"/>
              </a:ext>
            </a:extLst>
          </p:cNvPr>
          <p:cNvSpPr>
            <a:spLocks noGrp="1"/>
          </p:cNvSpPr>
          <p:nvPr>
            <p:ph type="title"/>
          </p:nvPr>
        </p:nvSpPr>
        <p:spPr>
          <a:xfrm>
            <a:off x="1073811" y="498507"/>
            <a:ext cx="8799468" cy="1180779"/>
          </a:xfrm>
        </p:spPr>
        <p:txBody>
          <a:bodyPr>
            <a:normAutofit/>
          </a:bodyPr>
          <a:lstStyle/>
          <a:p>
            <a:endParaRPr lang="en-US"/>
          </a:p>
        </p:txBody>
      </p:sp>
      <p:sp>
        <p:nvSpPr>
          <p:cNvPr id="87" name="Rectangle 86">
            <a:extLst>
              <a:ext uri="{FF2B5EF4-FFF2-40B4-BE49-F238E27FC236}">
                <a16:creationId xmlns:a16="http://schemas.microsoft.com/office/drawing/2014/main" id="{EABD46F8-DB46-4291-9AAA-77A9EDEEB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011" y="1870166"/>
            <a:ext cx="10401989" cy="4112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 chat or text message&#10;&#10;Description automatically generated">
            <a:extLst>
              <a:ext uri="{FF2B5EF4-FFF2-40B4-BE49-F238E27FC236}">
                <a16:creationId xmlns:a16="http://schemas.microsoft.com/office/drawing/2014/main" id="{AA485841-F3BA-594B-AD73-768267032C37}"/>
              </a:ext>
            </a:extLst>
          </p:cNvPr>
          <p:cNvPicPr>
            <a:picLocks noChangeAspect="1"/>
          </p:cNvPicPr>
          <p:nvPr/>
        </p:nvPicPr>
        <p:blipFill rotWithShape="1">
          <a:blip r:embed="rId2"/>
          <a:srcRect t="5531" r="3" b="6373"/>
          <a:stretch/>
        </p:blipFill>
        <p:spPr>
          <a:xfrm>
            <a:off x="1747598" y="376608"/>
            <a:ext cx="3829186" cy="6133583"/>
          </a:xfrm>
          <a:prstGeom prst="rect">
            <a:avLst/>
          </a:prstGeom>
        </p:spPr>
      </p:pic>
      <p:sp>
        <p:nvSpPr>
          <p:cNvPr id="80" name="Content Placeholder 79">
            <a:extLst>
              <a:ext uri="{FF2B5EF4-FFF2-40B4-BE49-F238E27FC236}">
                <a16:creationId xmlns:a16="http://schemas.microsoft.com/office/drawing/2014/main" id="{384E47C4-9DD5-4200-B61C-3247D353CF6E}"/>
              </a:ext>
            </a:extLst>
          </p:cNvPr>
          <p:cNvSpPr>
            <a:spLocks noGrp="1"/>
          </p:cNvSpPr>
          <p:nvPr>
            <p:ph idx="1"/>
          </p:nvPr>
        </p:nvSpPr>
        <p:spPr>
          <a:xfrm>
            <a:off x="4972424" y="2279136"/>
            <a:ext cx="4195481" cy="3257140"/>
          </a:xfrm>
        </p:spPr>
        <p:txBody>
          <a:bodyPr>
            <a:normAutofit/>
          </a:bodyPr>
          <a:lstStyle/>
          <a:p>
            <a:endParaRPr lang="en-US"/>
          </a:p>
        </p:txBody>
      </p:sp>
      <p:grpSp>
        <p:nvGrpSpPr>
          <p:cNvPr id="89" name="Group 88">
            <a:extLst>
              <a:ext uri="{FF2B5EF4-FFF2-40B4-BE49-F238E27FC236}">
                <a16:creationId xmlns:a16="http://schemas.microsoft.com/office/drawing/2014/main" id="{A3AB7683-6CAB-46C4-A2AE-1046AF1106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96755" y="6839"/>
            <a:ext cx="1346033" cy="6828542"/>
            <a:chOff x="10396755" y="6839"/>
            <a:chExt cx="1346033" cy="6828542"/>
          </a:xfrm>
        </p:grpSpPr>
        <p:sp>
          <p:nvSpPr>
            <p:cNvPr id="90" name="Freeform 10">
              <a:extLst>
                <a:ext uri="{FF2B5EF4-FFF2-40B4-BE49-F238E27FC236}">
                  <a16:creationId xmlns:a16="http://schemas.microsoft.com/office/drawing/2014/main" id="{FC761035-E33B-4031-8149-71FAD18659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9602" y="152662"/>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5">
              <a:extLst>
                <a:ext uri="{FF2B5EF4-FFF2-40B4-BE49-F238E27FC236}">
                  <a16:creationId xmlns:a16="http://schemas.microsoft.com/office/drawing/2014/main" id="{79BFF3ED-9C9F-4830-AD98-B8FB14E52B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33532" y="666859"/>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22">
              <a:extLst>
                <a:ext uri="{FF2B5EF4-FFF2-40B4-BE49-F238E27FC236}">
                  <a16:creationId xmlns:a16="http://schemas.microsoft.com/office/drawing/2014/main" id="{318C324D-735D-4AF9-A1B4-B3677F6AB6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80966" y="1124393"/>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23">
              <a:extLst>
                <a:ext uri="{FF2B5EF4-FFF2-40B4-BE49-F238E27FC236}">
                  <a16:creationId xmlns:a16="http://schemas.microsoft.com/office/drawing/2014/main" id="{CA7AB8D6-84A6-4769-B281-9613C472FB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94653" y="911827"/>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26">
              <a:extLst>
                <a:ext uri="{FF2B5EF4-FFF2-40B4-BE49-F238E27FC236}">
                  <a16:creationId xmlns:a16="http://schemas.microsoft.com/office/drawing/2014/main" id="{FA339884-511E-44C2-9FD8-CD1A7F810F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81877" y="1395534"/>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27">
              <a:extLst>
                <a:ext uri="{FF2B5EF4-FFF2-40B4-BE49-F238E27FC236}">
                  <a16:creationId xmlns:a16="http://schemas.microsoft.com/office/drawing/2014/main" id="{DB165AB7-8D0A-4EE6-B54B-A4729008F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72353" y="192690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28">
              <a:extLst>
                <a:ext uri="{FF2B5EF4-FFF2-40B4-BE49-F238E27FC236}">
                  <a16:creationId xmlns:a16="http://schemas.microsoft.com/office/drawing/2014/main" id="{7A9C8AB8-5E02-4F22-A29C-0D2FA1A51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96481" y="169245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30">
              <a:extLst>
                <a:ext uri="{FF2B5EF4-FFF2-40B4-BE49-F238E27FC236}">
                  <a16:creationId xmlns:a16="http://schemas.microsoft.com/office/drawing/2014/main" id="{C1FF341F-D425-43F9-B7BC-E402B873B0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34687" y="1153146"/>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43">
              <a:extLst>
                <a:ext uri="{FF2B5EF4-FFF2-40B4-BE49-F238E27FC236}">
                  <a16:creationId xmlns:a16="http://schemas.microsoft.com/office/drawing/2014/main" id="{5E28B171-2E71-4639-87DB-DCD1BEDE0D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3777" y="815840"/>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51">
              <a:extLst>
                <a:ext uri="{FF2B5EF4-FFF2-40B4-BE49-F238E27FC236}">
                  <a16:creationId xmlns:a16="http://schemas.microsoft.com/office/drawing/2014/main" id="{5961C71A-41B1-47B7-B6D2-F6DC45E4F7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1648" y="1015451"/>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52">
              <a:extLst>
                <a:ext uri="{FF2B5EF4-FFF2-40B4-BE49-F238E27FC236}">
                  <a16:creationId xmlns:a16="http://schemas.microsoft.com/office/drawing/2014/main" id="{3BCF2E6D-B984-44D2-A12D-DFEBF8FCE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9677" y="276433"/>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53">
              <a:extLst>
                <a:ext uri="{FF2B5EF4-FFF2-40B4-BE49-F238E27FC236}">
                  <a16:creationId xmlns:a16="http://schemas.microsoft.com/office/drawing/2014/main" id="{1AD1D1A9-43BE-4CAD-9B9F-2408476B3A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9734" y="1254224"/>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54">
              <a:extLst>
                <a:ext uri="{FF2B5EF4-FFF2-40B4-BE49-F238E27FC236}">
                  <a16:creationId xmlns:a16="http://schemas.microsoft.com/office/drawing/2014/main" id="{C899F5E7-A16E-47C9-9D5A-0DFBCE0D2F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86603" y="55007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55">
              <a:extLst>
                <a:ext uri="{FF2B5EF4-FFF2-40B4-BE49-F238E27FC236}">
                  <a16:creationId xmlns:a16="http://schemas.microsoft.com/office/drawing/2014/main" id="{92DA2575-194D-4828-9B8D-3C571281C7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9594" y="1463825"/>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57">
              <a:extLst>
                <a:ext uri="{FF2B5EF4-FFF2-40B4-BE49-F238E27FC236}">
                  <a16:creationId xmlns:a16="http://schemas.microsoft.com/office/drawing/2014/main" id="{4D106401-28FD-4DB9-9517-096A962DBB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95743" y="1673570"/>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59">
              <a:extLst>
                <a:ext uri="{FF2B5EF4-FFF2-40B4-BE49-F238E27FC236}">
                  <a16:creationId xmlns:a16="http://schemas.microsoft.com/office/drawing/2014/main" id="{2B352C24-658B-4612-A71D-6608DC4954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94250" y="71957"/>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60">
              <a:extLst>
                <a:ext uri="{FF2B5EF4-FFF2-40B4-BE49-F238E27FC236}">
                  <a16:creationId xmlns:a16="http://schemas.microsoft.com/office/drawing/2014/main" id="{720134AA-8649-4887-AEF1-3958130628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70424" y="190336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78">
              <a:extLst>
                <a:ext uri="{FF2B5EF4-FFF2-40B4-BE49-F238E27FC236}">
                  <a16:creationId xmlns:a16="http://schemas.microsoft.com/office/drawing/2014/main" id="{37C40023-71E9-4D82-952B-2279271B27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5959" y="721463"/>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79">
              <a:extLst>
                <a:ext uri="{FF2B5EF4-FFF2-40B4-BE49-F238E27FC236}">
                  <a16:creationId xmlns:a16="http://schemas.microsoft.com/office/drawing/2014/main" id="{882C4F8E-212D-4C8B-837B-564C87BF90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8331" y="952508"/>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80">
              <a:extLst>
                <a:ext uri="{FF2B5EF4-FFF2-40B4-BE49-F238E27FC236}">
                  <a16:creationId xmlns:a16="http://schemas.microsoft.com/office/drawing/2014/main" id="{E79AB689-B55B-42A8-B1C2-AB544C4C22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2990" y="1190303"/>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82">
              <a:extLst>
                <a:ext uri="{FF2B5EF4-FFF2-40B4-BE49-F238E27FC236}">
                  <a16:creationId xmlns:a16="http://schemas.microsoft.com/office/drawing/2014/main" id="{87995B76-912B-4B71-BAEC-3AD3440A7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3876" y="1980904"/>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83">
              <a:extLst>
                <a:ext uri="{FF2B5EF4-FFF2-40B4-BE49-F238E27FC236}">
                  <a16:creationId xmlns:a16="http://schemas.microsoft.com/office/drawing/2014/main" id="{56F078EA-9BB5-49B0-9C11-1BBFD3B187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26433" y="1666116"/>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84">
              <a:extLst>
                <a:ext uri="{FF2B5EF4-FFF2-40B4-BE49-F238E27FC236}">
                  <a16:creationId xmlns:a16="http://schemas.microsoft.com/office/drawing/2014/main" id="{5AAFAE34-507A-4988-8673-E84AD31B6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7449" y="51687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86">
              <a:extLst>
                <a:ext uri="{FF2B5EF4-FFF2-40B4-BE49-F238E27FC236}">
                  <a16:creationId xmlns:a16="http://schemas.microsoft.com/office/drawing/2014/main" id="{CEBCACAD-6BEA-45E7-93CC-CE382B09B5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7418" y="170868"/>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89">
              <a:extLst>
                <a:ext uri="{FF2B5EF4-FFF2-40B4-BE49-F238E27FC236}">
                  <a16:creationId xmlns:a16="http://schemas.microsoft.com/office/drawing/2014/main" id="{0B74424A-FE1A-495D-BB66-700F57F93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02221" y="1453765"/>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90">
              <a:extLst>
                <a:ext uri="{FF2B5EF4-FFF2-40B4-BE49-F238E27FC236}">
                  <a16:creationId xmlns:a16="http://schemas.microsoft.com/office/drawing/2014/main" id="{84FBE729-D35E-4539-A94C-D1EC07FA3E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0073" y="207667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05">
              <a:extLst>
                <a:ext uri="{FF2B5EF4-FFF2-40B4-BE49-F238E27FC236}">
                  <a16:creationId xmlns:a16="http://schemas.microsoft.com/office/drawing/2014/main" id="{4DAC9156-4609-4037-B312-F2E030CA6A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79607" y="1901582"/>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06">
              <a:extLst>
                <a:ext uri="{FF2B5EF4-FFF2-40B4-BE49-F238E27FC236}">
                  <a16:creationId xmlns:a16="http://schemas.microsoft.com/office/drawing/2014/main" id="{4B7CA784-1C4B-433A-8833-8228428A1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83117" y="58948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08">
              <a:extLst>
                <a:ext uri="{FF2B5EF4-FFF2-40B4-BE49-F238E27FC236}">
                  <a16:creationId xmlns:a16="http://schemas.microsoft.com/office/drawing/2014/main" id="{5772A6DC-433D-4C66-94CF-3B0BF4A78E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80788" y="1199331"/>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09">
              <a:extLst>
                <a:ext uri="{FF2B5EF4-FFF2-40B4-BE49-F238E27FC236}">
                  <a16:creationId xmlns:a16="http://schemas.microsoft.com/office/drawing/2014/main" id="{9AEDDF38-28A5-4BE0-9D89-103D7B8560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63985" y="170065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10">
              <a:extLst>
                <a:ext uri="{FF2B5EF4-FFF2-40B4-BE49-F238E27FC236}">
                  <a16:creationId xmlns:a16="http://schemas.microsoft.com/office/drawing/2014/main" id="{3B3383B5-661F-41F1-B6B9-7D79343703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60841" y="341651"/>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11">
              <a:extLst>
                <a:ext uri="{FF2B5EF4-FFF2-40B4-BE49-F238E27FC236}">
                  <a16:creationId xmlns:a16="http://schemas.microsoft.com/office/drawing/2014/main" id="{89C0BBC9-9EF7-4CEC-941A-583449D8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62040" y="142915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12">
              <a:extLst>
                <a:ext uri="{FF2B5EF4-FFF2-40B4-BE49-F238E27FC236}">
                  <a16:creationId xmlns:a16="http://schemas.microsoft.com/office/drawing/2014/main" id="{4914B414-E31D-4FA7-AFFC-54126C26C9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71543" y="91049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22">
              <a:extLst>
                <a:ext uri="{FF2B5EF4-FFF2-40B4-BE49-F238E27FC236}">
                  <a16:creationId xmlns:a16="http://schemas.microsoft.com/office/drawing/2014/main" id="{2117FC9E-CE63-4248-B2B8-7B98343CB6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16150" y="1719623"/>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23">
              <a:extLst>
                <a:ext uri="{FF2B5EF4-FFF2-40B4-BE49-F238E27FC236}">
                  <a16:creationId xmlns:a16="http://schemas.microsoft.com/office/drawing/2014/main" id="{0B63E4C0-854D-4279-9F72-FF6DA5C3E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42553" y="214054"/>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30">
              <a:extLst>
                <a:ext uri="{FF2B5EF4-FFF2-40B4-BE49-F238E27FC236}">
                  <a16:creationId xmlns:a16="http://schemas.microsoft.com/office/drawing/2014/main" id="{79093762-4747-4FAF-8EE1-CDE89390F8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15774" y="503303"/>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31">
              <a:extLst>
                <a:ext uri="{FF2B5EF4-FFF2-40B4-BE49-F238E27FC236}">
                  <a16:creationId xmlns:a16="http://schemas.microsoft.com/office/drawing/2014/main" id="{017A8210-111D-450F-9383-103589E20B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29592" y="1058290"/>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32">
              <a:extLst>
                <a:ext uri="{FF2B5EF4-FFF2-40B4-BE49-F238E27FC236}">
                  <a16:creationId xmlns:a16="http://schemas.microsoft.com/office/drawing/2014/main" id="{535F5968-5B15-40CC-AEC1-43A646E224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31247" y="193792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35">
              <a:extLst>
                <a:ext uri="{FF2B5EF4-FFF2-40B4-BE49-F238E27FC236}">
                  <a16:creationId xmlns:a16="http://schemas.microsoft.com/office/drawing/2014/main" id="{245740C8-042F-4E2E-BAB9-CD84ABFE51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16931" y="828632"/>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41">
              <a:extLst>
                <a:ext uri="{FF2B5EF4-FFF2-40B4-BE49-F238E27FC236}">
                  <a16:creationId xmlns:a16="http://schemas.microsoft.com/office/drawing/2014/main" id="{55E86D9A-DB24-4298-BBDA-BD9D90407D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41679" y="1292398"/>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31">
              <a:extLst>
                <a:ext uri="{FF2B5EF4-FFF2-40B4-BE49-F238E27FC236}">
                  <a16:creationId xmlns:a16="http://schemas.microsoft.com/office/drawing/2014/main" id="{33FD4970-3FA9-4E6C-BBD8-8B9687A5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7586" y="6281545"/>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41">
              <a:extLst>
                <a:ext uri="{FF2B5EF4-FFF2-40B4-BE49-F238E27FC236}">
                  <a16:creationId xmlns:a16="http://schemas.microsoft.com/office/drawing/2014/main" id="{FE3D2C4D-D2D5-4671-93F1-BC3893A7D2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60398" y="6279131"/>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49">
              <a:extLst>
                <a:ext uri="{FF2B5EF4-FFF2-40B4-BE49-F238E27FC236}">
                  <a16:creationId xmlns:a16="http://schemas.microsoft.com/office/drawing/2014/main" id="{B47651FA-3815-4ABD-91EF-AE2A66B922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31280" y="650834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70">
              <a:extLst>
                <a:ext uri="{FF2B5EF4-FFF2-40B4-BE49-F238E27FC236}">
                  <a16:creationId xmlns:a16="http://schemas.microsoft.com/office/drawing/2014/main" id="{5D9A1038-301A-4E50-8C33-BCF9A9D69F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1859" y="6187020"/>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85">
              <a:extLst>
                <a:ext uri="{FF2B5EF4-FFF2-40B4-BE49-F238E27FC236}">
                  <a16:creationId xmlns:a16="http://schemas.microsoft.com/office/drawing/2014/main" id="{6FD82931-556E-4A4D-B2A3-D42D891DFF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5264" y="6435018"/>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87">
              <a:extLst>
                <a:ext uri="{FF2B5EF4-FFF2-40B4-BE49-F238E27FC236}">
                  <a16:creationId xmlns:a16="http://schemas.microsoft.com/office/drawing/2014/main" id="{99FBB68C-08D3-4160-A767-E689788910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32743" y="665805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17">
              <a:extLst>
                <a:ext uri="{FF2B5EF4-FFF2-40B4-BE49-F238E27FC236}">
                  <a16:creationId xmlns:a16="http://schemas.microsoft.com/office/drawing/2014/main" id="{777DFD76-E5B3-4A82-8214-951FE459A1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39499" y="597737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18">
              <a:extLst>
                <a:ext uri="{FF2B5EF4-FFF2-40B4-BE49-F238E27FC236}">
                  <a16:creationId xmlns:a16="http://schemas.microsoft.com/office/drawing/2014/main" id="{CB909E68-8C7F-4E27-AEC1-6FBF9C96A0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29863" y="6535112"/>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19">
              <a:extLst>
                <a:ext uri="{FF2B5EF4-FFF2-40B4-BE49-F238E27FC236}">
                  <a16:creationId xmlns:a16="http://schemas.microsoft.com/office/drawing/2014/main" id="{1DF0F915-CD08-4629-9C3C-982B4B2C16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16930" y="6276285"/>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39">
              <a:extLst>
                <a:ext uri="{FF2B5EF4-FFF2-40B4-BE49-F238E27FC236}">
                  <a16:creationId xmlns:a16="http://schemas.microsoft.com/office/drawing/2014/main" id="{53A74448-7EA6-40C8-AA97-8939312792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03615" y="6656013"/>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44">
              <a:extLst>
                <a:ext uri="{FF2B5EF4-FFF2-40B4-BE49-F238E27FC236}">
                  <a16:creationId xmlns:a16="http://schemas.microsoft.com/office/drawing/2014/main" id="{D66A25B3-9238-4DC9-AFB2-77F1D9DB87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71152" y="609533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45">
              <a:extLst>
                <a:ext uri="{FF2B5EF4-FFF2-40B4-BE49-F238E27FC236}">
                  <a16:creationId xmlns:a16="http://schemas.microsoft.com/office/drawing/2014/main" id="{13FAE2DF-35F2-49A8-B36D-196F806DD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81343" y="6466251"/>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06">
              <a:extLst>
                <a:ext uri="{FF2B5EF4-FFF2-40B4-BE49-F238E27FC236}">
                  <a16:creationId xmlns:a16="http://schemas.microsoft.com/office/drawing/2014/main" id="{1F8E6DDD-318D-4D56-9188-045E42CD96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1728" y="665475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85">
              <a:extLst>
                <a:ext uri="{FF2B5EF4-FFF2-40B4-BE49-F238E27FC236}">
                  <a16:creationId xmlns:a16="http://schemas.microsoft.com/office/drawing/2014/main" id="{EEF60F98-9D69-48CB-8D13-83775A9A79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0262" y="6723023"/>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26">
              <a:extLst>
                <a:ext uri="{FF2B5EF4-FFF2-40B4-BE49-F238E27FC236}">
                  <a16:creationId xmlns:a16="http://schemas.microsoft.com/office/drawing/2014/main" id="{83F0063E-E2D1-4A5F-976D-A89104D4F7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2707" y="413453"/>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6">
              <a:extLst>
                <a:ext uri="{FF2B5EF4-FFF2-40B4-BE49-F238E27FC236}">
                  <a16:creationId xmlns:a16="http://schemas.microsoft.com/office/drawing/2014/main" id="{C0B342FE-E87B-40E9-8BA7-10BBE29C1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66406" y="185473"/>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a:extLst>
                <a:ext uri="{FF2B5EF4-FFF2-40B4-BE49-F238E27FC236}">
                  <a16:creationId xmlns:a16="http://schemas.microsoft.com/office/drawing/2014/main" id="{4448C0DF-F940-4089-AE2B-B21990D7D7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41446" y="31473"/>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26">
              <a:extLst>
                <a:ext uri="{FF2B5EF4-FFF2-40B4-BE49-F238E27FC236}">
                  <a16:creationId xmlns:a16="http://schemas.microsoft.com/office/drawing/2014/main" id="{F93D4F95-2369-414A-BE2D-4969E1698F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98569" y="600633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26">
              <a:extLst>
                <a:ext uri="{FF2B5EF4-FFF2-40B4-BE49-F238E27FC236}">
                  <a16:creationId xmlns:a16="http://schemas.microsoft.com/office/drawing/2014/main" id="{59E9080B-466F-4D31-A86B-9BD62A4010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5325" y="601341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7" name="Content Placeholder 6" descr="A screenshot of a computer&#10;&#10;Description automatically generated with low confidence">
            <a:extLst>
              <a:ext uri="{FF2B5EF4-FFF2-40B4-BE49-F238E27FC236}">
                <a16:creationId xmlns:a16="http://schemas.microsoft.com/office/drawing/2014/main" id="{FC1D3FB2-3D70-6146-A00E-829883D264ED}"/>
              </a:ext>
            </a:extLst>
          </p:cNvPr>
          <p:cNvPicPr>
            <a:picLocks noChangeAspect="1"/>
          </p:cNvPicPr>
          <p:nvPr/>
        </p:nvPicPr>
        <p:blipFill rotWithShape="1">
          <a:blip r:embed="rId3"/>
          <a:srcRect t="2922" r="2" b="22997"/>
          <a:stretch/>
        </p:blipFill>
        <p:spPr>
          <a:xfrm>
            <a:off x="6218003" y="388818"/>
            <a:ext cx="3991784" cy="6128862"/>
          </a:xfrm>
          <a:prstGeom prst="rect">
            <a:avLst/>
          </a:prstGeom>
        </p:spPr>
      </p:pic>
    </p:spTree>
    <p:extLst>
      <p:ext uri="{BB962C8B-B14F-4D97-AF65-F5344CB8AC3E}">
        <p14:creationId xmlns:p14="http://schemas.microsoft.com/office/powerpoint/2010/main" val="874212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CB881-B5B0-154A-B1BD-41CF33347BF6}"/>
              </a:ext>
            </a:extLst>
          </p:cNvPr>
          <p:cNvSpPr>
            <a:spLocks noGrp="1"/>
          </p:cNvSpPr>
          <p:nvPr>
            <p:ph type="title"/>
          </p:nvPr>
        </p:nvSpPr>
        <p:spPr/>
        <p:txBody>
          <a:bodyPr/>
          <a:lstStyle/>
          <a:p>
            <a:r>
              <a:rPr lang="en-US" dirty="0"/>
              <a:t>Overview in Digitalization World</a:t>
            </a:r>
          </a:p>
        </p:txBody>
      </p:sp>
      <p:graphicFrame>
        <p:nvGraphicFramePr>
          <p:cNvPr id="4" name="Table 4">
            <a:extLst>
              <a:ext uri="{FF2B5EF4-FFF2-40B4-BE49-F238E27FC236}">
                <a16:creationId xmlns:a16="http://schemas.microsoft.com/office/drawing/2014/main" id="{6077AF29-74A0-A443-8C95-825F62579D68}"/>
              </a:ext>
            </a:extLst>
          </p:cNvPr>
          <p:cNvGraphicFramePr>
            <a:graphicFrameLocks noGrp="1"/>
          </p:cNvGraphicFramePr>
          <p:nvPr>
            <p:ph idx="1"/>
            <p:extLst>
              <p:ext uri="{D42A27DB-BD31-4B8C-83A1-F6EECF244321}">
                <p14:modId xmlns:p14="http://schemas.microsoft.com/office/powerpoint/2010/main" val="3888290461"/>
              </p:ext>
            </p:extLst>
          </p:nvPr>
        </p:nvGraphicFramePr>
        <p:xfrm>
          <a:off x="1069975" y="1874838"/>
          <a:ext cx="9634536" cy="4348480"/>
        </p:xfrm>
        <a:graphic>
          <a:graphicData uri="http://schemas.openxmlformats.org/drawingml/2006/table">
            <a:tbl>
              <a:tblPr firstRow="1" bandRow="1">
                <a:tableStyleId>{5C22544A-7EE6-4342-B048-85BDC9FD1C3A}</a:tableStyleId>
              </a:tblPr>
              <a:tblGrid>
                <a:gridCol w="3211512">
                  <a:extLst>
                    <a:ext uri="{9D8B030D-6E8A-4147-A177-3AD203B41FA5}">
                      <a16:colId xmlns:a16="http://schemas.microsoft.com/office/drawing/2014/main" val="963370749"/>
                    </a:ext>
                  </a:extLst>
                </a:gridCol>
                <a:gridCol w="3211512">
                  <a:extLst>
                    <a:ext uri="{9D8B030D-6E8A-4147-A177-3AD203B41FA5}">
                      <a16:colId xmlns:a16="http://schemas.microsoft.com/office/drawing/2014/main" val="3433913557"/>
                    </a:ext>
                  </a:extLst>
                </a:gridCol>
                <a:gridCol w="3211512">
                  <a:extLst>
                    <a:ext uri="{9D8B030D-6E8A-4147-A177-3AD203B41FA5}">
                      <a16:colId xmlns:a16="http://schemas.microsoft.com/office/drawing/2014/main" val="1779650619"/>
                    </a:ext>
                  </a:extLst>
                </a:gridCol>
              </a:tblGrid>
              <a:tr h="370840">
                <a:tc>
                  <a:txBody>
                    <a:bodyPr/>
                    <a:lstStyle/>
                    <a:p>
                      <a:r>
                        <a:rPr lang="en-US" dirty="0"/>
                        <a:t>Year Founded</a:t>
                      </a:r>
                    </a:p>
                  </a:txBody>
                  <a:tcPr/>
                </a:tc>
                <a:tc>
                  <a:txBody>
                    <a:bodyPr/>
                    <a:lstStyle/>
                    <a:p>
                      <a:r>
                        <a:rPr lang="en-US" dirty="0"/>
                        <a:t>Company/Service</a:t>
                      </a:r>
                    </a:p>
                  </a:txBody>
                  <a:tcPr/>
                </a:tc>
                <a:tc>
                  <a:txBody>
                    <a:bodyPr/>
                    <a:lstStyle/>
                    <a:p>
                      <a:r>
                        <a:rPr lang="en-US" dirty="0"/>
                        <a:t>Category of Innovation</a:t>
                      </a:r>
                    </a:p>
                  </a:txBody>
                  <a:tcPr/>
                </a:tc>
                <a:extLst>
                  <a:ext uri="{0D108BD9-81ED-4DB2-BD59-A6C34878D82A}">
                    <a16:rowId xmlns:a16="http://schemas.microsoft.com/office/drawing/2014/main" val="3376411209"/>
                  </a:ext>
                </a:extLst>
              </a:tr>
              <a:tr h="370840">
                <a:tc>
                  <a:txBody>
                    <a:bodyPr/>
                    <a:lstStyle/>
                    <a:p>
                      <a:r>
                        <a:rPr lang="en-US" dirty="0"/>
                        <a:t>1994</a:t>
                      </a:r>
                    </a:p>
                  </a:txBody>
                  <a:tcPr/>
                </a:tc>
                <a:tc>
                  <a:txBody>
                    <a:bodyPr/>
                    <a:lstStyle/>
                    <a:p>
                      <a:r>
                        <a:rPr lang="en-US" dirty="0"/>
                        <a:t>Amazon</a:t>
                      </a:r>
                    </a:p>
                  </a:txBody>
                  <a:tcPr/>
                </a:tc>
                <a:tc>
                  <a:txBody>
                    <a:bodyPr/>
                    <a:lstStyle/>
                    <a:p>
                      <a:r>
                        <a:rPr lang="en-US" dirty="0"/>
                        <a:t>Retailer</a:t>
                      </a:r>
                    </a:p>
                  </a:txBody>
                  <a:tcPr/>
                </a:tc>
                <a:extLst>
                  <a:ext uri="{0D108BD9-81ED-4DB2-BD59-A6C34878D82A}">
                    <a16:rowId xmlns:a16="http://schemas.microsoft.com/office/drawing/2014/main" val="2482056950"/>
                  </a:ext>
                </a:extLst>
              </a:tr>
              <a:tr h="370840">
                <a:tc>
                  <a:txBody>
                    <a:bodyPr/>
                    <a:lstStyle/>
                    <a:p>
                      <a:r>
                        <a:rPr lang="en-US" dirty="0"/>
                        <a:t>1995</a:t>
                      </a:r>
                    </a:p>
                  </a:txBody>
                  <a:tcPr/>
                </a:tc>
                <a:tc>
                  <a:txBody>
                    <a:bodyPr/>
                    <a:lstStyle/>
                    <a:p>
                      <a:r>
                        <a:rPr lang="en-US" dirty="0"/>
                        <a:t>Yahoo</a:t>
                      </a:r>
                    </a:p>
                  </a:txBody>
                  <a:tcPr/>
                </a:tc>
                <a:tc>
                  <a:txBody>
                    <a:bodyPr/>
                    <a:lstStyle/>
                    <a:p>
                      <a:r>
                        <a:rPr lang="en-US" dirty="0"/>
                        <a:t>Directory and portal</a:t>
                      </a:r>
                    </a:p>
                  </a:txBody>
                  <a:tcPr/>
                </a:tc>
                <a:extLst>
                  <a:ext uri="{0D108BD9-81ED-4DB2-BD59-A6C34878D82A}">
                    <a16:rowId xmlns:a16="http://schemas.microsoft.com/office/drawing/2014/main" val="529168225"/>
                  </a:ext>
                </a:extLst>
              </a:tr>
              <a:tr h="370840">
                <a:tc>
                  <a:txBody>
                    <a:bodyPr/>
                    <a:lstStyle/>
                    <a:p>
                      <a:r>
                        <a:rPr lang="en-US" dirty="0"/>
                        <a:t>1995</a:t>
                      </a:r>
                    </a:p>
                  </a:txBody>
                  <a:tcPr/>
                </a:tc>
                <a:tc>
                  <a:txBody>
                    <a:bodyPr/>
                    <a:lstStyle/>
                    <a:p>
                      <a:r>
                        <a:rPr lang="en-US" dirty="0"/>
                        <a:t>eBay</a:t>
                      </a:r>
                    </a:p>
                  </a:txBody>
                  <a:tcPr/>
                </a:tc>
                <a:tc>
                  <a:txBody>
                    <a:bodyPr/>
                    <a:lstStyle/>
                    <a:p>
                      <a:r>
                        <a:rPr lang="en-US" dirty="0"/>
                        <a:t>Online Auction</a:t>
                      </a:r>
                    </a:p>
                  </a:txBody>
                  <a:tcPr/>
                </a:tc>
                <a:extLst>
                  <a:ext uri="{0D108BD9-81ED-4DB2-BD59-A6C34878D82A}">
                    <a16:rowId xmlns:a16="http://schemas.microsoft.com/office/drawing/2014/main" val="752649468"/>
                  </a:ext>
                </a:extLst>
              </a:tr>
              <a:tr h="370840">
                <a:tc>
                  <a:txBody>
                    <a:bodyPr/>
                    <a:lstStyle/>
                    <a:p>
                      <a:r>
                        <a:rPr lang="en-US" dirty="0"/>
                        <a:t>1996</a:t>
                      </a:r>
                    </a:p>
                  </a:txBody>
                  <a:tcPr/>
                </a:tc>
                <a:tc>
                  <a:txBody>
                    <a:bodyPr/>
                    <a:lstStyle/>
                    <a:p>
                      <a:r>
                        <a:rPr lang="en-US" dirty="0"/>
                        <a:t>Hotmail</a:t>
                      </a:r>
                    </a:p>
                  </a:txBody>
                  <a:tcPr/>
                </a:tc>
                <a:tc>
                  <a:txBody>
                    <a:bodyPr/>
                    <a:lstStyle/>
                    <a:p>
                      <a:r>
                        <a:rPr lang="en-US" dirty="0"/>
                        <a:t>Web-based email</a:t>
                      </a:r>
                    </a:p>
                  </a:txBody>
                  <a:tcPr/>
                </a:tc>
                <a:extLst>
                  <a:ext uri="{0D108BD9-81ED-4DB2-BD59-A6C34878D82A}">
                    <a16:rowId xmlns:a16="http://schemas.microsoft.com/office/drawing/2014/main" val="2458538531"/>
                  </a:ext>
                </a:extLst>
              </a:tr>
              <a:tr h="370840">
                <a:tc>
                  <a:txBody>
                    <a:bodyPr/>
                    <a:lstStyle/>
                    <a:p>
                      <a:r>
                        <a:rPr lang="en-US" dirty="0"/>
                        <a:t>1998</a:t>
                      </a:r>
                    </a:p>
                  </a:txBody>
                  <a:tcPr/>
                </a:tc>
                <a:tc>
                  <a:txBody>
                    <a:bodyPr/>
                    <a:lstStyle/>
                    <a:p>
                      <a:r>
                        <a:rPr lang="en-US" dirty="0"/>
                        <a:t>Google</a:t>
                      </a:r>
                    </a:p>
                  </a:txBody>
                  <a:tcPr/>
                </a:tc>
                <a:tc>
                  <a:txBody>
                    <a:bodyPr/>
                    <a:lstStyle/>
                    <a:p>
                      <a:r>
                        <a:rPr lang="en-US" dirty="0"/>
                        <a:t>Search Engine</a:t>
                      </a:r>
                    </a:p>
                  </a:txBody>
                  <a:tcPr/>
                </a:tc>
                <a:extLst>
                  <a:ext uri="{0D108BD9-81ED-4DB2-BD59-A6C34878D82A}">
                    <a16:rowId xmlns:a16="http://schemas.microsoft.com/office/drawing/2014/main" val="925295940"/>
                  </a:ext>
                </a:extLst>
              </a:tr>
              <a:tr h="370840">
                <a:tc>
                  <a:txBody>
                    <a:bodyPr/>
                    <a:lstStyle/>
                    <a:p>
                      <a:r>
                        <a:rPr lang="en-US" dirty="0"/>
                        <a:t>1999</a:t>
                      </a:r>
                    </a:p>
                  </a:txBody>
                  <a:tcPr/>
                </a:tc>
                <a:tc>
                  <a:txBody>
                    <a:bodyPr/>
                    <a:lstStyle/>
                    <a:p>
                      <a:r>
                        <a:rPr lang="en-US" dirty="0"/>
                        <a:t>Blogger</a:t>
                      </a:r>
                    </a:p>
                  </a:txBody>
                  <a:tcPr/>
                </a:tc>
                <a:tc>
                  <a:txBody>
                    <a:bodyPr/>
                    <a:lstStyle/>
                    <a:p>
                      <a:r>
                        <a:rPr lang="en-US" dirty="0"/>
                        <a:t>Blog Publishing Platform</a:t>
                      </a:r>
                    </a:p>
                  </a:txBody>
                  <a:tcPr/>
                </a:tc>
                <a:extLst>
                  <a:ext uri="{0D108BD9-81ED-4DB2-BD59-A6C34878D82A}">
                    <a16:rowId xmlns:a16="http://schemas.microsoft.com/office/drawing/2014/main" val="3452944002"/>
                  </a:ext>
                </a:extLst>
              </a:tr>
              <a:tr h="370840">
                <a:tc>
                  <a:txBody>
                    <a:bodyPr/>
                    <a:lstStyle/>
                    <a:p>
                      <a:r>
                        <a:rPr lang="en-US" dirty="0"/>
                        <a:t>1999</a:t>
                      </a:r>
                    </a:p>
                  </a:txBody>
                  <a:tcPr/>
                </a:tc>
                <a:tc>
                  <a:txBody>
                    <a:bodyPr/>
                    <a:lstStyle/>
                    <a:p>
                      <a:r>
                        <a:rPr lang="en-US" dirty="0"/>
                        <a:t>Alibaba</a:t>
                      </a:r>
                    </a:p>
                  </a:txBody>
                  <a:tcPr/>
                </a:tc>
                <a:tc>
                  <a:txBody>
                    <a:bodyPr/>
                    <a:lstStyle/>
                    <a:p>
                      <a:r>
                        <a:rPr lang="en-US" dirty="0"/>
                        <a:t>B2B marketplace</a:t>
                      </a:r>
                    </a:p>
                  </a:txBody>
                  <a:tcPr/>
                </a:tc>
                <a:extLst>
                  <a:ext uri="{0D108BD9-81ED-4DB2-BD59-A6C34878D82A}">
                    <a16:rowId xmlns:a16="http://schemas.microsoft.com/office/drawing/2014/main" val="542161617"/>
                  </a:ext>
                </a:extLst>
              </a:tr>
              <a:tr h="370840">
                <a:tc>
                  <a:txBody>
                    <a:bodyPr/>
                    <a:lstStyle/>
                    <a:p>
                      <a:r>
                        <a:rPr lang="en-US" dirty="0"/>
                        <a:t>1999</a:t>
                      </a:r>
                    </a:p>
                  </a:txBody>
                  <a:tcPr/>
                </a:tc>
                <a:tc>
                  <a:txBody>
                    <a:bodyPr/>
                    <a:lstStyle/>
                    <a:p>
                      <a:r>
                        <a:rPr lang="en-US" dirty="0" err="1"/>
                        <a:t>MySpace</a:t>
                      </a:r>
                      <a:endParaRPr lang="en-US" dirty="0"/>
                    </a:p>
                  </a:txBody>
                  <a:tcPr/>
                </a:tc>
                <a:tc>
                  <a:txBody>
                    <a:bodyPr/>
                    <a:lstStyle/>
                    <a:p>
                      <a:r>
                        <a:rPr lang="en-US" dirty="0"/>
                        <a:t>Social Network</a:t>
                      </a:r>
                    </a:p>
                  </a:txBody>
                  <a:tcPr/>
                </a:tc>
                <a:extLst>
                  <a:ext uri="{0D108BD9-81ED-4DB2-BD59-A6C34878D82A}">
                    <a16:rowId xmlns:a16="http://schemas.microsoft.com/office/drawing/2014/main" val="2384237778"/>
                  </a:ext>
                </a:extLst>
              </a:tr>
              <a:tr h="370840">
                <a:tc>
                  <a:txBody>
                    <a:bodyPr/>
                    <a:lstStyle/>
                    <a:p>
                      <a:r>
                        <a:rPr lang="en-US" dirty="0"/>
                        <a:t>2001</a:t>
                      </a:r>
                    </a:p>
                  </a:txBody>
                  <a:tcPr/>
                </a:tc>
                <a:tc>
                  <a:txBody>
                    <a:bodyPr/>
                    <a:lstStyle/>
                    <a:p>
                      <a:r>
                        <a:rPr lang="en-US" dirty="0"/>
                        <a:t>Wikipedia</a:t>
                      </a:r>
                    </a:p>
                  </a:txBody>
                  <a:tcPr/>
                </a:tc>
                <a:tc>
                  <a:txBody>
                    <a:bodyPr/>
                    <a:lstStyle/>
                    <a:p>
                      <a:r>
                        <a:rPr lang="en-US" dirty="0"/>
                        <a:t>Open Encyclopedia</a:t>
                      </a:r>
                    </a:p>
                  </a:txBody>
                  <a:tcPr/>
                </a:tc>
                <a:extLst>
                  <a:ext uri="{0D108BD9-81ED-4DB2-BD59-A6C34878D82A}">
                    <a16:rowId xmlns:a16="http://schemas.microsoft.com/office/drawing/2014/main" val="2640119709"/>
                  </a:ext>
                </a:extLst>
              </a:tr>
              <a:tr h="370840">
                <a:tc>
                  <a:txBody>
                    <a:bodyPr/>
                    <a:lstStyle/>
                    <a:p>
                      <a:r>
                        <a:rPr lang="en-US" dirty="0"/>
                        <a:t>2003</a:t>
                      </a:r>
                    </a:p>
                  </a:txBody>
                  <a:tcPr/>
                </a:tc>
                <a:tc>
                  <a:txBody>
                    <a:bodyPr/>
                    <a:lstStyle/>
                    <a:p>
                      <a:r>
                        <a:rPr lang="en-US" dirty="0"/>
                        <a:t>Skype</a:t>
                      </a:r>
                    </a:p>
                  </a:txBody>
                  <a:tcPr/>
                </a:tc>
                <a:tc>
                  <a:txBody>
                    <a:bodyPr/>
                    <a:lstStyle/>
                    <a:p>
                      <a:r>
                        <a:rPr lang="en-US" dirty="0"/>
                        <a:t>Peer-to-peer Internet telephony</a:t>
                      </a:r>
                    </a:p>
                  </a:txBody>
                  <a:tcPr/>
                </a:tc>
                <a:extLst>
                  <a:ext uri="{0D108BD9-81ED-4DB2-BD59-A6C34878D82A}">
                    <a16:rowId xmlns:a16="http://schemas.microsoft.com/office/drawing/2014/main" val="3476975014"/>
                  </a:ext>
                </a:extLst>
              </a:tr>
            </a:tbl>
          </a:graphicData>
        </a:graphic>
      </p:graphicFrame>
    </p:spTree>
    <p:extLst>
      <p:ext uri="{BB962C8B-B14F-4D97-AF65-F5344CB8AC3E}">
        <p14:creationId xmlns:p14="http://schemas.microsoft.com/office/powerpoint/2010/main" val="550603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7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30" name="Rectangle 129">
            <a:extLst>
              <a:ext uri="{FF2B5EF4-FFF2-40B4-BE49-F238E27FC236}">
                <a16:creationId xmlns:a16="http://schemas.microsoft.com/office/drawing/2014/main" id="{945D478C-A9A5-4832-89D8-703607711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8"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0FB7F7C0-216C-466B-8AF5-7744BB340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4" y="4764840"/>
            <a:ext cx="12205536" cy="2093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C715BB-E2E1-C14A-A110-BC3C139B9FE1}"/>
              </a:ext>
            </a:extLst>
          </p:cNvPr>
          <p:cNvSpPr>
            <a:spLocks noGrp="1"/>
          </p:cNvSpPr>
          <p:nvPr>
            <p:ph type="title"/>
          </p:nvPr>
        </p:nvSpPr>
        <p:spPr>
          <a:xfrm>
            <a:off x="1644829" y="5180719"/>
            <a:ext cx="8895351" cy="812767"/>
          </a:xfrm>
        </p:spPr>
        <p:txBody>
          <a:bodyPr vert="horz" lIns="91440" tIns="45720" rIns="91440" bIns="45720" rtlCol="0" anchor="b">
            <a:normAutofit/>
          </a:bodyPr>
          <a:lstStyle/>
          <a:p>
            <a:pPr algn="ctr"/>
            <a:r>
              <a:rPr lang="en-US" dirty="0" err="1"/>
              <a:t>TikToK</a:t>
            </a:r>
            <a:endParaRPr lang="en-US" dirty="0"/>
          </a:p>
        </p:txBody>
      </p:sp>
      <p:pic>
        <p:nvPicPr>
          <p:cNvPr id="2050" name="Picture 2" descr="TikTok Logo | Symbol, History, PNG (3840*2160)">
            <a:extLst>
              <a:ext uri="{FF2B5EF4-FFF2-40B4-BE49-F238E27FC236}">
                <a16:creationId xmlns:a16="http://schemas.microsoft.com/office/drawing/2014/main" id="{1FC7A3A1-2DE3-EA4F-B4E4-B8B22F101D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22528" y="571500"/>
            <a:ext cx="6155883" cy="3447295"/>
          </a:xfrm>
          <a:prstGeom prst="rect">
            <a:avLst/>
          </a:prstGeom>
          <a:noFill/>
          <a:extLst>
            <a:ext uri="{909E8E84-426E-40DD-AFC4-6F175D3DCCD1}">
              <a14:hiddenFill xmlns:a14="http://schemas.microsoft.com/office/drawing/2010/main">
                <a:solidFill>
                  <a:srgbClr val="FFFFFF"/>
                </a:solidFill>
              </a14:hiddenFill>
            </a:ext>
          </a:extLst>
        </p:spPr>
      </p:pic>
      <p:grpSp>
        <p:nvGrpSpPr>
          <p:cNvPr id="134" name="Group 133">
            <a:extLst>
              <a:ext uri="{FF2B5EF4-FFF2-40B4-BE49-F238E27FC236}">
                <a16:creationId xmlns:a16="http://schemas.microsoft.com/office/drawing/2014/main" id="{67A83510-2790-4866-911D-2E1588DF5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59" y="4517731"/>
            <a:ext cx="12157773" cy="494218"/>
            <a:chOff x="18956" y="5952517"/>
            <a:chExt cx="12157773" cy="494218"/>
          </a:xfrm>
          <a:solidFill>
            <a:schemeClr val="bg2">
              <a:lumMod val="90000"/>
            </a:schemeClr>
          </a:solidFill>
        </p:grpSpPr>
        <p:sp>
          <p:nvSpPr>
            <p:cNvPr id="135" name="Freeform 10">
              <a:extLst>
                <a:ext uri="{FF2B5EF4-FFF2-40B4-BE49-F238E27FC236}">
                  <a16:creationId xmlns:a16="http://schemas.microsoft.com/office/drawing/2014/main" id="{DAB74ACE-7603-4829-88FE-C3C2B05EBD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 name="Freeform 15">
              <a:extLst>
                <a:ext uri="{FF2B5EF4-FFF2-40B4-BE49-F238E27FC236}">
                  <a16:creationId xmlns:a16="http://schemas.microsoft.com/office/drawing/2014/main" id="{DE3E37A0-8723-42F4-9435-F06BD0191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 name="Freeform 18">
              <a:extLst>
                <a:ext uri="{FF2B5EF4-FFF2-40B4-BE49-F238E27FC236}">
                  <a16:creationId xmlns:a16="http://schemas.microsoft.com/office/drawing/2014/main" id="{0C5FE567-8965-4799-B1E6-8A6E1A8488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 name="Freeform 22">
              <a:extLst>
                <a:ext uri="{FF2B5EF4-FFF2-40B4-BE49-F238E27FC236}">
                  <a16:creationId xmlns:a16="http://schemas.microsoft.com/office/drawing/2014/main" id="{BA3FF2FD-6394-4F97-B186-BD4A98C619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 name="Freeform 8">
              <a:extLst>
                <a:ext uri="{FF2B5EF4-FFF2-40B4-BE49-F238E27FC236}">
                  <a16:creationId xmlns:a16="http://schemas.microsoft.com/office/drawing/2014/main" id="{1A361C9F-AD97-4338-B557-8766AFD033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 name="Freeform 19">
              <a:extLst>
                <a:ext uri="{FF2B5EF4-FFF2-40B4-BE49-F238E27FC236}">
                  <a16:creationId xmlns:a16="http://schemas.microsoft.com/office/drawing/2014/main" id="{F4FAA936-A80F-43B5-8A7D-17CC7CF771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 name="Freeform 20">
              <a:extLst>
                <a:ext uri="{FF2B5EF4-FFF2-40B4-BE49-F238E27FC236}">
                  <a16:creationId xmlns:a16="http://schemas.microsoft.com/office/drawing/2014/main" id="{21246F32-1BA7-40E4-9AF9-CA517D4413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 name="Freeform 23">
              <a:extLst>
                <a:ext uri="{FF2B5EF4-FFF2-40B4-BE49-F238E27FC236}">
                  <a16:creationId xmlns:a16="http://schemas.microsoft.com/office/drawing/2014/main" id="{C18EE8CE-BCF9-4C64-B335-C7830B03F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 name="Freeform 26">
              <a:extLst>
                <a:ext uri="{FF2B5EF4-FFF2-40B4-BE49-F238E27FC236}">
                  <a16:creationId xmlns:a16="http://schemas.microsoft.com/office/drawing/2014/main" id="{64AC2B2B-568F-4175-8D84-AD8F6B563F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 name="Freeform 27">
              <a:extLst>
                <a:ext uri="{FF2B5EF4-FFF2-40B4-BE49-F238E27FC236}">
                  <a16:creationId xmlns:a16="http://schemas.microsoft.com/office/drawing/2014/main" id="{D9C6CF5C-8CF6-4274-86E0-CAF4A31F4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 name="Freeform 28">
              <a:extLst>
                <a:ext uri="{FF2B5EF4-FFF2-40B4-BE49-F238E27FC236}">
                  <a16:creationId xmlns:a16="http://schemas.microsoft.com/office/drawing/2014/main" id="{3BFC56A2-55B3-432A-BD3B-4B2423A68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 name="Freeform 30">
              <a:extLst>
                <a:ext uri="{FF2B5EF4-FFF2-40B4-BE49-F238E27FC236}">
                  <a16:creationId xmlns:a16="http://schemas.microsoft.com/office/drawing/2014/main" id="{BB036CEA-B307-404A-89D6-9414F417D2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 name="Freeform 43">
              <a:extLst>
                <a:ext uri="{FF2B5EF4-FFF2-40B4-BE49-F238E27FC236}">
                  <a16:creationId xmlns:a16="http://schemas.microsoft.com/office/drawing/2014/main" id="{CB37E5F5-B903-4611-A739-0B7FBE8510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 name="Freeform 51">
              <a:extLst>
                <a:ext uri="{FF2B5EF4-FFF2-40B4-BE49-F238E27FC236}">
                  <a16:creationId xmlns:a16="http://schemas.microsoft.com/office/drawing/2014/main" id="{B1012F2B-A8F1-4FD5-8E6F-1CC97D0AA8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 name="Freeform 52">
              <a:extLst>
                <a:ext uri="{FF2B5EF4-FFF2-40B4-BE49-F238E27FC236}">
                  <a16:creationId xmlns:a16="http://schemas.microsoft.com/office/drawing/2014/main" id="{C04C6E0B-838E-4B10-91CA-29C498382A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 name="Freeform 53">
              <a:extLst>
                <a:ext uri="{FF2B5EF4-FFF2-40B4-BE49-F238E27FC236}">
                  <a16:creationId xmlns:a16="http://schemas.microsoft.com/office/drawing/2014/main" id="{15D6CFEB-4FC5-45C3-8BDF-95EAD1EDF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1" name="Freeform 54">
              <a:extLst>
                <a:ext uri="{FF2B5EF4-FFF2-40B4-BE49-F238E27FC236}">
                  <a16:creationId xmlns:a16="http://schemas.microsoft.com/office/drawing/2014/main" id="{EA8E01BA-7055-4707-906A-F08E2E2535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2" name="Freeform 55">
              <a:extLst>
                <a:ext uri="{FF2B5EF4-FFF2-40B4-BE49-F238E27FC236}">
                  <a16:creationId xmlns:a16="http://schemas.microsoft.com/office/drawing/2014/main" id="{CDA2DE76-0D5E-4F6F-95E7-508B725F8A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3" name="Freeform 56">
              <a:extLst>
                <a:ext uri="{FF2B5EF4-FFF2-40B4-BE49-F238E27FC236}">
                  <a16:creationId xmlns:a16="http://schemas.microsoft.com/office/drawing/2014/main" id="{669578C5-3D06-4B77-A897-A014B441B5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4" name="Freeform 57">
              <a:extLst>
                <a:ext uri="{FF2B5EF4-FFF2-40B4-BE49-F238E27FC236}">
                  <a16:creationId xmlns:a16="http://schemas.microsoft.com/office/drawing/2014/main" id="{85AA3005-AAD0-4587-B352-ECD937D61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5" name="Freeform 59">
              <a:extLst>
                <a:ext uri="{FF2B5EF4-FFF2-40B4-BE49-F238E27FC236}">
                  <a16:creationId xmlns:a16="http://schemas.microsoft.com/office/drawing/2014/main" id="{B4E9730F-E8B1-4F7C-BA99-3B3016F104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6" name="Freeform 60">
              <a:extLst>
                <a:ext uri="{FF2B5EF4-FFF2-40B4-BE49-F238E27FC236}">
                  <a16:creationId xmlns:a16="http://schemas.microsoft.com/office/drawing/2014/main" id="{A8922D05-C325-4918-84E6-1C62AD7BE0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7" name="Freeform 61">
              <a:extLst>
                <a:ext uri="{FF2B5EF4-FFF2-40B4-BE49-F238E27FC236}">
                  <a16:creationId xmlns:a16="http://schemas.microsoft.com/office/drawing/2014/main" id="{38DD42E8-8604-45E3-99FE-72D479AF2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8" name="Freeform 5">
              <a:extLst>
                <a:ext uri="{FF2B5EF4-FFF2-40B4-BE49-F238E27FC236}">
                  <a16:creationId xmlns:a16="http://schemas.microsoft.com/office/drawing/2014/main" id="{2E946C70-11C9-4C85-BE3B-1149117F3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9" name="Freeform 6">
              <a:extLst>
                <a:ext uri="{FF2B5EF4-FFF2-40B4-BE49-F238E27FC236}">
                  <a16:creationId xmlns:a16="http://schemas.microsoft.com/office/drawing/2014/main" id="{48F637C4-CFB7-4421-9DAB-6730244B2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0" name="Freeform 7">
              <a:extLst>
                <a:ext uri="{FF2B5EF4-FFF2-40B4-BE49-F238E27FC236}">
                  <a16:creationId xmlns:a16="http://schemas.microsoft.com/office/drawing/2014/main" id="{6E137FD9-DCB4-4E5A-960B-350C3627E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1" name="Freeform 8">
              <a:extLst>
                <a:ext uri="{FF2B5EF4-FFF2-40B4-BE49-F238E27FC236}">
                  <a16:creationId xmlns:a16="http://schemas.microsoft.com/office/drawing/2014/main" id="{9DCD8437-9BFD-44B4-AAC8-75388190F2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2" name="Freeform 9">
              <a:extLst>
                <a:ext uri="{FF2B5EF4-FFF2-40B4-BE49-F238E27FC236}">
                  <a16:creationId xmlns:a16="http://schemas.microsoft.com/office/drawing/2014/main" id="{C9EEBF9B-D5F1-4EE3-A46A-A5A5E396A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3" name="Freeform 11">
              <a:extLst>
                <a:ext uri="{FF2B5EF4-FFF2-40B4-BE49-F238E27FC236}">
                  <a16:creationId xmlns:a16="http://schemas.microsoft.com/office/drawing/2014/main" id="{3A77B17D-E4D2-444B-8D75-F0171A3E8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4" name="Freeform 12">
              <a:extLst>
                <a:ext uri="{FF2B5EF4-FFF2-40B4-BE49-F238E27FC236}">
                  <a16:creationId xmlns:a16="http://schemas.microsoft.com/office/drawing/2014/main" id="{5FDB9442-6054-49E2-948E-D30AD9E09F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5" name="Freeform 13">
              <a:extLst>
                <a:ext uri="{FF2B5EF4-FFF2-40B4-BE49-F238E27FC236}">
                  <a16:creationId xmlns:a16="http://schemas.microsoft.com/office/drawing/2014/main" id="{3E1DF8B7-7CB2-4181-8525-4EE2D5D9E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6" name="Freeform 14">
              <a:extLst>
                <a:ext uri="{FF2B5EF4-FFF2-40B4-BE49-F238E27FC236}">
                  <a16:creationId xmlns:a16="http://schemas.microsoft.com/office/drawing/2014/main" id="{4B3B2382-7947-4BAF-BF2F-830393F8EF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7" name="Freeform 16">
              <a:extLst>
                <a:ext uri="{FF2B5EF4-FFF2-40B4-BE49-F238E27FC236}">
                  <a16:creationId xmlns:a16="http://schemas.microsoft.com/office/drawing/2014/main" id="{AC95E7F5-BA75-4053-AC8F-81ACC42626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8" name="Freeform 17">
              <a:extLst>
                <a:ext uri="{FF2B5EF4-FFF2-40B4-BE49-F238E27FC236}">
                  <a16:creationId xmlns:a16="http://schemas.microsoft.com/office/drawing/2014/main" id="{8D431126-FDB6-42AF-BC9E-58E4C417BA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9" name="Freeform 21">
              <a:extLst>
                <a:ext uri="{FF2B5EF4-FFF2-40B4-BE49-F238E27FC236}">
                  <a16:creationId xmlns:a16="http://schemas.microsoft.com/office/drawing/2014/main" id="{4AA2BE9B-BD88-4958-B98E-7363A0FD5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0" name="Freeform 25">
              <a:extLst>
                <a:ext uri="{FF2B5EF4-FFF2-40B4-BE49-F238E27FC236}">
                  <a16:creationId xmlns:a16="http://schemas.microsoft.com/office/drawing/2014/main" id="{BA18EADE-8501-4251-ADCD-EB02B73DF1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1" name="Freeform 29">
              <a:extLst>
                <a:ext uri="{FF2B5EF4-FFF2-40B4-BE49-F238E27FC236}">
                  <a16:creationId xmlns:a16="http://schemas.microsoft.com/office/drawing/2014/main" id="{D1886B2F-FFB5-4032-A012-EAE8464DDA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2" name="Freeform 31">
              <a:extLst>
                <a:ext uri="{FF2B5EF4-FFF2-40B4-BE49-F238E27FC236}">
                  <a16:creationId xmlns:a16="http://schemas.microsoft.com/office/drawing/2014/main" id="{65048464-3972-4F85-858C-BD0D6CC8A6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3" name="Freeform 32">
              <a:extLst>
                <a:ext uri="{FF2B5EF4-FFF2-40B4-BE49-F238E27FC236}">
                  <a16:creationId xmlns:a16="http://schemas.microsoft.com/office/drawing/2014/main" id="{9B136B45-B116-4EA4-802D-0D9EC238C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4" name="Freeform 33">
              <a:extLst>
                <a:ext uri="{FF2B5EF4-FFF2-40B4-BE49-F238E27FC236}">
                  <a16:creationId xmlns:a16="http://schemas.microsoft.com/office/drawing/2014/main" id="{F7DA7C34-DDA0-41AB-A47F-E981F63E23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5" name="Freeform 34">
              <a:extLst>
                <a:ext uri="{FF2B5EF4-FFF2-40B4-BE49-F238E27FC236}">
                  <a16:creationId xmlns:a16="http://schemas.microsoft.com/office/drawing/2014/main" id="{BB16C09B-E126-49FC-B0C4-2CB43FA038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6" name="Freeform 35">
              <a:extLst>
                <a:ext uri="{FF2B5EF4-FFF2-40B4-BE49-F238E27FC236}">
                  <a16:creationId xmlns:a16="http://schemas.microsoft.com/office/drawing/2014/main" id="{A12A7CBF-E4C8-4085-88C3-03102FE468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7" name="Freeform 36">
              <a:extLst>
                <a:ext uri="{FF2B5EF4-FFF2-40B4-BE49-F238E27FC236}">
                  <a16:creationId xmlns:a16="http://schemas.microsoft.com/office/drawing/2014/main" id="{55CA9A4D-ABE6-426B-B7F0-F5B933349C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8" name="Freeform 37">
              <a:extLst>
                <a:ext uri="{FF2B5EF4-FFF2-40B4-BE49-F238E27FC236}">
                  <a16:creationId xmlns:a16="http://schemas.microsoft.com/office/drawing/2014/main" id="{8A4F3A5B-B199-4716-ADF4-5E33A7C0D1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9" name="Freeform 38">
              <a:extLst>
                <a:ext uri="{FF2B5EF4-FFF2-40B4-BE49-F238E27FC236}">
                  <a16:creationId xmlns:a16="http://schemas.microsoft.com/office/drawing/2014/main" id="{5846F32E-5DDD-4AF4-BE1C-5F1A3FF10D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0" name="Freeform 39">
              <a:extLst>
                <a:ext uri="{FF2B5EF4-FFF2-40B4-BE49-F238E27FC236}">
                  <a16:creationId xmlns:a16="http://schemas.microsoft.com/office/drawing/2014/main" id="{AFE38B2F-69BC-4661-84A3-EA04CDC3FE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1" name="Freeform 40">
              <a:extLst>
                <a:ext uri="{FF2B5EF4-FFF2-40B4-BE49-F238E27FC236}">
                  <a16:creationId xmlns:a16="http://schemas.microsoft.com/office/drawing/2014/main" id="{5CA6F12C-4208-48A6-B7B0-DD18CB3992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2" name="Freeform 41">
              <a:extLst>
                <a:ext uri="{FF2B5EF4-FFF2-40B4-BE49-F238E27FC236}">
                  <a16:creationId xmlns:a16="http://schemas.microsoft.com/office/drawing/2014/main" id="{0F08EA53-C6C6-49F1-B8DA-E20FFD6078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3" name="Freeform 42">
              <a:extLst>
                <a:ext uri="{FF2B5EF4-FFF2-40B4-BE49-F238E27FC236}">
                  <a16:creationId xmlns:a16="http://schemas.microsoft.com/office/drawing/2014/main" id="{6B6EA655-7497-4604-92DF-43CE7322ED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4" name="Freeform 44">
              <a:extLst>
                <a:ext uri="{FF2B5EF4-FFF2-40B4-BE49-F238E27FC236}">
                  <a16:creationId xmlns:a16="http://schemas.microsoft.com/office/drawing/2014/main" id="{082FFE9A-67C2-471A-AF37-ED9C238DB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5" name="Freeform 45">
              <a:extLst>
                <a:ext uri="{FF2B5EF4-FFF2-40B4-BE49-F238E27FC236}">
                  <a16:creationId xmlns:a16="http://schemas.microsoft.com/office/drawing/2014/main" id="{B0FD6176-7431-446D-91DB-56644A93C1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6" name="Freeform 46">
              <a:extLst>
                <a:ext uri="{FF2B5EF4-FFF2-40B4-BE49-F238E27FC236}">
                  <a16:creationId xmlns:a16="http://schemas.microsoft.com/office/drawing/2014/main" id="{A46603FA-6405-410B-AD8A-3D75BE7A85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7" name="Freeform 47">
              <a:extLst>
                <a:ext uri="{FF2B5EF4-FFF2-40B4-BE49-F238E27FC236}">
                  <a16:creationId xmlns:a16="http://schemas.microsoft.com/office/drawing/2014/main" id="{6BE439BF-AE87-4F53-9DC9-72414AD1F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8" name="Freeform 48">
              <a:extLst>
                <a:ext uri="{FF2B5EF4-FFF2-40B4-BE49-F238E27FC236}">
                  <a16:creationId xmlns:a16="http://schemas.microsoft.com/office/drawing/2014/main" id="{55C88911-7FE8-4196-8D02-DAB1B62D9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9" name="Freeform 49">
              <a:extLst>
                <a:ext uri="{FF2B5EF4-FFF2-40B4-BE49-F238E27FC236}">
                  <a16:creationId xmlns:a16="http://schemas.microsoft.com/office/drawing/2014/main" id="{BAD26C77-660F-4C9C-9A98-234048198B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0" name="Freeform 8">
              <a:extLst>
                <a:ext uri="{FF2B5EF4-FFF2-40B4-BE49-F238E27FC236}">
                  <a16:creationId xmlns:a16="http://schemas.microsoft.com/office/drawing/2014/main" id="{507A2021-3F23-43FC-AB0D-130B575906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1" name="Freeform 106">
              <a:extLst>
                <a:ext uri="{FF2B5EF4-FFF2-40B4-BE49-F238E27FC236}">
                  <a16:creationId xmlns:a16="http://schemas.microsoft.com/office/drawing/2014/main" id="{CB855C11-52EB-43D9-8831-1A26FCE12A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2" name="Freeform 19">
              <a:extLst>
                <a:ext uri="{FF2B5EF4-FFF2-40B4-BE49-F238E27FC236}">
                  <a16:creationId xmlns:a16="http://schemas.microsoft.com/office/drawing/2014/main" id="{1A6AD416-1A17-49A9-8301-8C0A5A78CA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3" name="Freeform 20">
              <a:extLst>
                <a:ext uri="{FF2B5EF4-FFF2-40B4-BE49-F238E27FC236}">
                  <a16:creationId xmlns:a16="http://schemas.microsoft.com/office/drawing/2014/main" id="{F03687D9-14CC-461B-B4B5-907E10B6A1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4" name="Freeform 26">
              <a:extLst>
                <a:ext uri="{FF2B5EF4-FFF2-40B4-BE49-F238E27FC236}">
                  <a16:creationId xmlns:a16="http://schemas.microsoft.com/office/drawing/2014/main" id="{FCC639BE-A7F9-46A2-955A-3ACA454554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5" name="Freeform 27">
              <a:extLst>
                <a:ext uri="{FF2B5EF4-FFF2-40B4-BE49-F238E27FC236}">
                  <a16:creationId xmlns:a16="http://schemas.microsoft.com/office/drawing/2014/main" id="{B3FED40E-A961-4D78-947A-5AC1BD510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6" name="Freeform 28">
              <a:extLst>
                <a:ext uri="{FF2B5EF4-FFF2-40B4-BE49-F238E27FC236}">
                  <a16:creationId xmlns:a16="http://schemas.microsoft.com/office/drawing/2014/main" id="{1445BCDF-9E07-46AD-A6B5-5BEFA223C1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7" name="Freeform 55">
              <a:extLst>
                <a:ext uri="{FF2B5EF4-FFF2-40B4-BE49-F238E27FC236}">
                  <a16:creationId xmlns:a16="http://schemas.microsoft.com/office/drawing/2014/main" id="{23324DC7-93D9-451A-9ABF-1B4D92BF22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8" name="Freeform 56">
              <a:extLst>
                <a:ext uri="{FF2B5EF4-FFF2-40B4-BE49-F238E27FC236}">
                  <a16:creationId xmlns:a16="http://schemas.microsoft.com/office/drawing/2014/main" id="{003474BA-A947-4598-96BB-BAACE2411D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9" name="Freeform 57">
              <a:extLst>
                <a:ext uri="{FF2B5EF4-FFF2-40B4-BE49-F238E27FC236}">
                  <a16:creationId xmlns:a16="http://schemas.microsoft.com/office/drawing/2014/main" id="{04426A72-0FD0-478F-AAC5-B49E142535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0" name="Freeform 60">
              <a:extLst>
                <a:ext uri="{FF2B5EF4-FFF2-40B4-BE49-F238E27FC236}">
                  <a16:creationId xmlns:a16="http://schemas.microsoft.com/office/drawing/2014/main" id="{17260BB0-9DCA-4927-89A5-1314AD40EB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1" name="Freeform 61">
              <a:extLst>
                <a:ext uri="{FF2B5EF4-FFF2-40B4-BE49-F238E27FC236}">
                  <a16:creationId xmlns:a16="http://schemas.microsoft.com/office/drawing/2014/main" id="{F459656F-63AC-4FC7-8D12-282B9B0C4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2" name="Freeform 5">
              <a:extLst>
                <a:ext uri="{FF2B5EF4-FFF2-40B4-BE49-F238E27FC236}">
                  <a16:creationId xmlns:a16="http://schemas.microsoft.com/office/drawing/2014/main" id="{5C345A48-BE33-4B10-AF97-207DC7E2C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3" name="Freeform 6">
              <a:extLst>
                <a:ext uri="{FF2B5EF4-FFF2-40B4-BE49-F238E27FC236}">
                  <a16:creationId xmlns:a16="http://schemas.microsoft.com/office/drawing/2014/main" id="{65503F74-3A89-46DD-AD4D-9BB164E252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4" name="Freeform 7">
              <a:extLst>
                <a:ext uri="{FF2B5EF4-FFF2-40B4-BE49-F238E27FC236}">
                  <a16:creationId xmlns:a16="http://schemas.microsoft.com/office/drawing/2014/main" id="{5D8D4A6C-9C30-46E6-953F-8FFE24534F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5" name="Freeform 8">
              <a:extLst>
                <a:ext uri="{FF2B5EF4-FFF2-40B4-BE49-F238E27FC236}">
                  <a16:creationId xmlns:a16="http://schemas.microsoft.com/office/drawing/2014/main" id="{844B12AB-BDBA-412B-8127-0671AB6BF8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6" name="Freeform 9">
              <a:extLst>
                <a:ext uri="{FF2B5EF4-FFF2-40B4-BE49-F238E27FC236}">
                  <a16:creationId xmlns:a16="http://schemas.microsoft.com/office/drawing/2014/main" id="{84AE8FA4-8AC5-4D0E-9FF8-B6F6D961F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7" name="Freeform 11">
              <a:extLst>
                <a:ext uri="{FF2B5EF4-FFF2-40B4-BE49-F238E27FC236}">
                  <a16:creationId xmlns:a16="http://schemas.microsoft.com/office/drawing/2014/main" id="{462515DF-512D-49E0-B5FE-637D9E352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8" name="Freeform 12">
              <a:extLst>
                <a:ext uri="{FF2B5EF4-FFF2-40B4-BE49-F238E27FC236}">
                  <a16:creationId xmlns:a16="http://schemas.microsoft.com/office/drawing/2014/main" id="{342CB8A0-096D-4A9F-B962-294DB670BD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9" name="Freeform 13">
              <a:extLst>
                <a:ext uri="{FF2B5EF4-FFF2-40B4-BE49-F238E27FC236}">
                  <a16:creationId xmlns:a16="http://schemas.microsoft.com/office/drawing/2014/main" id="{6870353D-6B96-4946-8BB5-015BF6E6E2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0" name="Freeform 14">
              <a:extLst>
                <a:ext uri="{FF2B5EF4-FFF2-40B4-BE49-F238E27FC236}">
                  <a16:creationId xmlns:a16="http://schemas.microsoft.com/office/drawing/2014/main" id="{20249E38-6114-4065-8836-941D6C55D5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1" name="Freeform 16">
              <a:extLst>
                <a:ext uri="{FF2B5EF4-FFF2-40B4-BE49-F238E27FC236}">
                  <a16:creationId xmlns:a16="http://schemas.microsoft.com/office/drawing/2014/main" id="{BDA5073D-3C1B-4779-8DEF-FD9CD5308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2" name="Freeform 17">
              <a:extLst>
                <a:ext uri="{FF2B5EF4-FFF2-40B4-BE49-F238E27FC236}">
                  <a16:creationId xmlns:a16="http://schemas.microsoft.com/office/drawing/2014/main" id="{79505220-ED85-46B5-A218-0991FA5794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3" name="Freeform 21">
              <a:extLst>
                <a:ext uri="{FF2B5EF4-FFF2-40B4-BE49-F238E27FC236}">
                  <a16:creationId xmlns:a16="http://schemas.microsoft.com/office/drawing/2014/main" id="{A8513416-DF87-4A83-8026-AF40654BAE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4" name="Freeform 25">
              <a:extLst>
                <a:ext uri="{FF2B5EF4-FFF2-40B4-BE49-F238E27FC236}">
                  <a16:creationId xmlns:a16="http://schemas.microsoft.com/office/drawing/2014/main" id="{AF0489C4-7984-4A49-9D02-ACE2DD3EC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5" name="Freeform 29">
              <a:extLst>
                <a:ext uri="{FF2B5EF4-FFF2-40B4-BE49-F238E27FC236}">
                  <a16:creationId xmlns:a16="http://schemas.microsoft.com/office/drawing/2014/main" id="{3DB0DE7C-BF6D-4059-94C4-FD4D6E7BA9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6" name="Freeform 31">
              <a:extLst>
                <a:ext uri="{FF2B5EF4-FFF2-40B4-BE49-F238E27FC236}">
                  <a16:creationId xmlns:a16="http://schemas.microsoft.com/office/drawing/2014/main" id="{5B58E23E-6D06-4F24-B6F8-98AE632C2A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7" name="Freeform 32">
              <a:extLst>
                <a:ext uri="{FF2B5EF4-FFF2-40B4-BE49-F238E27FC236}">
                  <a16:creationId xmlns:a16="http://schemas.microsoft.com/office/drawing/2014/main" id="{7D87D95A-4B48-4140-BB5C-9A33AACBF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8" name="Freeform 33">
              <a:extLst>
                <a:ext uri="{FF2B5EF4-FFF2-40B4-BE49-F238E27FC236}">
                  <a16:creationId xmlns:a16="http://schemas.microsoft.com/office/drawing/2014/main" id="{6D78BEA4-B995-4BEC-A3B4-C580D646AD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9" name="Freeform 34">
              <a:extLst>
                <a:ext uri="{FF2B5EF4-FFF2-40B4-BE49-F238E27FC236}">
                  <a16:creationId xmlns:a16="http://schemas.microsoft.com/office/drawing/2014/main" id="{C075F1AC-7155-4487-8B7A-0C74E2C65D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0" name="Freeform 35">
              <a:extLst>
                <a:ext uri="{FF2B5EF4-FFF2-40B4-BE49-F238E27FC236}">
                  <a16:creationId xmlns:a16="http://schemas.microsoft.com/office/drawing/2014/main" id="{2923812A-0930-464A-B863-8232CDF9BE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1" name="Freeform 36">
              <a:extLst>
                <a:ext uri="{FF2B5EF4-FFF2-40B4-BE49-F238E27FC236}">
                  <a16:creationId xmlns:a16="http://schemas.microsoft.com/office/drawing/2014/main" id="{5B22D5AF-1F95-4943-ADBD-50BF0DDC9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2" name="Freeform 37">
              <a:extLst>
                <a:ext uri="{FF2B5EF4-FFF2-40B4-BE49-F238E27FC236}">
                  <a16:creationId xmlns:a16="http://schemas.microsoft.com/office/drawing/2014/main" id="{09709304-5160-4325-BE4E-F970450FA8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3" name="Freeform 38">
              <a:extLst>
                <a:ext uri="{FF2B5EF4-FFF2-40B4-BE49-F238E27FC236}">
                  <a16:creationId xmlns:a16="http://schemas.microsoft.com/office/drawing/2014/main" id="{6086BD94-D139-4DEE-9FB6-849360DABF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4" name="Freeform 39">
              <a:extLst>
                <a:ext uri="{FF2B5EF4-FFF2-40B4-BE49-F238E27FC236}">
                  <a16:creationId xmlns:a16="http://schemas.microsoft.com/office/drawing/2014/main" id="{84B8A4B1-C709-4864-851E-6A76DE4E52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5" name="Freeform 40">
              <a:extLst>
                <a:ext uri="{FF2B5EF4-FFF2-40B4-BE49-F238E27FC236}">
                  <a16:creationId xmlns:a16="http://schemas.microsoft.com/office/drawing/2014/main" id="{51183B3E-65BA-45BB-9238-E5553DA7E2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6" name="Freeform 41">
              <a:extLst>
                <a:ext uri="{FF2B5EF4-FFF2-40B4-BE49-F238E27FC236}">
                  <a16:creationId xmlns:a16="http://schemas.microsoft.com/office/drawing/2014/main" id="{B456CBC6-D8DB-4226-8743-8355D0C1E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7" name="Freeform 42">
              <a:extLst>
                <a:ext uri="{FF2B5EF4-FFF2-40B4-BE49-F238E27FC236}">
                  <a16:creationId xmlns:a16="http://schemas.microsoft.com/office/drawing/2014/main" id="{2A43AE63-9201-415C-A88E-C52685BF9A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8" name="Freeform 44">
              <a:extLst>
                <a:ext uri="{FF2B5EF4-FFF2-40B4-BE49-F238E27FC236}">
                  <a16:creationId xmlns:a16="http://schemas.microsoft.com/office/drawing/2014/main" id="{0BB8C75E-6B9A-4E95-85CF-ACD2D2AD2B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9" name="Freeform 45">
              <a:extLst>
                <a:ext uri="{FF2B5EF4-FFF2-40B4-BE49-F238E27FC236}">
                  <a16:creationId xmlns:a16="http://schemas.microsoft.com/office/drawing/2014/main" id="{F593E6EC-FB46-40CB-825C-C1305B1FB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0" name="Freeform 46">
              <a:extLst>
                <a:ext uri="{FF2B5EF4-FFF2-40B4-BE49-F238E27FC236}">
                  <a16:creationId xmlns:a16="http://schemas.microsoft.com/office/drawing/2014/main" id="{517F36F0-8630-4831-9057-6CA9B217B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1" name="Freeform 47">
              <a:extLst>
                <a:ext uri="{FF2B5EF4-FFF2-40B4-BE49-F238E27FC236}">
                  <a16:creationId xmlns:a16="http://schemas.microsoft.com/office/drawing/2014/main" id="{9614B5E6-3CE1-465E-8381-646179E1B1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2" name="Freeform 48">
              <a:extLst>
                <a:ext uri="{FF2B5EF4-FFF2-40B4-BE49-F238E27FC236}">
                  <a16:creationId xmlns:a16="http://schemas.microsoft.com/office/drawing/2014/main" id="{5A40C31A-16AE-42C0-AC3B-52DCA2F5A2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3" name="Freeform 49">
              <a:extLst>
                <a:ext uri="{FF2B5EF4-FFF2-40B4-BE49-F238E27FC236}">
                  <a16:creationId xmlns:a16="http://schemas.microsoft.com/office/drawing/2014/main" id="{CE95CDB5-B8FA-431B-B9BE-7791AD92C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572459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7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30" name="Rectangle 129">
            <a:extLst>
              <a:ext uri="{FF2B5EF4-FFF2-40B4-BE49-F238E27FC236}">
                <a16:creationId xmlns:a16="http://schemas.microsoft.com/office/drawing/2014/main" id="{F616A82B-4290-46E7-BF7E-9119EFAF9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D1E08-D4C8-AA4C-A92F-5FB8BA7391ED}"/>
              </a:ext>
            </a:extLst>
          </p:cNvPr>
          <p:cNvSpPr>
            <a:spLocks noGrp="1"/>
          </p:cNvSpPr>
          <p:nvPr>
            <p:ph type="title"/>
          </p:nvPr>
        </p:nvSpPr>
        <p:spPr>
          <a:xfrm>
            <a:off x="7567966" y="1135530"/>
            <a:ext cx="4016188" cy="2892612"/>
          </a:xfrm>
        </p:spPr>
        <p:txBody>
          <a:bodyPr vert="horz" lIns="91440" tIns="45720" rIns="91440" bIns="45720" rtlCol="0" anchor="b">
            <a:normAutofit/>
          </a:bodyPr>
          <a:lstStyle/>
          <a:p>
            <a:pPr algn="ctr"/>
            <a:r>
              <a:rPr lang="en-US" dirty="0"/>
              <a:t>We-chat</a:t>
            </a:r>
          </a:p>
        </p:txBody>
      </p:sp>
      <p:pic>
        <p:nvPicPr>
          <p:cNvPr id="1026" name="Picture 2" descr="WeChat – Logos Download">
            <a:extLst>
              <a:ext uri="{FF2B5EF4-FFF2-40B4-BE49-F238E27FC236}">
                <a16:creationId xmlns:a16="http://schemas.microsoft.com/office/drawing/2014/main" id="{E961629D-D33F-CF4F-969D-EA96B1EE87A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621" r="7418" b="-2"/>
          <a:stretch/>
        </p:blipFill>
        <p:spPr bwMode="auto">
          <a:xfrm>
            <a:off x="20" y="-1"/>
            <a:ext cx="6915093"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804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CB881-B5B0-154A-B1BD-41CF33347BF6}"/>
              </a:ext>
            </a:extLst>
          </p:cNvPr>
          <p:cNvSpPr>
            <a:spLocks noGrp="1"/>
          </p:cNvSpPr>
          <p:nvPr>
            <p:ph type="title"/>
          </p:nvPr>
        </p:nvSpPr>
        <p:spPr/>
        <p:txBody>
          <a:bodyPr/>
          <a:lstStyle/>
          <a:p>
            <a:r>
              <a:rPr lang="en-US" dirty="0"/>
              <a:t>Overview in Digitalization World</a:t>
            </a:r>
          </a:p>
        </p:txBody>
      </p:sp>
      <p:graphicFrame>
        <p:nvGraphicFramePr>
          <p:cNvPr id="4" name="Table 4">
            <a:extLst>
              <a:ext uri="{FF2B5EF4-FFF2-40B4-BE49-F238E27FC236}">
                <a16:creationId xmlns:a16="http://schemas.microsoft.com/office/drawing/2014/main" id="{6077AF29-74A0-A443-8C95-825F62579D68}"/>
              </a:ext>
            </a:extLst>
          </p:cNvPr>
          <p:cNvGraphicFramePr>
            <a:graphicFrameLocks noGrp="1"/>
          </p:cNvGraphicFramePr>
          <p:nvPr>
            <p:ph idx="1"/>
            <p:extLst>
              <p:ext uri="{D42A27DB-BD31-4B8C-83A1-F6EECF244321}">
                <p14:modId xmlns:p14="http://schemas.microsoft.com/office/powerpoint/2010/main" val="1318918161"/>
              </p:ext>
            </p:extLst>
          </p:nvPr>
        </p:nvGraphicFramePr>
        <p:xfrm>
          <a:off x="1069975" y="1874838"/>
          <a:ext cx="9634536" cy="4521200"/>
        </p:xfrm>
        <a:graphic>
          <a:graphicData uri="http://schemas.openxmlformats.org/drawingml/2006/table">
            <a:tbl>
              <a:tblPr firstRow="1" bandRow="1">
                <a:tableStyleId>{5C22544A-7EE6-4342-B048-85BDC9FD1C3A}</a:tableStyleId>
              </a:tblPr>
              <a:tblGrid>
                <a:gridCol w="3211512">
                  <a:extLst>
                    <a:ext uri="{9D8B030D-6E8A-4147-A177-3AD203B41FA5}">
                      <a16:colId xmlns:a16="http://schemas.microsoft.com/office/drawing/2014/main" val="963370749"/>
                    </a:ext>
                  </a:extLst>
                </a:gridCol>
                <a:gridCol w="3211512">
                  <a:extLst>
                    <a:ext uri="{9D8B030D-6E8A-4147-A177-3AD203B41FA5}">
                      <a16:colId xmlns:a16="http://schemas.microsoft.com/office/drawing/2014/main" val="3433913557"/>
                    </a:ext>
                  </a:extLst>
                </a:gridCol>
                <a:gridCol w="3211512">
                  <a:extLst>
                    <a:ext uri="{9D8B030D-6E8A-4147-A177-3AD203B41FA5}">
                      <a16:colId xmlns:a16="http://schemas.microsoft.com/office/drawing/2014/main" val="1779650619"/>
                    </a:ext>
                  </a:extLst>
                </a:gridCol>
              </a:tblGrid>
              <a:tr h="370840">
                <a:tc>
                  <a:txBody>
                    <a:bodyPr/>
                    <a:lstStyle/>
                    <a:p>
                      <a:r>
                        <a:rPr lang="en-US" dirty="0"/>
                        <a:t>Year Founded</a:t>
                      </a:r>
                    </a:p>
                  </a:txBody>
                  <a:tcPr/>
                </a:tc>
                <a:tc>
                  <a:txBody>
                    <a:bodyPr/>
                    <a:lstStyle/>
                    <a:p>
                      <a:r>
                        <a:rPr lang="en-US" dirty="0"/>
                        <a:t>Company/Service</a:t>
                      </a:r>
                    </a:p>
                  </a:txBody>
                  <a:tcPr/>
                </a:tc>
                <a:tc>
                  <a:txBody>
                    <a:bodyPr/>
                    <a:lstStyle/>
                    <a:p>
                      <a:r>
                        <a:rPr lang="en-US" dirty="0"/>
                        <a:t>Category of Innovation</a:t>
                      </a:r>
                    </a:p>
                  </a:txBody>
                  <a:tcPr/>
                </a:tc>
                <a:extLst>
                  <a:ext uri="{0D108BD9-81ED-4DB2-BD59-A6C34878D82A}">
                    <a16:rowId xmlns:a16="http://schemas.microsoft.com/office/drawing/2014/main" val="3376411209"/>
                  </a:ext>
                </a:extLst>
              </a:tr>
              <a:tr h="370840">
                <a:tc>
                  <a:txBody>
                    <a:bodyPr/>
                    <a:lstStyle/>
                    <a:p>
                      <a:r>
                        <a:rPr lang="en-US" dirty="0"/>
                        <a:t>2003</a:t>
                      </a:r>
                    </a:p>
                  </a:txBody>
                  <a:tcPr/>
                </a:tc>
                <a:tc>
                  <a:txBody>
                    <a:bodyPr/>
                    <a:lstStyle/>
                    <a:p>
                      <a:r>
                        <a:rPr lang="en-US" dirty="0" err="1"/>
                        <a:t>Linkedln</a:t>
                      </a:r>
                      <a:endParaRPr lang="en-US" dirty="0"/>
                    </a:p>
                  </a:txBody>
                  <a:tcPr/>
                </a:tc>
                <a:tc>
                  <a:txBody>
                    <a:bodyPr/>
                    <a:lstStyle/>
                    <a:p>
                      <a:r>
                        <a:rPr lang="en-US" dirty="0"/>
                        <a:t>Professional social network</a:t>
                      </a:r>
                    </a:p>
                  </a:txBody>
                  <a:tcPr/>
                </a:tc>
                <a:extLst>
                  <a:ext uri="{0D108BD9-81ED-4DB2-BD59-A6C34878D82A}">
                    <a16:rowId xmlns:a16="http://schemas.microsoft.com/office/drawing/2014/main" val="2482056950"/>
                  </a:ext>
                </a:extLst>
              </a:tr>
              <a:tr h="370840">
                <a:tc>
                  <a:txBody>
                    <a:bodyPr/>
                    <a:lstStyle/>
                    <a:p>
                      <a:r>
                        <a:rPr lang="en-US" dirty="0"/>
                        <a:t>2004</a:t>
                      </a:r>
                    </a:p>
                  </a:txBody>
                  <a:tcPr/>
                </a:tc>
                <a:tc>
                  <a:txBody>
                    <a:bodyPr/>
                    <a:lstStyle/>
                    <a:p>
                      <a:r>
                        <a:rPr lang="en-US" dirty="0"/>
                        <a:t>Facebook</a:t>
                      </a:r>
                    </a:p>
                  </a:txBody>
                  <a:tcPr/>
                </a:tc>
                <a:tc>
                  <a:txBody>
                    <a:bodyPr/>
                    <a:lstStyle/>
                    <a:p>
                      <a:r>
                        <a:rPr lang="en-US" dirty="0"/>
                        <a:t>Social network</a:t>
                      </a:r>
                    </a:p>
                  </a:txBody>
                  <a:tcPr/>
                </a:tc>
                <a:extLst>
                  <a:ext uri="{0D108BD9-81ED-4DB2-BD59-A6C34878D82A}">
                    <a16:rowId xmlns:a16="http://schemas.microsoft.com/office/drawing/2014/main" val="529168225"/>
                  </a:ext>
                </a:extLst>
              </a:tr>
              <a:tr h="370840">
                <a:tc>
                  <a:txBody>
                    <a:bodyPr/>
                    <a:lstStyle/>
                    <a:p>
                      <a:r>
                        <a:rPr lang="en-US" dirty="0"/>
                        <a:t>2005</a:t>
                      </a:r>
                    </a:p>
                  </a:txBody>
                  <a:tcPr/>
                </a:tc>
                <a:tc>
                  <a:txBody>
                    <a:bodyPr/>
                    <a:lstStyle/>
                    <a:p>
                      <a:r>
                        <a:rPr lang="en-US" dirty="0" err="1"/>
                        <a:t>Youtube</a:t>
                      </a:r>
                      <a:endParaRPr lang="en-US" dirty="0"/>
                    </a:p>
                  </a:txBody>
                  <a:tcPr/>
                </a:tc>
                <a:tc>
                  <a:txBody>
                    <a:bodyPr/>
                    <a:lstStyle/>
                    <a:p>
                      <a:r>
                        <a:rPr lang="en-US" dirty="0"/>
                        <a:t>Video sharing and rating</a:t>
                      </a:r>
                    </a:p>
                  </a:txBody>
                  <a:tcPr/>
                </a:tc>
                <a:extLst>
                  <a:ext uri="{0D108BD9-81ED-4DB2-BD59-A6C34878D82A}">
                    <a16:rowId xmlns:a16="http://schemas.microsoft.com/office/drawing/2014/main" val="752649468"/>
                  </a:ext>
                </a:extLst>
              </a:tr>
              <a:tr h="370840">
                <a:tc>
                  <a:txBody>
                    <a:bodyPr/>
                    <a:lstStyle/>
                    <a:p>
                      <a:r>
                        <a:rPr lang="en-US" dirty="0"/>
                        <a:t>2006</a:t>
                      </a:r>
                    </a:p>
                  </a:txBody>
                  <a:tcPr/>
                </a:tc>
                <a:tc>
                  <a:txBody>
                    <a:bodyPr/>
                    <a:lstStyle/>
                    <a:p>
                      <a:r>
                        <a:rPr lang="en-US" dirty="0" err="1"/>
                        <a:t>Paypal</a:t>
                      </a:r>
                      <a:endParaRPr lang="en-US" dirty="0"/>
                    </a:p>
                  </a:txBody>
                  <a:tcPr/>
                </a:tc>
                <a:tc>
                  <a:txBody>
                    <a:bodyPr/>
                    <a:lstStyle/>
                    <a:p>
                      <a:r>
                        <a:rPr lang="en-US" dirty="0"/>
                        <a:t>Mobile payment service</a:t>
                      </a:r>
                    </a:p>
                  </a:txBody>
                  <a:tcPr/>
                </a:tc>
                <a:extLst>
                  <a:ext uri="{0D108BD9-81ED-4DB2-BD59-A6C34878D82A}">
                    <a16:rowId xmlns:a16="http://schemas.microsoft.com/office/drawing/2014/main" val="2458538531"/>
                  </a:ext>
                </a:extLst>
              </a:tr>
              <a:tr h="370840">
                <a:tc>
                  <a:txBody>
                    <a:bodyPr/>
                    <a:lstStyle/>
                    <a:p>
                      <a:r>
                        <a:rPr lang="en-US" dirty="0"/>
                        <a:t>2007</a:t>
                      </a:r>
                    </a:p>
                  </a:txBody>
                  <a:tcPr/>
                </a:tc>
                <a:tc>
                  <a:txBody>
                    <a:bodyPr/>
                    <a:lstStyle/>
                    <a:p>
                      <a:r>
                        <a:rPr lang="en-US" dirty="0" err="1"/>
                        <a:t>Iphone</a:t>
                      </a:r>
                      <a:r>
                        <a:rPr lang="en-US" dirty="0"/>
                        <a:t> IOS and Android</a:t>
                      </a:r>
                    </a:p>
                  </a:txBody>
                  <a:tcPr/>
                </a:tc>
                <a:tc>
                  <a:txBody>
                    <a:bodyPr/>
                    <a:lstStyle/>
                    <a:p>
                      <a:r>
                        <a:rPr lang="en-US" dirty="0"/>
                        <a:t>iOS and android operating system </a:t>
                      </a:r>
                    </a:p>
                  </a:txBody>
                  <a:tcPr/>
                </a:tc>
                <a:extLst>
                  <a:ext uri="{0D108BD9-81ED-4DB2-BD59-A6C34878D82A}">
                    <a16:rowId xmlns:a16="http://schemas.microsoft.com/office/drawing/2014/main" val="925295940"/>
                  </a:ext>
                </a:extLst>
              </a:tr>
              <a:tr h="370840">
                <a:tc>
                  <a:txBody>
                    <a:bodyPr/>
                    <a:lstStyle/>
                    <a:p>
                      <a:r>
                        <a:rPr lang="en-US" dirty="0"/>
                        <a:t>2007</a:t>
                      </a:r>
                    </a:p>
                  </a:txBody>
                  <a:tcPr/>
                </a:tc>
                <a:tc>
                  <a:txBody>
                    <a:bodyPr/>
                    <a:lstStyle/>
                    <a:p>
                      <a:r>
                        <a:rPr lang="en-US" dirty="0"/>
                        <a:t>Netflix</a:t>
                      </a:r>
                    </a:p>
                  </a:txBody>
                  <a:tcPr/>
                </a:tc>
                <a:tc>
                  <a:txBody>
                    <a:bodyPr/>
                    <a:lstStyle/>
                    <a:p>
                      <a:r>
                        <a:rPr lang="en-US" dirty="0"/>
                        <a:t>Online streaming</a:t>
                      </a:r>
                    </a:p>
                  </a:txBody>
                  <a:tcPr/>
                </a:tc>
                <a:extLst>
                  <a:ext uri="{0D108BD9-81ED-4DB2-BD59-A6C34878D82A}">
                    <a16:rowId xmlns:a16="http://schemas.microsoft.com/office/drawing/2014/main" val="3447752100"/>
                  </a:ext>
                </a:extLst>
              </a:tr>
              <a:tr h="370840">
                <a:tc>
                  <a:txBody>
                    <a:bodyPr/>
                    <a:lstStyle/>
                    <a:p>
                      <a:r>
                        <a:rPr lang="en-US" dirty="0"/>
                        <a:t>2009</a:t>
                      </a:r>
                    </a:p>
                  </a:txBody>
                  <a:tcPr/>
                </a:tc>
                <a:tc>
                  <a:txBody>
                    <a:bodyPr/>
                    <a:lstStyle/>
                    <a:p>
                      <a:r>
                        <a:rPr lang="en-US" dirty="0"/>
                        <a:t>Airbnb</a:t>
                      </a:r>
                    </a:p>
                  </a:txBody>
                  <a:tcPr/>
                </a:tc>
                <a:tc>
                  <a:txBody>
                    <a:bodyPr/>
                    <a:lstStyle/>
                    <a:p>
                      <a:r>
                        <a:rPr lang="en-US" dirty="0"/>
                        <a:t>Property owner rent out their houses to consumers for a short stay. </a:t>
                      </a:r>
                    </a:p>
                  </a:txBody>
                  <a:tcPr/>
                </a:tc>
                <a:extLst>
                  <a:ext uri="{0D108BD9-81ED-4DB2-BD59-A6C34878D82A}">
                    <a16:rowId xmlns:a16="http://schemas.microsoft.com/office/drawing/2014/main" val="3452944002"/>
                  </a:ext>
                </a:extLst>
              </a:tr>
              <a:tr h="370840">
                <a:tc>
                  <a:txBody>
                    <a:bodyPr/>
                    <a:lstStyle/>
                    <a:p>
                      <a:r>
                        <a:rPr lang="en-US" dirty="0"/>
                        <a:t>2010</a:t>
                      </a:r>
                    </a:p>
                  </a:txBody>
                  <a:tcPr/>
                </a:tc>
                <a:tc>
                  <a:txBody>
                    <a:bodyPr/>
                    <a:lstStyle/>
                    <a:p>
                      <a:r>
                        <a:rPr lang="en-US" dirty="0"/>
                        <a:t>Uber</a:t>
                      </a:r>
                    </a:p>
                  </a:txBody>
                  <a:tcPr/>
                </a:tc>
                <a:tc>
                  <a:txBody>
                    <a:bodyPr/>
                    <a:lstStyle/>
                    <a:p>
                      <a:r>
                        <a:rPr lang="en-US" dirty="0"/>
                        <a:t>Transportation and logistics</a:t>
                      </a:r>
                    </a:p>
                  </a:txBody>
                  <a:tcPr/>
                </a:tc>
                <a:extLst>
                  <a:ext uri="{0D108BD9-81ED-4DB2-BD59-A6C34878D82A}">
                    <a16:rowId xmlns:a16="http://schemas.microsoft.com/office/drawing/2014/main" val="542161617"/>
                  </a:ext>
                </a:extLst>
              </a:tr>
              <a:tr h="370840">
                <a:tc>
                  <a:txBody>
                    <a:bodyPr/>
                    <a:lstStyle/>
                    <a:p>
                      <a:r>
                        <a:rPr lang="en-US" dirty="0"/>
                        <a:t>2016</a:t>
                      </a:r>
                    </a:p>
                  </a:txBody>
                  <a:tcPr/>
                </a:tc>
                <a:tc>
                  <a:txBody>
                    <a:bodyPr/>
                    <a:lstStyle/>
                    <a:p>
                      <a:r>
                        <a:rPr lang="en-US" dirty="0" err="1"/>
                        <a:t>TikTok</a:t>
                      </a:r>
                      <a:endParaRPr lang="en-US" dirty="0"/>
                    </a:p>
                  </a:txBody>
                  <a:tcPr/>
                </a:tc>
                <a:tc>
                  <a:txBody>
                    <a:bodyPr/>
                    <a:lstStyle/>
                    <a:p>
                      <a:r>
                        <a:rPr lang="en-US" dirty="0"/>
                        <a:t>Short video-sharing</a:t>
                      </a:r>
                    </a:p>
                  </a:txBody>
                  <a:tcPr/>
                </a:tc>
                <a:extLst>
                  <a:ext uri="{0D108BD9-81ED-4DB2-BD59-A6C34878D82A}">
                    <a16:rowId xmlns:a16="http://schemas.microsoft.com/office/drawing/2014/main" val="2384237778"/>
                  </a:ext>
                </a:extLst>
              </a:tr>
            </a:tbl>
          </a:graphicData>
        </a:graphic>
      </p:graphicFrame>
    </p:spTree>
    <p:extLst>
      <p:ext uri="{BB962C8B-B14F-4D97-AF65-F5344CB8AC3E}">
        <p14:creationId xmlns:p14="http://schemas.microsoft.com/office/powerpoint/2010/main" val="3465031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0E316CF1-1798-7D46-8F7D-FF3EFF45D586}"/>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3054637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EE139939-227B-2645-B52F-D9B54A450D8D}"/>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3851413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rt&#10;&#10;Description automatically generated">
            <a:extLst>
              <a:ext uri="{FF2B5EF4-FFF2-40B4-BE49-F238E27FC236}">
                <a16:creationId xmlns:a16="http://schemas.microsoft.com/office/drawing/2014/main" id="{584EA7DE-677D-3147-BCDA-BF279C760253}"/>
              </a:ext>
            </a:extLst>
          </p:cNvPr>
          <p:cNvPicPr>
            <a:picLocks noGrp="1" noChangeAspect="1"/>
          </p:cNvPicPr>
          <p:nvPr>
            <p:ph idx="1"/>
          </p:nvPr>
        </p:nvPicPr>
        <p:blipFill rotWithShape="1">
          <a:blip r:embed="rId2"/>
          <a:srcRect/>
          <a:stretch/>
        </p:blipFill>
        <p:spPr>
          <a:xfrm>
            <a:off x="20" y="-1"/>
            <a:ext cx="12191980" cy="6857999"/>
          </a:xfrm>
          <a:prstGeom prst="rect">
            <a:avLst/>
          </a:prstGeom>
        </p:spPr>
      </p:pic>
    </p:spTree>
    <p:extLst>
      <p:ext uri="{BB962C8B-B14F-4D97-AF65-F5344CB8AC3E}">
        <p14:creationId xmlns:p14="http://schemas.microsoft.com/office/powerpoint/2010/main" val="474629635"/>
      </p:ext>
    </p:extLst>
  </p:cSld>
  <p:clrMapOvr>
    <a:masterClrMapping/>
  </p:clrMapOvr>
</p:sld>
</file>

<file path=ppt/theme/theme1.xml><?xml version="1.0" encoding="utf-8"?>
<a:theme xmlns:a="http://schemas.openxmlformats.org/drawingml/2006/main" name="BohemianVTI">
  <a:themeElements>
    <a:clrScheme name="AnalogousFromRegularSeed_2SEEDS">
      <a:dk1>
        <a:srgbClr val="000000"/>
      </a:dk1>
      <a:lt1>
        <a:srgbClr val="FFFFFF"/>
      </a:lt1>
      <a:dk2>
        <a:srgbClr val="41242D"/>
      </a:dk2>
      <a:lt2>
        <a:srgbClr val="E2E8E6"/>
      </a:lt2>
      <a:accent1>
        <a:srgbClr val="D51750"/>
      </a:accent1>
      <a:accent2>
        <a:srgbClr val="E729B1"/>
      </a:accent2>
      <a:accent3>
        <a:srgbClr val="E73F29"/>
      </a:accent3>
      <a:accent4>
        <a:srgbClr val="15BE1D"/>
      </a:accent4>
      <a:accent5>
        <a:srgbClr val="21BA68"/>
      </a:accent5>
      <a:accent6>
        <a:srgbClr val="14B8A4"/>
      </a:accent6>
      <a:hlink>
        <a:srgbClr val="319476"/>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1205</TotalTime>
  <Words>252</Words>
  <Application>Microsoft Macintosh PowerPoint</Application>
  <PresentationFormat>Widescreen</PresentationFormat>
  <Paragraphs>91</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Avenir Next LT Pro</vt:lpstr>
      <vt:lpstr>Modern Love</vt:lpstr>
      <vt:lpstr>BohemianVTI</vt:lpstr>
      <vt:lpstr>Introduction to Digital Marketing</vt:lpstr>
      <vt:lpstr>What is Digital Marketing?</vt:lpstr>
      <vt:lpstr>What is Digital Marketing</vt:lpstr>
      <vt:lpstr>The Importance of Digital Marketing </vt:lpstr>
      <vt:lpstr>Overview in Digitalization World</vt:lpstr>
      <vt:lpstr>Overview in Digitalization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Trends in Digital Marketing in 2021</vt:lpstr>
      <vt:lpstr>PowerPoint Presentation</vt:lpstr>
      <vt:lpstr>PowerPoint Presentation</vt:lpstr>
      <vt:lpstr>PowerPoint Presentation</vt:lpstr>
      <vt:lpstr>TikToK</vt:lpstr>
      <vt:lpstr>We-chat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Digital Marketing</dc:title>
  <dc:creator>MUHAMMAD AZMAN BIN IBRAHIM</dc:creator>
  <cp:lastModifiedBy>MUHAMMAD AZMAN BIN IBRAHIM</cp:lastModifiedBy>
  <cp:revision>2</cp:revision>
  <dcterms:created xsi:type="dcterms:W3CDTF">2021-02-03T13:16:57Z</dcterms:created>
  <dcterms:modified xsi:type="dcterms:W3CDTF">2021-04-19T00:19:03Z</dcterms:modified>
</cp:coreProperties>
</file>