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01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2C8DF-874B-4C01-B21D-A16A24E7F5C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C1C0D-86F1-4521-A821-D4D856ED39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Websites</a:t>
          </a:r>
          <a:endParaRPr lang="en-US"/>
        </a:p>
      </dgm:t>
    </dgm:pt>
    <dgm:pt modelId="{95AF5413-F7E9-432E-9EF9-FD5D64248EE5}" type="parTrans" cxnId="{19D38A17-1E4E-4C89-BC9D-17338FB1780F}">
      <dgm:prSet/>
      <dgm:spPr/>
      <dgm:t>
        <a:bodyPr/>
        <a:lstStyle/>
        <a:p>
          <a:endParaRPr lang="en-US"/>
        </a:p>
      </dgm:t>
    </dgm:pt>
    <dgm:pt modelId="{80103C3C-DA6C-4A76-A742-6806E79FDED6}" type="sibTrans" cxnId="{19D38A17-1E4E-4C89-BC9D-17338FB1780F}">
      <dgm:prSet/>
      <dgm:spPr/>
      <dgm:t>
        <a:bodyPr/>
        <a:lstStyle/>
        <a:p>
          <a:endParaRPr lang="en-US"/>
        </a:p>
      </dgm:t>
    </dgm:pt>
    <dgm:pt modelId="{F5AB486D-DBEB-4412-B5CD-7C16C11866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Email</a:t>
          </a:r>
          <a:endParaRPr lang="en-US"/>
        </a:p>
      </dgm:t>
    </dgm:pt>
    <dgm:pt modelId="{B008C216-26C7-406C-98FB-DA3CDCB5F608}" type="parTrans" cxnId="{A0635E82-7265-42ED-822F-4A9E4680BFFD}">
      <dgm:prSet/>
      <dgm:spPr/>
      <dgm:t>
        <a:bodyPr/>
        <a:lstStyle/>
        <a:p>
          <a:endParaRPr lang="en-US"/>
        </a:p>
      </dgm:t>
    </dgm:pt>
    <dgm:pt modelId="{C9789137-2E91-4E86-8F79-408F40DAF29B}" type="sibTrans" cxnId="{A0635E82-7265-42ED-822F-4A9E4680BFFD}">
      <dgm:prSet/>
      <dgm:spPr/>
      <dgm:t>
        <a:bodyPr/>
        <a:lstStyle/>
        <a:p>
          <a:endParaRPr lang="en-US"/>
        </a:p>
      </dgm:t>
    </dgm:pt>
    <dgm:pt modelId="{54CBA65B-944A-4291-A4A9-8F4DA19E46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Organic Search (SEO)</a:t>
          </a:r>
          <a:endParaRPr lang="en-US"/>
        </a:p>
      </dgm:t>
    </dgm:pt>
    <dgm:pt modelId="{1A66C474-B479-40F1-A378-FC253AFF0199}" type="parTrans" cxnId="{1BD52EFA-B01D-410A-BD86-2B341FCAD710}">
      <dgm:prSet/>
      <dgm:spPr/>
      <dgm:t>
        <a:bodyPr/>
        <a:lstStyle/>
        <a:p>
          <a:endParaRPr lang="en-US"/>
        </a:p>
      </dgm:t>
    </dgm:pt>
    <dgm:pt modelId="{7BA3ED4F-9484-430A-8952-8E256111B21E}" type="sibTrans" cxnId="{1BD52EFA-B01D-410A-BD86-2B341FCAD710}">
      <dgm:prSet/>
      <dgm:spPr/>
      <dgm:t>
        <a:bodyPr/>
        <a:lstStyle/>
        <a:p>
          <a:endParaRPr lang="en-US"/>
        </a:p>
      </dgm:t>
    </dgm:pt>
    <dgm:pt modelId="{37E86130-42F8-41F5-8827-841F3EA15C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Paid Search (SEM)</a:t>
          </a:r>
          <a:endParaRPr lang="en-US"/>
        </a:p>
      </dgm:t>
    </dgm:pt>
    <dgm:pt modelId="{FD77B018-7AE4-4109-ABA2-94E4AC13317C}" type="parTrans" cxnId="{ED859302-1F59-4E3C-8419-0112EF70A7FF}">
      <dgm:prSet/>
      <dgm:spPr/>
      <dgm:t>
        <a:bodyPr/>
        <a:lstStyle/>
        <a:p>
          <a:endParaRPr lang="en-US"/>
        </a:p>
      </dgm:t>
    </dgm:pt>
    <dgm:pt modelId="{08550CCB-D960-4234-9135-047F8DDBB20A}" type="sibTrans" cxnId="{ED859302-1F59-4E3C-8419-0112EF70A7FF}">
      <dgm:prSet/>
      <dgm:spPr/>
      <dgm:t>
        <a:bodyPr/>
        <a:lstStyle/>
        <a:p>
          <a:endParaRPr lang="en-US"/>
        </a:p>
      </dgm:t>
    </dgm:pt>
    <dgm:pt modelId="{736F73D3-BBC3-4D83-B7C7-965A3E6B71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Display Ads</a:t>
          </a:r>
          <a:endParaRPr lang="en-US"/>
        </a:p>
      </dgm:t>
    </dgm:pt>
    <dgm:pt modelId="{65C2149D-B6BD-4345-B196-6BDEA82D5D27}" type="parTrans" cxnId="{A338535D-5BFA-4F23-83CD-C5993EAAF5A9}">
      <dgm:prSet/>
      <dgm:spPr/>
      <dgm:t>
        <a:bodyPr/>
        <a:lstStyle/>
        <a:p>
          <a:endParaRPr lang="en-US"/>
        </a:p>
      </dgm:t>
    </dgm:pt>
    <dgm:pt modelId="{822CB091-37A8-4601-8678-FB263D601A2F}" type="sibTrans" cxnId="{A338535D-5BFA-4F23-83CD-C5993EAAF5A9}">
      <dgm:prSet/>
      <dgm:spPr/>
      <dgm:t>
        <a:bodyPr/>
        <a:lstStyle/>
        <a:p>
          <a:endParaRPr lang="en-US"/>
        </a:p>
      </dgm:t>
    </dgm:pt>
    <dgm:pt modelId="{D99E6CDB-25E6-4470-9F2F-2A1A6B8EBF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Mobile</a:t>
          </a:r>
          <a:endParaRPr lang="en-US"/>
        </a:p>
      </dgm:t>
    </dgm:pt>
    <dgm:pt modelId="{1DD9A5DE-1426-4238-B29D-70CE1FC0EDA7}" type="parTrans" cxnId="{4251DCB0-653E-488B-A882-0C1640D25940}">
      <dgm:prSet/>
      <dgm:spPr/>
      <dgm:t>
        <a:bodyPr/>
        <a:lstStyle/>
        <a:p>
          <a:endParaRPr lang="en-US"/>
        </a:p>
      </dgm:t>
    </dgm:pt>
    <dgm:pt modelId="{06B760CF-D502-42B7-9504-BAD18973FF96}" type="sibTrans" cxnId="{4251DCB0-653E-488B-A882-0C1640D25940}">
      <dgm:prSet/>
      <dgm:spPr/>
      <dgm:t>
        <a:bodyPr/>
        <a:lstStyle/>
        <a:p>
          <a:endParaRPr lang="en-US"/>
        </a:p>
      </dgm:t>
    </dgm:pt>
    <dgm:pt modelId="{656AD1D4-7CD4-4AC7-89E7-36A86658D3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/>
            <a:t>Social Media</a:t>
          </a:r>
          <a:endParaRPr lang="en-US"/>
        </a:p>
      </dgm:t>
    </dgm:pt>
    <dgm:pt modelId="{BC1675BA-6611-4E6C-BEF9-21F7DE563878}" type="parTrans" cxnId="{090CA358-397B-47B9-90E9-FEC2CBBBD092}">
      <dgm:prSet/>
      <dgm:spPr/>
      <dgm:t>
        <a:bodyPr/>
        <a:lstStyle/>
        <a:p>
          <a:endParaRPr lang="en-US"/>
        </a:p>
      </dgm:t>
    </dgm:pt>
    <dgm:pt modelId="{F3F271C0-26EC-4740-A113-2959FE4D7251}" type="sibTrans" cxnId="{090CA358-397B-47B9-90E9-FEC2CBBBD092}">
      <dgm:prSet/>
      <dgm:spPr/>
      <dgm:t>
        <a:bodyPr/>
        <a:lstStyle/>
        <a:p>
          <a:endParaRPr lang="en-US"/>
        </a:p>
      </dgm:t>
    </dgm:pt>
    <dgm:pt modelId="{AFBAA7AD-26B6-4D49-942B-34900D7F853B}" type="pres">
      <dgm:prSet presAssocID="{C892C8DF-874B-4C01-B21D-A16A24E7F5C1}" presName="root" presStyleCnt="0">
        <dgm:presLayoutVars>
          <dgm:dir/>
          <dgm:resizeHandles val="exact"/>
        </dgm:presLayoutVars>
      </dgm:prSet>
      <dgm:spPr/>
    </dgm:pt>
    <dgm:pt modelId="{F50AC646-9588-46B9-B07B-7BED9FA84667}" type="pres">
      <dgm:prSet presAssocID="{8C2C1C0D-86F1-4521-A821-D4D856ED39AA}" presName="compNode" presStyleCnt="0"/>
      <dgm:spPr/>
    </dgm:pt>
    <dgm:pt modelId="{0282C1D6-DC29-4D27-A2D6-08D42F433EF3}" type="pres">
      <dgm:prSet presAssocID="{8C2C1C0D-86F1-4521-A821-D4D856ED39AA}" presName="iconBgRect" presStyleLbl="bgShp" presStyleIdx="0" presStyleCnt="7"/>
      <dgm:spPr/>
    </dgm:pt>
    <dgm:pt modelId="{CFDFAC43-1398-4D62-AB49-10189E93DCE7}" type="pres">
      <dgm:prSet presAssocID="{8C2C1C0D-86F1-4521-A821-D4D856ED39A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7D0B8BBC-B6D4-4136-9B5E-73257908EC18}" type="pres">
      <dgm:prSet presAssocID="{8C2C1C0D-86F1-4521-A821-D4D856ED39AA}" presName="spaceRect" presStyleCnt="0"/>
      <dgm:spPr/>
    </dgm:pt>
    <dgm:pt modelId="{BD5D77E5-34A9-49EA-9997-C64DAA2731CC}" type="pres">
      <dgm:prSet presAssocID="{8C2C1C0D-86F1-4521-A821-D4D856ED39AA}" presName="textRect" presStyleLbl="revTx" presStyleIdx="0" presStyleCnt="7">
        <dgm:presLayoutVars>
          <dgm:chMax val="1"/>
          <dgm:chPref val="1"/>
        </dgm:presLayoutVars>
      </dgm:prSet>
      <dgm:spPr/>
    </dgm:pt>
    <dgm:pt modelId="{E5D1BD8D-2124-49D3-AB93-DBF88B06613D}" type="pres">
      <dgm:prSet presAssocID="{80103C3C-DA6C-4A76-A742-6806E79FDED6}" presName="sibTrans" presStyleCnt="0"/>
      <dgm:spPr/>
    </dgm:pt>
    <dgm:pt modelId="{68EF4DBC-F5DE-44EA-9210-6587F4D740E5}" type="pres">
      <dgm:prSet presAssocID="{F5AB486D-DBEB-4412-B5CD-7C16C118667C}" presName="compNode" presStyleCnt="0"/>
      <dgm:spPr/>
    </dgm:pt>
    <dgm:pt modelId="{FCDABC49-337E-4811-B300-4190194BBC9C}" type="pres">
      <dgm:prSet presAssocID="{F5AB486D-DBEB-4412-B5CD-7C16C118667C}" presName="iconBgRect" presStyleLbl="bgShp" presStyleIdx="1" presStyleCnt="7"/>
      <dgm:spPr/>
    </dgm:pt>
    <dgm:pt modelId="{9AF58E2D-BBE0-4C92-9A20-32B0B8857BF8}" type="pres">
      <dgm:prSet presAssocID="{F5AB486D-DBEB-4412-B5CD-7C16C118667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F1B8F10-6C6F-4CEB-8542-338820835683}" type="pres">
      <dgm:prSet presAssocID="{F5AB486D-DBEB-4412-B5CD-7C16C118667C}" presName="spaceRect" presStyleCnt="0"/>
      <dgm:spPr/>
    </dgm:pt>
    <dgm:pt modelId="{72595F1F-1518-4C02-A528-AD2D7EA37C3F}" type="pres">
      <dgm:prSet presAssocID="{F5AB486D-DBEB-4412-B5CD-7C16C118667C}" presName="textRect" presStyleLbl="revTx" presStyleIdx="1" presStyleCnt="7">
        <dgm:presLayoutVars>
          <dgm:chMax val="1"/>
          <dgm:chPref val="1"/>
        </dgm:presLayoutVars>
      </dgm:prSet>
      <dgm:spPr/>
    </dgm:pt>
    <dgm:pt modelId="{7AA9CD56-0C47-4B6B-BEE4-96BCB8ACE78A}" type="pres">
      <dgm:prSet presAssocID="{C9789137-2E91-4E86-8F79-408F40DAF29B}" presName="sibTrans" presStyleCnt="0"/>
      <dgm:spPr/>
    </dgm:pt>
    <dgm:pt modelId="{0883B1B1-FB1F-4970-8A1A-1EC03DE16B69}" type="pres">
      <dgm:prSet presAssocID="{54CBA65B-944A-4291-A4A9-8F4DA19E4650}" presName="compNode" presStyleCnt="0"/>
      <dgm:spPr/>
    </dgm:pt>
    <dgm:pt modelId="{5FEE5167-3122-49DB-B745-2EB3C77946C8}" type="pres">
      <dgm:prSet presAssocID="{54CBA65B-944A-4291-A4A9-8F4DA19E4650}" presName="iconBgRect" presStyleLbl="bgShp" presStyleIdx="2" presStyleCnt="7"/>
      <dgm:spPr/>
    </dgm:pt>
    <dgm:pt modelId="{E6194DCE-22FD-47E9-958C-C6108F2205E6}" type="pres">
      <dgm:prSet presAssocID="{54CBA65B-944A-4291-A4A9-8F4DA19E465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67BB5CEC-6D89-466D-BAC6-927AC5785C13}" type="pres">
      <dgm:prSet presAssocID="{54CBA65B-944A-4291-A4A9-8F4DA19E4650}" presName="spaceRect" presStyleCnt="0"/>
      <dgm:spPr/>
    </dgm:pt>
    <dgm:pt modelId="{DAD6C34F-872C-40BB-80C4-A9458CEED11E}" type="pres">
      <dgm:prSet presAssocID="{54CBA65B-944A-4291-A4A9-8F4DA19E4650}" presName="textRect" presStyleLbl="revTx" presStyleIdx="2" presStyleCnt="7">
        <dgm:presLayoutVars>
          <dgm:chMax val="1"/>
          <dgm:chPref val="1"/>
        </dgm:presLayoutVars>
      </dgm:prSet>
      <dgm:spPr/>
    </dgm:pt>
    <dgm:pt modelId="{E5605CC3-49CB-4AC9-BBBA-54AF012674F6}" type="pres">
      <dgm:prSet presAssocID="{7BA3ED4F-9484-430A-8952-8E256111B21E}" presName="sibTrans" presStyleCnt="0"/>
      <dgm:spPr/>
    </dgm:pt>
    <dgm:pt modelId="{4DBBE71B-5616-4A4E-BEA3-DE62D3C80FFA}" type="pres">
      <dgm:prSet presAssocID="{37E86130-42F8-41F5-8827-841F3EA15C68}" presName="compNode" presStyleCnt="0"/>
      <dgm:spPr/>
    </dgm:pt>
    <dgm:pt modelId="{FBE72FB7-65CE-4713-AB87-0CF64325329A}" type="pres">
      <dgm:prSet presAssocID="{37E86130-42F8-41F5-8827-841F3EA15C68}" presName="iconBgRect" presStyleLbl="bgShp" presStyleIdx="3" presStyleCnt="7"/>
      <dgm:spPr/>
    </dgm:pt>
    <dgm:pt modelId="{896241A5-7BC5-4C6F-85EB-EE218AADBB01}" type="pres">
      <dgm:prSet presAssocID="{37E86130-42F8-41F5-8827-841F3EA15C6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099D37F-A143-404C-922E-7264BBBADD3F}" type="pres">
      <dgm:prSet presAssocID="{37E86130-42F8-41F5-8827-841F3EA15C68}" presName="spaceRect" presStyleCnt="0"/>
      <dgm:spPr/>
    </dgm:pt>
    <dgm:pt modelId="{889D8A0B-62B2-4DF3-9129-967997435664}" type="pres">
      <dgm:prSet presAssocID="{37E86130-42F8-41F5-8827-841F3EA15C68}" presName="textRect" presStyleLbl="revTx" presStyleIdx="3" presStyleCnt="7">
        <dgm:presLayoutVars>
          <dgm:chMax val="1"/>
          <dgm:chPref val="1"/>
        </dgm:presLayoutVars>
      </dgm:prSet>
      <dgm:spPr/>
    </dgm:pt>
    <dgm:pt modelId="{06A37C32-EE1C-4696-94EC-CFBA1FB7FD07}" type="pres">
      <dgm:prSet presAssocID="{08550CCB-D960-4234-9135-047F8DDBB20A}" presName="sibTrans" presStyleCnt="0"/>
      <dgm:spPr/>
    </dgm:pt>
    <dgm:pt modelId="{B0767729-DCCD-4EEE-BEE8-E07D0C76EFE9}" type="pres">
      <dgm:prSet presAssocID="{736F73D3-BBC3-4D83-B7C7-965A3E6B71B3}" presName="compNode" presStyleCnt="0"/>
      <dgm:spPr/>
    </dgm:pt>
    <dgm:pt modelId="{C1ED53CC-124E-46B8-8540-E596A4F7CDA0}" type="pres">
      <dgm:prSet presAssocID="{736F73D3-BBC3-4D83-B7C7-965A3E6B71B3}" presName="iconBgRect" presStyleLbl="bgShp" presStyleIdx="4" presStyleCnt="7"/>
      <dgm:spPr/>
    </dgm:pt>
    <dgm:pt modelId="{990F1AB8-496B-48DE-9CD9-70E08A43105A}" type="pres">
      <dgm:prSet presAssocID="{736F73D3-BBC3-4D83-B7C7-965A3E6B71B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06737B7-F0BC-4D2C-9B6C-80DB372CF0B7}" type="pres">
      <dgm:prSet presAssocID="{736F73D3-BBC3-4D83-B7C7-965A3E6B71B3}" presName="spaceRect" presStyleCnt="0"/>
      <dgm:spPr/>
    </dgm:pt>
    <dgm:pt modelId="{64D7AF93-F0C4-49EB-B70B-1313F993D316}" type="pres">
      <dgm:prSet presAssocID="{736F73D3-BBC3-4D83-B7C7-965A3E6B71B3}" presName="textRect" presStyleLbl="revTx" presStyleIdx="4" presStyleCnt="7">
        <dgm:presLayoutVars>
          <dgm:chMax val="1"/>
          <dgm:chPref val="1"/>
        </dgm:presLayoutVars>
      </dgm:prSet>
      <dgm:spPr/>
    </dgm:pt>
    <dgm:pt modelId="{A9777D14-4902-490E-B199-D26F502D578A}" type="pres">
      <dgm:prSet presAssocID="{822CB091-37A8-4601-8678-FB263D601A2F}" presName="sibTrans" presStyleCnt="0"/>
      <dgm:spPr/>
    </dgm:pt>
    <dgm:pt modelId="{6F2AB1E0-CB5D-4776-A0BA-5C4368B695FD}" type="pres">
      <dgm:prSet presAssocID="{D99E6CDB-25E6-4470-9F2F-2A1A6B8EBFFB}" presName="compNode" presStyleCnt="0"/>
      <dgm:spPr/>
    </dgm:pt>
    <dgm:pt modelId="{3865411B-A2CA-47ED-9F9C-CDCCFEAC1A41}" type="pres">
      <dgm:prSet presAssocID="{D99E6CDB-25E6-4470-9F2F-2A1A6B8EBFFB}" presName="iconBgRect" presStyleLbl="bgShp" presStyleIdx="5" presStyleCnt="7"/>
      <dgm:spPr/>
    </dgm:pt>
    <dgm:pt modelId="{027A295C-4C76-4F9B-9944-567EEDB67E81}" type="pres">
      <dgm:prSet presAssocID="{D99E6CDB-25E6-4470-9F2F-2A1A6B8EBFF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891265E-DB10-47A4-B3BD-FB033BA32E61}" type="pres">
      <dgm:prSet presAssocID="{D99E6CDB-25E6-4470-9F2F-2A1A6B8EBFFB}" presName="spaceRect" presStyleCnt="0"/>
      <dgm:spPr/>
    </dgm:pt>
    <dgm:pt modelId="{EABE1A7E-F80D-4660-B659-FCDA68BA9C4D}" type="pres">
      <dgm:prSet presAssocID="{D99E6CDB-25E6-4470-9F2F-2A1A6B8EBFFB}" presName="textRect" presStyleLbl="revTx" presStyleIdx="5" presStyleCnt="7">
        <dgm:presLayoutVars>
          <dgm:chMax val="1"/>
          <dgm:chPref val="1"/>
        </dgm:presLayoutVars>
      </dgm:prSet>
      <dgm:spPr/>
    </dgm:pt>
    <dgm:pt modelId="{A9D41398-9ACF-498A-B732-A0FFFF0F65D3}" type="pres">
      <dgm:prSet presAssocID="{06B760CF-D502-42B7-9504-BAD18973FF96}" presName="sibTrans" presStyleCnt="0"/>
      <dgm:spPr/>
    </dgm:pt>
    <dgm:pt modelId="{F1B950BA-6079-4F9D-8DCB-986859EBB843}" type="pres">
      <dgm:prSet presAssocID="{656AD1D4-7CD4-4AC7-89E7-36A86658D33B}" presName="compNode" presStyleCnt="0"/>
      <dgm:spPr/>
    </dgm:pt>
    <dgm:pt modelId="{823344A0-3137-45A8-B7A6-1AA4931543E0}" type="pres">
      <dgm:prSet presAssocID="{656AD1D4-7CD4-4AC7-89E7-36A86658D33B}" presName="iconBgRect" presStyleLbl="bgShp" presStyleIdx="6" presStyleCnt="7"/>
      <dgm:spPr/>
    </dgm:pt>
    <dgm:pt modelId="{2A84A8E3-1270-4A39-9A6F-A0F0FC086C79}" type="pres">
      <dgm:prSet presAssocID="{656AD1D4-7CD4-4AC7-89E7-36A86658D33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E734668-AD3A-47CF-AD8C-3FBE7E1A8D60}" type="pres">
      <dgm:prSet presAssocID="{656AD1D4-7CD4-4AC7-89E7-36A86658D33B}" presName="spaceRect" presStyleCnt="0"/>
      <dgm:spPr/>
    </dgm:pt>
    <dgm:pt modelId="{B6423455-2FD6-4A7E-8F1D-5317A6126EC6}" type="pres">
      <dgm:prSet presAssocID="{656AD1D4-7CD4-4AC7-89E7-36A86658D33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D859302-1F59-4E3C-8419-0112EF70A7FF}" srcId="{C892C8DF-874B-4C01-B21D-A16A24E7F5C1}" destId="{37E86130-42F8-41F5-8827-841F3EA15C68}" srcOrd="3" destOrd="0" parTransId="{FD77B018-7AE4-4109-ABA2-94E4AC13317C}" sibTransId="{08550CCB-D960-4234-9135-047F8DDBB20A}"/>
    <dgm:cxn modelId="{19D38A17-1E4E-4C89-BC9D-17338FB1780F}" srcId="{C892C8DF-874B-4C01-B21D-A16A24E7F5C1}" destId="{8C2C1C0D-86F1-4521-A821-D4D856ED39AA}" srcOrd="0" destOrd="0" parTransId="{95AF5413-F7E9-432E-9EF9-FD5D64248EE5}" sibTransId="{80103C3C-DA6C-4A76-A742-6806E79FDED6}"/>
    <dgm:cxn modelId="{2C2BA12D-59E3-4194-968A-C07B64F29E4A}" type="presOf" srcId="{8C2C1C0D-86F1-4521-A821-D4D856ED39AA}" destId="{BD5D77E5-34A9-49EA-9997-C64DAA2731CC}" srcOrd="0" destOrd="0" presId="urn:microsoft.com/office/officeart/2018/5/layout/IconCircleLabelList"/>
    <dgm:cxn modelId="{64B23A38-DE2D-4913-A332-B343107FDA37}" type="presOf" srcId="{656AD1D4-7CD4-4AC7-89E7-36A86658D33B}" destId="{B6423455-2FD6-4A7E-8F1D-5317A6126EC6}" srcOrd="0" destOrd="0" presId="urn:microsoft.com/office/officeart/2018/5/layout/IconCircleLabelList"/>
    <dgm:cxn modelId="{090CA358-397B-47B9-90E9-FEC2CBBBD092}" srcId="{C892C8DF-874B-4C01-B21D-A16A24E7F5C1}" destId="{656AD1D4-7CD4-4AC7-89E7-36A86658D33B}" srcOrd="6" destOrd="0" parTransId="{BC1675BA-6611-4E6C-BEF9-21F7DE563878}" sibTransId="{F3F271C0-26EC-4740-A113-2959FE4D7251}"/>
    <dgm:cxn modelId="{A338535D-5BFA-4F23-83CD-C5993EAAF5A9}" srcId="{C892C8DF-874B-4C01-B21D-A16A24E7F5C1}" destId="{736F73D3-BBC3-4D83-B7C7-965A3E6B71B3}" srcOrd="4" destOrd="0" parTransId="{65C2149D-B6BD-4345-B196-6BDEA82D5D27}" sibTransId="{822CB091-37A8-4601-8678-FB263D601A2F}"/>
    <dgm:cxn modelId="{8941955F-4501-4484-B12E-AE26A98F336D}" type="presOf" srcId="{D99E6CDB-25E6-4470-9F2F-2A1A6B8EBFFB}" destId="{EABE1A7E-F80D-4660-B659-FCDA68BA9C4D}" srcOrd="0" destOrd="0" presId="urn:microsoft.com/office/officeart/2018/5/layout/IconCircleLabelList"/>
    <dgm:cxn modelId="{D0CF8C67-2D1F-43A1-8A19-C76D34FD7A33}" type="presOf" srcId="{F5AB486D-DBEB-4412-B5CD-7C16C118667C}" destId="{72595F1F-1518-4C02-A528-AD2D7EA37C3F}" srcOrd="0" destOrd="0" presId="urn:microsoft.com/office/officeart/2018/5/layout/IconCircleLabelList"/>
    <dgm:cxn modelId="{A0635E82-7265-42ED-822F-4A9E4680BFFD}" srcId="{C892C8DF-874B-4C01-B21D-A16A24E7F5C1}" destId="{F5AB486D-DBEB-4412-B5CD-7C16C118667C}" srcOrd="1" destOrd="0" parTransId="{B008C216-26C7-406C-98FB-DA3CDCB5F608}" sibTransId="{C9789137-2E91-4E86-8F79-408F40DAF29B}"/>
    <dgm:cxn modelId="{50081FB0-FE85-4883-850A-E57C910C3AA8}" type="presOf" srcId="{736F73D3-BBC3-4D83-B7C7-965A3E6B71B3}" destId="{64D7AF93-F0C4-49EB-B70B-1313F993D316}" srcOrd="0" destOrd="0" presId="urn:microsoft.com/office/officeart/2018/5/layout/IconCircleLabelList"/>
    <dgm:cxn modelId="{4251DCB0-653E-488B-A882-0C1640D25940}" srcId="{C892C8DF-874B-4C01-B21D-A16A24E7F5C1}" destId="{D99E6CDB-25E6-4470-9F2F-2A1A6B8EBFFB}" srcOrd="5" destOrd="0" parTransId="{1DD9A5DE-1426-4238-B29D-70CE1FC0EDA7}" sibTransId="{06B760CF-D502-42B7-9504-BAD18973FF96}"/>
    <dgm:cxn modelId="{772D47D1-E55F-4FD3-B66C-DB65B35FEB8C}" type="presOf" srcId="{37E86130-42F8-41F5-8827-841F3EA15C68}" destId="{889D8A0B-62B2-4DF3-9129-967997435664}" srcOrd="0" destOrd="0" presId="urn:microsoft.com/office/officeart/2018/5/layout/IconCircleLabelList"/>
    <dgm:cxn modelId="{F2C27CE1-F8AE-490F-BFD6-255A542F86A6}" type="presOf" srcId="{C892C8DF-874B-4C01-B21D-A16A24E7F5C1}" destId="{AFBAA7AD-26B6-4D49-942B-34900D7F853B}" srcOrd="0" destOrd="0" presId="urn:microsoft.com/office/officeart/2018/5/layout/IconCircleLabelList"/>
    <dgm:cxn modelId="{C7EC5BE2-4D17-4135-B8FF-ACDB565A5FD3}" type="presOf" srcId="{54CBA65B-944A-4291-A4A9-8F4DA19E4650}" destId="{DAD6C34F-872C-40BB-80C4-A9458CEED11E}" srcOrd="0" destOrd="0" presId="urn:microsoft.com/office/officeart/2018/5/layout/IconCircleLabelList"/>
    <dgm:cxn modelId="{1BD52EFA-B01D-410A-BD86-2B341FCAD710}" srcId="{C892C8DF-874B-4C01-B21D-A16A24E7F5C1}" destId="{54CBA65B-944A-4291-A4A9-8F4DA19E4650}" srcOrd="2" destOrd="0" parTransId="{1A66C474-B479-40F1-A378-FC253AFF0199}" sibTransId="{7BA3ED4F-9484-430A-8952-8E256111B21E}"/>
    <dgm:cxn modelId="{67C1AD06-97D0-427B-9467-D50412520C4B}" type="presParOf" srcId="{AFBAA7AD-26B6-4D49-942B-34900D7F853B}" destId="{F50AC646-9588-46B9-B07B-7BED9FA84667}" srcOrd="0" destOrd="0" presId="urn:microsoft.com/office/officeart/2018/5/layout/IconCircleLabelList"/>
    <dgm:cxn modelId="{B0766A65-980F-4925-B3A4-F46A9509FD0D}" type="presParOf" srcId="{F50AC646-9588-46B9-B07B-7BED9FA84667}" destId="{0282C1D6-DC29-4D27-A2D6-08D42F433EF3}" srcOrd="0" destOrd="0" presId="urn:microsoft.com/office/officeart/2018/5/layout/IconCircleLabelList"/>
    <dgm:cxn modelId="{3FCAD645-854C-4F00-96F8-F8D64A9E76F7}" type="presParOf" srcId="{F50AC646-9588-46B9-B07B-7BED9FA84667}" destId="{CFDFAC43-1398-4D62-AB49-10189E93DCE7}" srcOrd="1" destOrd="0" presId="urn:microsoft.com/office/officeart/2018/5/layout/IconCircleLabelList"/>
    <dgm:cxn modelId="{07714916-B2F8-4454-A8D6-41FC427FD6C9}" type="presParOf" srcId="{F50AC646-9588-46B9-B07B-7BED9FA84667}" destId="{7D0B8BBC-B6D4-4136-9B5E-73257908EC18}" srcOrd="2" destOrd="0" presId="urn:microsoft.com/office/officeart/2018/5/layout/IconCircleLabelList"/>
    <dgm:cxn modelId="{23B7FFD6-C2DB-481F-8960-439C2391680E}" type="presParOf" srcId="{F50AC646-9588-46B9-B07B-7BED9FA84667}" destId="{BD5D77E5-34A9-49EA-9997-C64DAA2731CC}" srcOrd="3" destOrd="0" presId="urn:microsoft.com/office/officeart/2018/5/layout/IconCircleLabelList"/>
    <dgm:cxn modelId="{55E17383-475C-4986-B30F-A10D73BF65FA}" type="presParOf" srcId="{AFBAA7AD-26B6-4D49-942B-34900D7F853B}" destId="{E5D1BD8D-2124-49D3-AB93-DBF88B06613D}" srcOrd="1" destOrd="0" presId="urn:microsoft.com/office/officeart/2018/5/layout/IconCircleLabelList"/>
    <dgm:cxn modelId="{E2B91BEB-3200-40A5-A7C8-5C58044DEA3D}" type="presParOf" srcId="{AFBAA7AD-26B6-4D49-942B-34900D7F853B}" destId="{68EF4DBC-F5DE-44EA-9210-6587F4D740E5}" srcOrd="2" destOrd="0" presId="urn:microsoft.com/office/officeart/2018/5/layout/IconCircleLabelList"/>
    <dgm:cxn modelId="{93469F7B-3676-4096-AE3B-338C6250EBFF}" type="presParOf" srcId="{68EF4DBC-F5DE-44EA-9210-6587F4D740E5}" destId="{FCDABC49-337E-4811-B300-4190194BBC9C}" srcOrd="0" destOrd="0" presId="urn:microsoft.com/office/officeart/2018/5/layout/IconCircleLabelList"/>
    <dgm:cxn modelId="{3FC99C80-C2BE-43A5-A7EC-658676B05EDB}" type="presParOf" srcId="{68EF4DBC-F5DE-44EA-9210-6587F4D740E5}" destId="{9AF58E2D-BBE0-4C92-9A20-32B0B8857BF8}" srcOrd="1" destOrd="0" presId="urn:microsoft.com/office/officeart/2018/5/layout/IconCircleLabelList"/>
    <dgm:cxn modelId="{D9545DB0-DF6C-4D13-8CF9-B96B3BD59B1A}" type="presParOf" srcId="{68EF4DBC-F5DE-44EA-9210-6587F4D740E5}" destId="{7F1B8F10-6C6F-4CEB-8542-338820835683}" srcOrd="2" destOrd="0" presId="urn:microsoft.com/office/officeart/2018/5/layout/IconCircleLabelList"/>
    <dgm:cxn modelId="{958D7EB0-2B12-463F-83D8-5718981DC54B}" type="presParOf" srcId="{68EF4DBC-F5DE-44EA-9210-6587F4D740E5}" destId="{72595F1F-1518-4C02-A528-AD2D7EA37C3F}" srcOrd="3" destOrd="0" presId="urn:microsoft.com/office/officeart/2018/5/layout/IconCircleLabelList"/>
    <dgm:cxn modelId="{22ADC733-6E25-4B56-AD9F-BA009419ADF6}" type="presParOf" srcId="{AFBAA7AD-26B6-4D49-942B-34900D7F853B}" destId="{7AA9CD56-0C47-4B6B-BEE4-96BCB8ACE78A}" srcOrd="3" destOrd="0" presId="urn:microsoft.com/office/officeart/2018/5/layout/IconCircleLabelList"/>
    <dgm:cxn modelId="{87D51AED-8C0A-448F-9083-6924529097B2}" type="presParOf" srcId="{AFBAA7AD-26B6-4D49-942B-34900D7F853B}" destId="{0883B1B1-FB1F-4970-8A1A-1EC03DE16B69}" srcOrd="4" destOrd="0" presId="urn:microsoft.com/office/officeart/2018/5/layout/IconCircleLabelList"/>
    <dgm:cxn modelId="{9C1A4472-732C-4ECA-A4DC-C2AD382FCA12}" type="presParOf" srcId="{0883B1B1-FB1F-4970-8A1A-1EC03DE16B69}" destId="{5FEE5167-3122-49DB-B745-2EB3C77946C8}" srcOrd="0" destOrd="0" presId="urn:microsoft.com/office/officeart/2018/5/layout/IconCircleLabelList"/>
    <dgm:cxn modelId="{AEB17B23-EC52-4D94-8EA1-6198AE6E3277}" type="presParOf" srcId="{0883B1B1-FB1F-4970-8A1A-1EC03DE16B69}" destId="{E6194DCE-22FD-47E9-958C-C6108F2205E6}" srcOrd="1" destOrd="0" presId="urn:microsoft.com/office/officeart/2018/5/layout/IconCircleLabelList"/>
    <dgm:cxn modelId="{82B054F3-5235-4D31-85AE-AD9F96DFE070}" type="presParOf" srcId="{0883B1B1-FB1F-4970-8A1A-1EC03DE16B69}" destId="{67BB5CEC-6D89-466D-BAC6-927AC5785C13}" srcOrd="2" destOrd="0" presId="urn:microsoft.com/office/officeart/2018/5/layout/IconCircleLabelList"/>
    <dgm:cxn modelId="{27319895-5857-47A0-8E7F-502AC006E066}" type="presParOf" srcId="{0883B1B1-FB1F-4970-8A1A-1EC03DE16B69}" destId="{DAD6C34F-872C-40BB-80C4-A9458CEED11E}" srcOrd="3" destOrd="0" presId="urn:microsoft.com/office/officeart/2018/5/layout/IconCircleLabelList"/>
    <dgm:cxn modelId="{CC81CF56-5C89-4C1A-8465-D122EF7CB422}" type="presParOf" srcId="{AFBAA7AD-26B6-4D49-942B-34900D7F853B}" destId="{E5605CC3-49CB-4AC9-BBBA-54AF012674F6}" srcOrd="5" destOrd="0" presId="urn:microsoft.com/office/officeart/2018/5/layout/IconCircleLabelList"/>
    <dgm:cxn modelId="{86E3A606-71C3-4E87-99D7-1BF86F7E0E8D}" type="presParOf" srcId="{AFBAA7AD-26B6-4D49-942B-34900D7F853B}" destId="{4DBBE71B-5616-4A4E-BEA3-DE62D3C80FFA}" srcOrd="6" destOrd="0" presId="urn:microsoft.com/office/officeart/2018/5/layout/IconCircleLabelList"/>
    <dgm:cxn modelId="{CE05D961-90E6-4006-A9C6-D8076B8660CF}" type="presParOf" srcId="{4DBBE71B-5616-4A4E-BEA3-DE62D3C80FFA}" destId="{FBE72FB7-65CE-4713-AB87-0CF64325329A}" srcOrd="0" destOrd="0" presId="urn:microsoft.com/office/officeart/2018/5/layout/IconCircleLabelList"/>
    <dgm:cxn modelId="{AFB2ADCC-181D-4E8D-BB1E-EE4FF85B559F}" type="presParOf" srcId="{4DBBE71B-5616-4A4E-BEA3-DE62D3C80FFA}" destId="{896241A5-7BC5-4C6F-85EB-EE218AADBB01}" srcOrd="1" destOrd="0" presId="urn:microsoft.com/office/officeart/2018/5/layout/IconCircleLabelList"/>
    <dgm:cxn modelId="{5DC5B729-B33B-44F7-83B8-F3A404E85BE8}" type="presParOf" srcId="{4DBBE71B-5616-4A4E-BEA3-DE62D3C80FFA}" destId="{0099D37F-A143-404C-922E-7264BBBADD3F}" srcOrd="2" destOrd="0" presId="urn:microsoft.com/office/officeart/2018/5/layout/IconCircleLabelList"/>
    <dgm:cxn modelId="{A3481ABD-3541-4DE3-A8F3-1F2DD271EBD7}" type="presParOf" srcId="{4DBBE71B-5616-4A4E-BEA3-DE62D3C80FFA}" destId="{889D8A0B-62B2-4DF3-9129-967997435664}" srcOrd="3" destOrd="0" presId="urn:microsoft.com/office/officeart/2018/5/layout/IconCircleLabelList"/>
    <dgm:cxn modelId="{D646AA75-627D-4BE3-8FCD-6E0827469326}" type="presParOf" srcId="{AFBAA7AD-26B6-4D49-942B-34900D7F853B}" destId="{06A37C32-EE1C-4696-94EC-CFBA1FB7FD07}" srcOrd="7" destOrd="0" presId="urn:microsoft.com/office/officeart/2018/5/layout/IconCircleLabelList"/>
    <dgm:cxn modelId="{9DA083D9-3328-459C-8793-C99BFDA93EEE}" type="presParOf" srcId="{AFBAA7AD-26B6-4D49-942B-34900D7F853B}" destId="{B0767729-DCCD-4EEE-BEE8-E07D0C76EFE9}" srcOrd="8" destOrd="0" presId="urn:microsoft.com/office/officeart/2018/5/layout/IconCircleLabelList"/>
    <dgm:cxn modelId="{66FA586F-499C-4CB8-92E0-75A263AAD67B}" type="presParOf" srcId="{B0767729-DCCD-4EEE-BEE8-E07D0C76EFE9}" destId="{C1ED53CC-124E-46B8-8540-E596A4F7CDA0}" srcOrd="0" destOrd="0" presId="urn:microsoft.com/office/officeart/2018/5/layout/IconCircleLabelList"/>
    <dgm:cxn modelId="{C537E337-1111-4B29-9C62-FB2AB79995D1}" type="presParOf" srcId="{B0767729-DCCD-4EEE-BEE8-E07D0C76EFE9}" destId="{990F1AB8-496B-48DE-9CD9-70E08A43105A}" srcOrd="1" destOrd="0" presId="urn:microsoft.com/office/officeart/2018/5/layout/IconCircleLabelList"/>
    <dgm:cxn modelId="{7DF02588-59F5-4ED0-974F-FA2D40C8CECF}" type="presParOf" srcId="{B0767729-DCCD-4EEE-BEE8-E07D0C76EFE9}" destId="{D06737B7-F0BC-4D2C-9B6C-80DB372CF0B7}" srcOrd="2" destOrd="0" presId="urn:microsoft.com/office/officeart/2018/5/layout/IconCircleLabelList"/>
    <dgm:cxn modelId="{68AACC2D-CA24-45B5-9BEA-CD4C6398691F}" type="presParOf" srcId="{B0767729-DCCD-4EEE-BEE8-E07D0C76EFE9}" destId="{64D7AF93-F0C4-49EB-B70B-1313F993D316}" srcOrd="3" destOrd="0" presId="urn:microsoft.com/office/officeart/2018/5/layout/IconCircleLabelList"/>
    <dgm:cxn modelId="{ADBACDAC-30AA-4B0F-9EF5-77CF14B79EA7}" type="presParOf" srcId="{AFBAA7AD-26B6-4D49-942B-34900D7F853B}" destId="{A9777D14-4902-490E-B199-D26F502D578A}" srcOrd="9" destOrd="0" presId="urn:microsoft.com/office/officeart/2018/5/layout/IconCircleLabelList"/>
    <dgm:cxn modelId="{EE8149D9-6264-4B36-8E02-CA0B80789188}" type="presParOf" srcId="{AFBAA7AD-26B6-4D49-942B-34900D7F853B}" destId="{6F2AB1E0-CB5D-4776-A0BA-5C4368B695FD}" srcOrd="10" destOrd="0" presId="urn:microsoft.com/office/officeart/2018/5/layout/IconCircleLabelList"/>
    <dgm:cxn modelId="{5F94025F-B079-4E38-906E-3B37D047F1C9}" type="presParOf" srcId="{6F2AB1E0-CB5D-4776-A0BA-5C4368B695FD}" destId="{3865411B-A2CA-47ED-9F9C-CDCCFEAC1A41}" srcOrd="0" destOrd="0" presId="urn:microsoft.com/office/officeart/2018/5/layout/IconCircleLabelList"/>
    <dgm:cxn modelId="{B8CE6213-2973-4CEC-81D5-F195B3D39A2B}" type="presParOf" srcId="{6F2AB1E0-CB5D-4776-A0BA-5C4368B695FD}" destId="{027A295C-4C76-4F9B-9944-567EEDB67E81}" srcOrd="1" destOrd="0" presId="urn:microsoft.com/office/officeart/2018/5/layout/IconCircleLabelList"/>
    <dgm:cxn modelId="{CBC5DA9D-A19B-4DC4-97EF-008F500EFFC2}" type="presParOf" srcId="{6F2AB1E0-CB5D-4776-A0BA-5C4368B695FD}" destId="{B891265E-DB10-47A4-B3BD-FB033BA32E61}" srcOrd="2" destOrd="0" presId="urn:microsoft.com/office/officeart/2018/5/layout/IconCircleLabelList"/>
    <dgm:cxn modelId="{D6606A02-924A-4FB9-A73E-7C1D28CB54CB}" type="presParOf" srcId="{6F2AB1E0-CB5D-4776-A0BA-5C4368B695FD}" destId="{EABE1A7E-F80D-4660-B659-FCDA68BA9C4D}" srcOrd="3" destOrd="0" presId="urn:microsoft.com/office/officeart/2018/5/layout/IconCircleLabelList"/>
    <dgm:cxn modelId="{F86B9DA6-89F7-4DB8-963A-565C0307FAB7}" type="presParOf" srcId="{AFBAA7AD-26B6-4D49-942B-34900D7F853B}" destId="{A9D41398-9ACF-498A-B732-A0FFFF0F65D3}" srcOrd="11" destOrd="0" presId="urn:microsoft.com/office/officeart/2018/5/layout/IconCircleLabelList"/>
    <dgm:cxn modelId="{CB8036C7-0BB1-4F25-8410-ECBFDFE5E509}" type="presParOf" srcId="{AFBAA7AD-26B6-4D49-942B-34900D7F853B}" destId="{F1B950BA-6079-4F9D-8DCB-986859EBB843}" srcOrd="12" destOrd="0" presId="urn:microsoft.com/office/officeart/2018/5/layout/IconCircleLabelList"/>
    <dgm:cxn modelId="{742CF7F4-0FD3-4C6F-B981-537A5E72C200}" type="presParOf" srcId="{F1B950BA-6079-4F9D-8DCB-986859EBB843}" destId="{823344A0-3137-45A8-B7A6-1AA4931543E0}" srcOrd="0" destOrd="0" presId="urn:microsoft.com/office/officeart/2018/5/layout/IconCircleLabelList"/>
    <dgm:cxn modelId="{FD134B7C-1ED2-4D90-B8C0-AADE45AFF079}" type="presParOf" srcId="{F1B950BA-6079-4F9D-8DCB-986859EBB843}" destId="{2A84A8E3-1270-4A39-9A6F-A0F0FC086C79}" srcOrd="1" destOrd="0" presId="urn:microsoft.com/office/officeart/2018/5/layout/IconCircleLabelList"/>
    <dgm:cxn modelId="{83064519-44A5-4ACB-91EA-EB7F77B7FC5A}" type="presParOf" srcId="{F1B950BA-6079-4F9D-8DCB-986859EBB843}" destId="{1E734668-AD3A-47CF-AD8C-3FBE7E1A8D60}" srcOrd="2" destOrd="0" presId="urn:microsoft.com/office/officeart/2018/5/layout/IconCircleLabelList"/>
    <dgm:cxn modelId="{BF0542C7-6D7F-490C-BAE0-804C384B949F}" type="presParOf" srcId="{F1B950BA-6079-4F9D-8DCB-986859EBB843}" destId="{B6423455-2FD6-4A7E-8F1D-5317A6126E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2C1D6-DC29-4D27-A2D6-08D42F433EF3}">
      <dsp:nvSpPr>
        <dsp:cNvPr id="0" name=""/>
        <dsp:cNvSpPr/>
      </dsp:nvSpPr>
      <dsp:spPr>
        <a:xfrm>
          <a:off x="269768" y="54909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AC43-1398-4D62-AB49-10189E93DCE7}">
      <dsp:nvSpPr>
        <dsp:cNvPr id="0" name=""/>
        <dsp:cNvSpPr/>
      </dsp:nvSpPr>
      <dsp:spPr>
        <a:xfrm>
          <a:off x="449153" y="728480"/>
          <a:ext cx="482958" cy="482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D77E5-34A9-49EA-9997-C64DAA2731CC}">
      <dsp:nvSpPr>
        <dsp:cNvPr id="0" name=""/>
        <dsp:cNvSpPr/>
      </dsp:nvSpPr>
      <dsp:spPr>
        <a:xfrm>
          <a:off x="691" y="165300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Websites</a:t>
          </a:r>
          <a:endParaRPr lang="en-US" sz="1600" kern="1200"/>
        </a:p>
      </dsp:txBody>
      <dsp:txXfrm>
        <a:off x="691" y="1653001"/>
        <a:ext cx="1379882" cy="551953"/>
      </dsp:txXfrm>
    </dsp:sp>
    <dsp:sp modelId="{FCDABC49-337E-4811-B300-4190194BBC9C}">
      <dsp:nvSpPr>
        <dsp:cNvPr id="0" name=""/>
        <dsp:cNvSpPr/>
      </dsp:nvSpPr>
      <dsp:spPr>
        <a:xfrm>
          <a:off x="1891130" y="54909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58E2D-BBE0-4C92-9A20-32B0B8857BF8}">
      <dsp:nvSpPr>
        <dsp:cNvPr id="0" name=""/>
        <dsp:cNvSpPr/>
      </dsp:nvSpPr>
      <dsp:spPr>
        <a:xfrm>
          <a:off x="2070515" y="728480"/>
          <a:ext cx="482958" cy="482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95F1F-1518-4C02-A528-AD2D7EA37C3F}">
      <dsp:nvSpPr>
        <dsp:cNvPr id="0" name=""/>
        <dsp:cNvSpPr/>
      </dsp:nvSpPr>
      <dsp:spPr>
        <a:xfrm>
          <a:off x="1622053" y="165300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Email</a:t>
          </a:r>
          <a:endParaRPr lang="en-US" sz="1600" kern="1200"/>
        </a:p>
      </dsp:txBody>
      <dsp:txXfrm>
        <a:off x="1622053" y="1653001"/>
        <a:ext cx="1379882" cy="551953"/>
      </dsp:txXfrm>
    </dsp:sp>
    <dsp:sp modelId="{5FEE5167-3122-49DB-B745-2EB3C77946C8}">
      <dsp:nvSpPr>
        <dsp:cNvPr id="0" name=""/>
        <dsp:cNvSpPr/>
      </dsp:nvSpPr>
      <dsp:spPr>
        <a:xfrm>
          <a:off x="3512492" y="54909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94DCE-22FD-47E9-958C-C6108F2205E6}">
      <dsp:nvSpPr>
        <dsp:cNvPr id="0" name=""/>
        <dsp:cNvSpPr/>
      </dsp:nvSpPr>
      <dsp:spPr>
        <a:xfrm>
          <a:off x="3691877" y="728480"/>
          <a:ext cx="482958" cy="4829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6C34F-872C-40BB-80C4-A9458CEED11E}">
      <dsp:nvSpPr>
        <dsp:cNvPr id="0" name=""/>
        <dsp:cNvSpPr/>
      </dsp:nvSpPr>
      <dsp:spPr>
        <a:xfrm>
          <a:off x="3243415" y="165300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Organic Search (SEO)</a:t>
          </a:r>
          <a:endParaRPr lang="en-US" sz="1600" kern="1200"/>
        </a:p>
      </dsp:txBody>
      <dsp:txXfrm>
        <a:off x="3243415" y="1653001"/>
        <a:ext cx="1379882" cy="551953"/>
      </dsp:txXfrm>
    </dsp:sp>
    <dsp:sp modelId="{FBE72FB7-65CE-4713-AB87-0CF64325329A}">
      <dsp:nvSpPr>
        <dsp:cNvPr id="0" name=""/>
        <dsp:cNvSpPr/>
      </dsp:nvSpPr>
      <dsp:spPr>
        <a:xfrm>
          <a:off x="5133855" y="54909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241A5-7BC5-4C6F-85EB-EE218AADBB01}">
      <dsp:nvSpPr>
        <dsp:cNvPr id="0" name=""/>
        <dsp:cNvSpPr/>
      </dsp:nvSpPr>
      <dsp:spPr>
        <a:xfrm>
          <a:off x="5313239" y="728480"/>
          <a:ext cx="482958" cy="4829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D8A0B-62B2-4DF3-9129-967997435664}">
      <dsp:nvSpPr>
        <dsp:cNvPr id="0" name=""/>
        <dsp:cNvSpPr/>
      </dsp:nvSpPr>
      <dsp:spPr>
        <a:xfrm>
          <a:off x="4864778" y="165300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Paid Search (SEM)</a:t>
          </a:r>
          <a:endParaRPr lang="en-US" sz="1600" kern="1200"/>
        </a:p>
      </dsp:txBody>
      <dsp:txXfrm>
        <a:off x="4864778" y="1653001"/>
        <a:ext cx="1379882" cy="551953"/>
      </dsp:txXfrm>
    </dsp:sp>
    <dsp:sp modelId="{C1ED53CC-124E-46B8-8540-E596A4F7CDA0}">
      <dsp:nvSpPr>
        <dsp:cNvPr id="0" name=""/>
        <dsp:cNvSpPr/>
      </dsp:nvSpPr>
      <dsp:spPr>
        <a:xfrm>
          <a:off x="1080449" y="254992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F1AB8-496B-48DE-9CD9-70E08A43105A}">
      <dsp:nvSpPr>
        <dsp:cNvPr id="0" name=""/>
        <dsp:cNvSpPr/>
      </dsp:nvSpPr>
      <dsp:spPr>
        <a:xfrm>
          <a:off x="1259834" y="2729310"/>
          <a:ext cx="482958" cy="4829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7AF93-F0C4-49EB-B70B-1313F993D316}">
      <dsp:nvSpPr>
        <dsp:cNvPr id="0" name=""/>
        <dsp:cNvSpPr/>
      </dsp:nvSpPr>
      <dsp:spPr>
        <a:xfrm>
          <a:off x="811372" y="365383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Display Ads</a:t>
          </a:r>
          <a:endParaRPr lang="en-US" sz="1600" kern="1200"/>
        </a:p>
      </dsp:txBody>
      <dsp:txXfrm>
        <a:off x="811372" y="3653831"/>
        <a:ext cx="1379882" cy="551953"/>
      </dsp:txXfrm>
    </dsp:sp>
    <dsp:sp modelId="{3865411B-A2CA-47ED-9F9C-CDCCFEAC1A41}">
      <dsp:nvSpPr>
        <dsp:cNvPr id="0" name=""/>
        <dsp:cNvSpPr/>
      </dsp:nvSpPr>
      <dsp:spPr>
        <a:xfrm>
          <a:off x="2701811" y="254992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A295C-4C76-4F9B-9944-567EEDB67E81}">
      <dsp:nvSpPr>
        <dsp:cNvPr id="0" name=""/>
        <dsp:cNvSpPr/>
      </dsp:nvSpPr>
      <dsp:spPr>
        <a:xfrm>
          <a:off x="2881196" y="2729310"/>
          <a:ext cx="482958" cy="4829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E1A7E-F80D-4660-B659-FCDA68BA9C4D}">
      <dsp:nvSpPr>
        <dsp:cNvPr id="0" name=""/>
        <dsp:cNvSpPr/>
      </dsp:nvSpPr>
      <dsp:spPr>
        <a:xfrm>
          <a:off x="2432734" y="365383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Mobile</a:t>
          </a:r>
          <a:endParaRPr lang="en-US" sz="1600" kern="1200"/>
        </a:p>
      </dsp:txBody>
      <dsp:txXfrm>
        <a:off x="2432734" y="3653831"/>
        <a:ext cx="1379882" cy="551953"/>
      </dsp:txXfrm>
    </dsp:sp>
    <dsp:sp modelId="{823344A0-3137-45A8-B7A6-1AA4931543E0}">
      <dsp:nvSpPr>
        <dsp:cNvPr id="0" name=""/>
        <dsp:cNvSpPr/>
      </dsp:nvSpPr>
      <dsp:spPr>
        <a:xfrm>
          <a:off x="4323174" y="2549925"/>
          <a:ext cx="841728" cy="8417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4A8E3-1270-4A39-9A6F-A0F0FC086C79}">
      <dsp:nvSpPr>
        <dsp:cNvPr id="0" name=""/>
        <dsp:cNvSpPr/>
      </dsp:nvSpPr>
      <dsp:spPr>
        <a:xfrm>
          <a:off x="4502558" y="2729310"/>
          <a:ext cx="482958" cy="4829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23455-2FD6-4A7E-8F1D-5317A6126EC6}">
      <dsp:nvSpPr>
        <dsp:cNvPr id="0" name=""/>
        <dsp:cNvSpPr/>
      </dsp:nvSpPr>
      <dsp:spPr>
        <a:xfrm>
          <a:off x="4054096" y="3653831"/>
          <a:ext cx="1379882" cy="55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1600" kern="1200"/>
            <a:t>Social Media</a:t>
          </a:r>
          <a:endParaRPr lang="en-US" sz="1600" kern="1200"/>
        </a:p>
      </dsp:txBody>
      <dsp:txXfrm>
        <a:off x="4054096" y="3653831"/>
        <a:ext cx="1379882" cy="55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2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5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1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5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2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3BDAC-E888-9643-BB32-D1AAE88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7182" y="893935"/>
            <a:ext cx="3756670" cy="3339390"/>
          </a:xfrm>
        </p:spPr>
        <p:txBody>
          <a:bodyPr anchor="b">
            <a:normAutofit/>
          </a:bodyPr>
          <a:lstStyle/>
          <a:p>
            <a:r>
              <a:rPr lang="en-US" sz="5100" dirty="0"/>
              <a:t>DIGITAL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DAF32-E729-3145-B825-B415FBCE1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181" y="4382814"/>
            <a:ext cx="3756669" cy="1403837"/>
          </a:xfrm>
        </p:spPr>
        <p:txBody>
          <a:bodyPr anchor="t">
            <a:normAutofit/>
          </a:bodyPr>
          <a:lstStyle/>
          <a:p>
            <a:r>
              <a:rPr lang="en-US" dirty="0"/>
              <a:t>MODULE 3</a:t>
            </a:r>
          </a:p>
        </p:txBody>
      </p:sp>
      <p:pic>
        <p:nvPicPr>
          <p:cNvPr id="4" name="Picture 3" descr="Neat empty education desk">
            <a:extLst>
              <a:ext uri="{FF2B5EF4-FFF2-40B4-BE49-F238E27FC236}">
                <a16:creationId xmlns:a16="http://schemas.microsoft.com/office/drawing/2014/main" id="{AA6C44E7-1B02-4B92-8575-FA38DA24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1" r="13008" b="-1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63" name="Straight Connector 66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A4E1AF2F-D496-E341-B87F-8906F8653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0000"/>
          </a:blip>
          <a:srcRect t="39819" b="3947"/>
          <a:stretch/>
        </p:blipFill>
        <p:spPr>
          <a:xfrm>
            <a:off x="-24" y="-23"/>
            <a:ext cx="12192000" cy="6855958"/>
          </a:xfrm>
          <a:prstGeom prst="rect">
            <a:avLst/>
          </a:prstGeom>
        </p:spPr>
      </p:pic>
      <p:pic>
        <p:nvPicPr>
          <p:cNvPr id="16" name="Picture 15" descr="A person holding a large fish&#10;&#10;Description automatically generated with medium confidence">
            <a:extLst>
              <a:ext uri="{FF2B5EF4-FFF2-40B4-BE49-F238E27FC236}">
                <a16:creationId xmlns:a16="http://schemas.microsoft.com/office/drawing/2014/main" id="{C62814C1-0B6B-BC4D-9BCC-1344B51A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" r="7444" b="1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cxnSp>
        <p:nvCxnSpPr>
          <p:cNvPr id="68" name="Straight Connector 70">
            <a:extLst>
              <a:ext uri="{FF2B5EF4-FFF2-40B4-BE49-F238E27FC236}">
                <a16:creationId xmlns:a16="http://schemas.microsoft.com/office/drawing/2014/main" id="{92674F5D-AD12-4C0E-AC77-27EEB092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3378068"/>
            <a:ext cx="0" cy="347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text, food, indoor, person&#10;&#10;Description automatically generated">
            <a:extLst>
              <a:ext uri="{FF2B5EF4-FFF2-40B4-BE49-F238E27FC236}">
                <a16:creationId xmlns:a16="http://schemas.microsoft.com/office/drawing/2014/main" id="{3A9927EF-75E3-D740-AAA2-253A42231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26" r="3211" b="2"/>
          <a:stretch/>
        </p:blipFill>
        <p:spPr>
          <a:xfrm>
            <a:off x="7816908" y="1584505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7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0FA39-4DEB-3346-89FA-5CB1D114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928374"/>
            <a:ext cx="3888994" cy="20336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person, marketplace, produce&#10;&#10;Description automatically generated">
            <a:extLst>
              <a:ext uri="{FF2B5EF4-FFF2-40B4-BE49-F238E27FC236}">
                <a16:creationId xmlns:a16="http://schemas.microsoft.com/office/drawing/2014/main" id="{0D073190-E15C-844D-9920-7C27A361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8" r="15902" b="3"/>
          <a:stretch/>
        </p:blipFill>
        <p:spPr>
          <a:xfrm>
            <a:off x="4" y="17"/>
            <a:ext cx="4059936" cy="3471165"/>
          </a:xfrm>
          <a:prstGeom prst="rect">
            <a:avLst/>
          </a:prstGeom>
        </p:spPr>
      </p:pic>
      <p:pic>
        <p:nvPicPr>
          <p:cNvPr id="9" name="Picture 8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D042DAC6-3B86-764B-B132-B42709251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15" r="2" b="3901"/>
          <a:stretch/>
        </p:blipFill>
        <p:spPr>
          <a:xfrm>
            <a:off x="4059937" y="-15"/>
            <a:ext cx="4059936" cy="3474720"/>
          </a:xfrm>
          <a:prstGeom prst="rect">
            <a:avLst/>
          </a:prstGeom>
        </p:spPr>
      </p:pic>
      <p:pic>
        <p:nvPicPr>
          <p:cNvPr id="5" name="Picture 4" descr="A picture containing text, marketplace, vegetable, produce&#10;&#10;Description automatically generated">
            <a:extLst>
              <a:ext uri="{FF2B5EF4-FFF2-40B4-BE49-F238E27FC236}">
                <a16:creationId xmlns:a16="http://schemas.microsoft.com/office/drawing/2014/main" id="{534C8E5D-61C8-674E-AC06-AE7E0234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4609"/>
          <a:stretch/>
        </p:blipFill>
        <p:spPr>
          <a:xfrm>
            <a:off x="8122920" y="-2"/>
            <a:ext cx="4069080" cy="34747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98E0-F5DF-F04C-8A88-EAAC02B4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335" y="3928374"/>
            <a:ext cx="6138665" cy="203365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1" name="Picture 10" descr="A picture containing text, person, sign, items&#10;&#10;Description automatically generated">
            <a:extLst>
              <a:ext uri="{FF2B5EF4-FFF2-40B4-BE49-F238E27FC236}">
                <a16:creationId xmlns:a16="http://schemas.microsoft.com/office/drawing/2014/main" id="{F52527DC-2200-994C-A229-B41A19359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130" y="3471182"/>
            <a:ext cx="3455892" cy="3405108"/>
          </a:xfrm>
          <a:prstGeom prst="rect">
            <a:avLst/>
          </a:prstGeom>
        </p:spPr>
      </p:pic>
      <p:pic>
        <p:nvPicPr>
          <p:cNvPr id="13" name="Picture 12" descr="A picture containing text, indoor, counter, preparing&#10;&#10;Description automatically generated">
            <a:extLst>
              <a:ext uri="{FF2B5EF4-FFF2-40B4-BE49-F238E27FC236}">
                <a16:creationId xmlns:a16="http://schemas.microsoft.com/office/drawing/2014/main" id="{2CE3EF07-BE2D-134D-873D-9963874F8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069" y="3452875"/>
            <a:ext cx="5107663" cy="34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3663F-2ADF-094D-A314-76CF6C54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82" y="893935"/>
            <a:ext cx="3756670" cy="333939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F38D1B4-A4E0-3849-BCF8-71E8154A5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8" r="-2" b="2103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43D60B6-4ABE-634F-96A2-54D1A7B4A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217" y="788108"/>
            <a:ext cx="4995456" cy="4995456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4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6AEFD91-7DDB-6149-BD27-8D7A4A48C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217" y="788108"/>
            <a:ext cx="4995456" cy="4995456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0847D-0DF0-3D4C-9972-BD3F9254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82" y="893935"/>
            <a:ext cx="3756670" cy="333939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pic>
        <p:nvPicPr>
          <p:cNvPr id="9" name="Content Placeholder 8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4ABEBE79-D4EB-C24B-82C9-604E241B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441"/>
          <a:stretch/>
        </p:blipFill>
        <p:spPr>
          <a:xfrm>
            <a:off x="20" y="10"/>
            <a:ext cx="7102529" cy="6857990"/>
          </a:xfrm>
          <a:prstGeom prst="rect">
            <a:avLst/>
          </a:pr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3441-45DD-EB4D-B290-CF41EDDA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Digital Media Channels in Marketing Communication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68E68-B910-417F-BA4C-3F3E9CE394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4648" y="758952"/>
          <a:ext cx="6245352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8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C573-FD42-4648-BC50-89FE3F6D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Websites (Content Marketing)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BBEA-9981-284A-8CBE-61598DD3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Website is an important tool for the business as it provides a dedicated platform where you can educate target audiences about the brand, products, and services.</a:t>
            </a:r>
          </a:p>
          <a:p>
            <a:r>
              <a:rPr lang="en-MY" dirty="0"/>
              <a:t>An ideal channel for the content marketing campaigns.</a:t>
            </a:r>
          </a:p>
          <a:p>
            <a:r>
              <a:rPr lang="en-MY" dirty="0"/>
              <a:t>How it works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Increased organic traffic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Lead generation</a:t>
            </a:r>
          </a:p>
          <a:p>
            <a:r>
              <a:rPr lang="en-MY" dirty="0"/>
              <a:t>Strategies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Create content assets in various formats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Promote your content via social media and email marketing.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5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771D6-9E7D-8F4A-A385-712B4678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en-US" dirty="0"/>
              <a:t>Email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929E-4A6C-D044-B17E-2613F7B6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59" y="2954301"/>
            <a:ext cx="6379660" cy="3513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1400" dirty="0"/>
              <a:t>Allows you to apply the latest trends in content marketing, such as personalization and automation.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Email has become so widespread that it reached 3.9 billion users in 2020, and the figure is expected to grow to 4.3 billion users in the subsequent year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How it works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Brand awareness and Conversion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Maintain relationship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Strategies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Craft time-sensitive subject headlines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Personalize your email marketing campaigns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Reserve email for customer feedback and support.</a:t>
            </a:r>
            <a:endParaRPr lang="en-US" sz="1400" dirty="0"/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7D71CF9D-48A2-384B-A9F6-E69F8779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4" r="25894"/>
          <a:stretch/>
        </p:blipFill>
        <p:spPr>
          <a:xfrm>
            <a:off x="7115174" y="10"/>
            <a:ext cx="5076823" cy="6857990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6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EED9-BE19-4F49-B7ED-F713E215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Organic Search (SEO)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D371-999C-2743-AF9C-66E5E571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People use search engines for research, shopping, and entertainment</a:t>
            </a:r>
          </a:p>
          <a:p>
            <a:r>
              <a:rPr lang="en-US" dirty="0"/>
              <a:t>How it works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Search rankings. </a:t>
            </a:r>
            <a:endParaRPr lang="en-US" dirty="0"/>
          </a:p>
          <a:p>
            <a:r>
              <a:rPr lang="en-US" dirty="0"/>
              <a:t>Strategies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Implement local SEO to market the business within the community and nearby areas.</a:t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1302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592D-9510-3E4E-A573-2536D3A9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MY" dirty="0"/>
              <a:t>Paid Search (SEM)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094458-58D8-8C46-9AD4-1E9256B44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r="55458" b="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C66-3781-9F40-9100-389C86E8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906478" cy="3293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MY" sz="1400" dirty="0"/>
              <a:t>You’re paying for each click you get, unlike SEO, where people find you organically (and technically for free).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The advantage of using paid search is that your ads are shown above organic search results, making them more visible to users.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How it works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Brand awareness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Lead generation and conversions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Strategy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Direct users who click on your ads to the right places on your website, such as landing pages that contain a contact form.</a:t>
            </a:r>
            <a:endParaRPr lang="en-US" sz="1400" dirty="0"/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1F8C-826D-1142-A352-1F3DEEEF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Display 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3A46-98A2-134E-B7F8-5564F34B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Display ads allow to use images, audio, and video to communicate your advertising message better.</a:t>
            </a:r>
          </a:p>
          <a:p>
            <a:r>
              <a:rPr lang="en-MY" dirty="0"/>
              <a:t>One of the great things about display ads is their ability to track users for retargeting. </a:t>
            </a:r>
          </a:p>
          <a:p>
            <a:r>
              <a:rPr lang="en-MY" dirty="0"/>
              <a:t>How it works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Brand awareness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Sales and conversion</a:t>
            </a:r>
          </a:p>
          <a:p>
            <a:pPr lvl="1"/>
            <a:endParaRPr lang="en-MY" dirty="0"/>
          </a:p>
          <a:p>
            <a:r>
              <a:rPr lang="en-MY" dirty="0"/>
              <a:t>Strategy</a:t>
            </a:r>
          </a:p>
          <a:p>
            <a:pPr marL="468630" lvl="1" indent="-285750">
              <a:buFont typeface="Arial" panose="020B0604020202020204" pitchFamily="34" charset="0"/>
              <a:buChar char="•"/>
            </a:pPr>
            <a:r>
              <a:rPr lang="en-MY" dirty="0"/>
              <a:t>Highlight your unique selling proposition (USP)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A931-179B-5947-87AA-DF619C4B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35" y="758952"/>
            <a:ext cx="6281663" cy="1952716"/>
          </a:xfrm>
        </p:spPr>
        <p:txBody>
          <a:bodyPr anchor="ctr">
            <a:normAutofit/>
          </a:bodyPr>
          <a:lstStyle/>
          <a:p>
            <a:r>
              <a:rPr lang="en-MY" dirty="0"/>
              <a:t>Mobile</a:t>
            </a:r>
            <a:endParaRPr lang="en-US" dirty="0"/>
          </a:p>
        </p:txBody>
      </p:sp>
      <p:pic>
        <p:nvPicPr>
          <p:cNvPr id="1028" name="Picture 4" descr="Spotify, Tinder, and more crashing? You're not alone. - Android Authority">
            <a:extLst>
              <a:ext uri="{FF2B5EF4-FFF2-40B4-BE49-F238E27FC236}">
                <a16:creationId xmlns:a16="http://schemas.microsoft.com/office/drawing/2014/main" id="{52BAC4F4-FFE0-0045-AEB6-CDBB7F737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36610"/>
          <a:stretch/>
        </p:blipFill>
        <p:spPr bwMode="auto">
          <a:xfrm>
            <a:off x="20" y="10"/>
            <a:ext cx="45958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181601" y="293308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FBDC-A2EC-984B-8779-FD0A4B19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208" y="3161680"/>
            <a:ext cx="6867580" cy="34410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MY" sz="1400" dirty="0"/>
              <a:t>The number of mobile phone users is increasing by the day, and this trend is expected to continue in the years to come.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Smartphone users are also spending 90% of their mobile time using apps and games, which makes mobile apps a profitable marketing channel.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How it works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Increase in sales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Creating demand for your product/service while driving brand value.</a:t>
            </a:r>
          </a:p>
          <a:p>
            <a:pPr>
              <a:lnSpc>
                <a:spcPct val="100000"/>
              </a:lnSpc>
            </a:pPr>
            <a:r>
              <a:rPr lang="en-MY" sz="1400" dirty="0"/>
              <a:t>Strategies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Create your mobile website or app.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400" dirty="0"/>
              <a:t>Explore mobile technologies</a:t>
            </a:r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83ABF-B5B2-804C-B867-88F5D5F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en-MY" dirty="0"/>
              <a:t>Social Media</a:t>
            </a:r>
            <a:endParaRPr lang="en-US" dirty="0"/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6B9E-3494-9949-926A-72D41640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5572414" cy="32391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1600" dirty="0"/>
              <a:t>Social media users reaching the 3.81 billion mark</a:t>
            </a:r>
          </a:p>
          <a:p>
            <a:pPr>
              <a:lnSpc>
                <a:spcPct val="100000"/>
              </a:lnSpc>
            </a:pPr>
            <a:r>
              <a:rPr lang="en-MY" sz="1600" dirty="0"/>
              <a:t>Social media can reach out to potential customers by engaging them in a more personal and authentic fashion.</a:t>
            </a:r>
          </a:p>
          <a:p>
            <a:pPr>
              <a:lnSpc>
                <a:spcPct val="100000"/>
              </a:lnSpc>
            </a:pPr>
            <a:endParaRPr lang="en-MY" sz="1600" dirty="0"/>
          </a:p>
          <a:p>
            <a:pPr>
              <a:lnSpc>
                <a:spcPct val="100000"/>
              </a:lnSpc>
            </a:pPr>
            <a:r>
              <a:rPr lang="en-MY" sz="1600" dirty="0"/>
              <a:t>How it works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600" dirty="0"/>
              <a:t>Customer engagement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600" dirty="0"/>
              <a:t>Wider audience range</a:t>
            </a:r>
          </a:p>
          <a:p>
            <a:pPr>
              <a:lnSpc>
                <a:spcPct val="100000"/>
              </a:lnSpc>
            </a:pPr>
            <a:r>
              <a:rPr lang="en-MY" sz="1600" dirty="0"/>
              <a:t>Strategies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600" dirty="0"/>
              <a:t>Be original</a:t>
            </a:r>
          </a:p>
          <a:p>
            <a:pPr marL="46863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MY" sz="1600" dirty="0"/>
              <a:t>Consistent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050" name="Picture 2" descr="Social Media Icons Set, Social Media Ico #1178161 - PNG Images - PNGio">
            <a:extLst>
              <a:ext uri="{FF2B5EF4-FFF2-40B4-BE49-F238E27FC236}">
                <a16:creationId xmlns:a16="http://schemas.microsoft.com/office/drawing/2014/main" id="{23F7721E-FA51-2840-950B-5417B5BA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241" y="758951"/>
            <a:ext cx="5022900" cy="50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380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39790"/>
      </a:accent1>
      <a:accent2>
        <a:srgbClr val="B79D7A"/>
      </a:accent2>
      <a:accent3>
        <a:srgbClr val="A6A57E"/>
      </a:accent3>
      <a:accent4>
        <a:srgbClr val="95AB75"/>
      </a:accent4>
      <a:accent5>
        <a:srgbClr val="8BAD83"/>
      </a:accent5>
      <a:accent6>
        <a:srgbClr val="78AF85"/>
      </a:accent6>
      <a:hlink>
        <a:srgbClr val="5A8B94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468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Sitka Banner</vt:lpstr>
      <vt:lpstr>HeadlinesVTI</vt:lpstr>
      <vt:lpstr>DIGITAL MARKETING</vt:lpstr>
      <vt:lpstr>Digital Media Channels in Marketing Communication</vt:lpstr>
      <vt:lpstr>Websites (Content Marketing)</vt:lpstr>
      <vt:lpstr>Email</vt:lpstr>
      <vt:lpstr>Organic Search (SEO)</vt:lpstr>
      <vt:lpstr>Paid Search (SEM)</vt:lpstr>
      <vt:lpstr>Display Ads</vt:lpstr>
      <vt:lpstr>Mobile</vt:lpstr>
      <vt:lpstr>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</dc:title>
  <dc:creator>MUHAMMAD AZMAN BIN IBRAHIM</dc:creator>
  <cp:lastModifiedBy>MUHAMMAD AZMAN BIN IBRAHIM</cp:lastModifiedBy>
  <cp:revision>16</cp:revision>
  <dcterms:created xsi:type="dcterms:W3CDTF">2021-04-16T15:52:06Z</dcterms:created>
  <dcterms:modified xsi:type="dcterms:W3CDTF">2021-04-18T15:45:22Z</dcterms:modified>
</cp:coreProperties>
</file>