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1"/>
  </p:sldMasterIdLst>
  <p:sldIdLst>
    <p:sldId id="256" r:id="rId2"/>
    <p:sldId id="257" r:id="rId3"/>
    <p:sldId id="267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70"/>
    <p:restoredTop sz="95721"/>
  </p:normalViewPr>
  <p:slideViewPr>
    <p:cSldViewPr snapToGrid="0" snapToObjects="1">
      <p:cViewPr varScale="1">
        <p:scale>
          <a:sx n="108" d="100"/>
          <a:sy n="108" d="100"/>
        </p:scale>
        <p:origin x="4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677DA9-B64D-491E-A70E-4B9D0ED71647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40ADDD-94C9-4D0A-B00E-9A73D8BADDB5}">
      <dgm:prSet/>
      <dgm:spPr/>
      <dgm:t>
        <a:bodyPr/>
        <a:lstStyle/>
        <a:p>
          <a:pPr>
            <a:lnSpc>
              <a:spcPct val="100000"/>
            </a:lnSpc>
          </a:pPr>
          <a:r>
            <a:rPr lang="en-MY" baseline="0"/>
            <a:t>Targeting more cost effectively</a:t>
          </a:r>
          <a:endParaRPr lang="en-US"/>
        </a:p>
      </dgm:t>
    </dgm:pt>
    <dgm:pt modelId="{14666388-0EEA-49F3-A7E0-962C2592D766}" type="parTrans" cxnId="{5FE01664-3780-46E7-9A4F-C37570AAFD30}">
      <dgm:prSet/>
      <dgm:spPr/>
      <dgm:t>
        <a:bodyPr/>
        <a:lstStyle/>
        <a:p>
          <a:endParaRPr lang="en-US"/>
        </a:p>
      </dgm:t>
    </dgm:pt>
    <dgm:pt modelId="{7107D0EE-CB2D-4D6F-8621-61CB97F4520E}" type="sibTrans" cxnId="{5FE01664-3780-46E7-9A4F-C37570AAFD3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05AF5E6-4335-4061-879E-42B94CF13640}">
      <dgm:prSet/>
      <dgm:spPr/>
      <dgm:t>
        <a:bodyPr/>
        <a:lstStyle/>
        <a:p>
          <a:pPr>
            <a:lnSpc>
              <a:spcPct val="100000"/>
            </a:lnSpc>
          </a:pPr>
          <a:r>
            <a:rPr lang="en-MY" baseline="0"/>
            <a:t>Mass customisation of the marketing messages</a:t>
          </a:r>
          <a:endParaRPr lang="en-US"/>
        </a:p>
      </dgm:t>
    </dgm:pt>
    <dgm:pt modelId="{EFCFE7F9-3466-4196-99E0-96DB8FA86FED}" type="parTrans" cxnId="{842DE9A0-943D-4FF1-A324-929851DA2C39}">
      <dgm:prSet/>
      <dgm:spPr/>
      <dgm:t>
        <a:bodyPr/>
        <a:lstStyle/>
        <a:p>
          <a:endParaRPr lang="en-US"/>
        </a:p>
      </dgm:t>
    </dgm:pt>
    <dgm:pt modelId="{3AC05DB5-9A66-4AC8-AF51-47C9B01F2CD9}" type="sibTrans" cxnId="{842DE9A0-943D-4FF1-A324-929851DA2C3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0275DC8-96ED-4DF7-BA30-9BD9FE1D929D}">
      <dgm:prSet/>
      <dgm:spPr/>
      <dgm:t>
        <a:bodyPr/>
        <a:lstStyle/>
        <a:p>
          <a:pPr>
            <a:lnSpc>
              <a:spcPct val="100000"/>
            </a:lnSpc>
          </a:pPr>
          <a:r>
            <a:rPr lang="en-MY" baseline="0"/>
            <a:t>Deeper customer understanding and more relevant communications can be delivered</a:t>
          </a:r>
          <a:endParaRPr lang="en-US"/>
        </a:p>
      </dgm:t>
    </dgm:pt>
    <dgm:pt modelId="{5D0BD490-B2E8-4936-B7C9-A1B3C9F71F57}" type="parTrans" cxnId="{A16A3555-7251-472A-A062-DDFD1AB2520D}">
      <dgm:prSet/>
      <dgm:spPr/>
      <dgm:t>
        <a:bodyPr/>
        <a:lstStyle/>
        <a:p>
          <a:endParaRPr lang="en-US"/>
        </a:p>
      </dgm:t>
    </dgm:pt>
    <dgm:pt modelId="{75DA9AED-3D0E-4F79-B9BC-6A2CA235510C}" type="sibTrans" cxnId="{A16A3555-7251-472A-A062-DDFD1AB2520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A548272-4D02-4276-9974-45C320022C3F}">
      <dgm:prSet/>
      <dgm:spPr/>
      <dgm:t>
        <a:bodyPr/>
        <a:lstStyle/>
        <a:p>
          <a:pPr>
            <a:lnSpc>
              <a:spcPct val="100000"/>
            </a:lnSpc>
          </a:pPr>
          <a:r>
            <a:rPr lang="en-MY" baseline="0"/>
            <a:t>Delivering loyalty programmes</a:t>
          </a:r>
          <a:endParaRPr lang="en-US"/>
        </a:p>
      </dgm:t>
    </dgm:pt>
    <dgm:pt modelId="{437199FB-5370-40FE-8EF0-E4605B50248C}" type="parTrans" cxnId="{F7CB2304-9372-4288-8460-FF69FD5A12B1}">
      <dgm:prSet/>
      <dgm:spPr/>
      <dgm:t>
        <a:bodyPr/>
        <a:lstStyle/>
        <a:p>
          <a:endParaRPr lang="en-US"/>
        </a:p>
      </dgm:t>
    </dgm:pt>
    <dgm:pt modelId="{BE47C6EA-2D99-4103-A2CB-9795F32C849A}" type="sibTrans" cxnId="{F7CB2304-9372-4288-8460-FF69FD5A12B1}">
      <dgm:prSet/>
      <dgm:spPr/>
      <dgm:t>
        <a:bodyPr/>
        <a:lstStyle/>
        <a:p>
          <a:endParaRPr lang="en-US"/>
        </a:p>
      </dgm:t>
    </dgm:pt>
    <dgm:pt modelId="{22492EB6-15B9-427A-9D3B-622D577CCDDC}" type="pres">
      <dgm:prSet presAssocID="{ED677DA9-B64D-491E-A70E-4B9D0ED71647}" presName="root" presStyleCnt="0">
        <dgm:presLayoutVars>
          <dgm:dir/>
          <dgm:resizeHandles val="exact"/>
        </dgm:presLayoutVars>
      </dgm:prSet>
      <dgm:spPr/>
    </dgm:pt>
    <dgm:pt modelId="{DE23D4F9-C017-4499-8304-6EA0B17FF9FB}" type="pres">
      <dgm:prSet presAssocID="{ED677DA9-B64D-491E-A70E-4B9D0ED71647}" presName="container" presStyleCnt="0">
        <dgm:presLayoutVars>
          <dgm:dir/>
          <dgm:resizeHandles val="exact"/>
        </dgm:presLayoutVars>
      </dgm:prSet>
      <dgm:spPr/>
    </dgm:pt>
    <dgm:pt modelId="{FFF49524-D735-457E-855C-934DD07993C2}" type="pres">
      <dgm:prSet presAssocID="{BD40ADDD-94C9-4D0A-B00E-9A73D8BADDB5}" presName="compNode" presStyleCnt="0"/>
      <dgm:spPr/>
    </dgm:pt>
    <dgm:pt modelId="{67FAF41B-FE7F-4FAA-8130-71D5F8972960}" type="pres">
      <dgm:prSet presAssocID="{BD40ADDD-94C9-4D0A-B00E-9A73D8BADDB5}" presName="iconBgRect" presStyleLbl="bgShp" presStyleIdx="0" presStyleCnt="4"/>
      <dgm:spPr/>
    </dgm:pt>
    <dgm:pt modelId="{9F5F401C-95D6-4F41-BB15-765CA23D4C75}" type="pres">
      <dgm:prSet presAssocID="{BD40ADDD-94C9-4D0A-B00E-9A73D8BADDB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45C55B00-AD47-4A9D-BC79-982FFBD31603}" type="pres">
      <dgm:prSet presAssocID="{BD40ADDD-94C9-4D0A-B00E-9A73D8BADDB5}" presName="spaceRect" presStyleCnt="0"/>
      <dgm:spPr/>
    </dgm:pt>
    <dgm:pt modelId="{4DEA459C-6028-4A25-8143-92A41F81E70A}" type="pres">
      <dgm:prSet presAssocID="{BD40ADDD-94C9-4D0A-B00E-9A73D8BADDB5}" presName="textRect" presStyleLbl="revTx" presStyleIdx="0" presStyleCnt="4">
        <dgm:presLayoutVars>
          <dgm:chMax val="1"/>
          <dgm:chPref val="1"/>
        </dgm:presLayoutVars>
      </dgm:prSet>
      <dgm:spPr/>
    </dgm:pt>
    <dgm:pt modelId="{C63E1E24-A3A6-4D16-ABF5-25D258FF8ABA}" type="pres">
      <dgm:prSet presAssocID="{7107D0EE-CB2D-4D6F-8621-61CB97F4520E}" presName="sibTrans" presStyleLbl="sibTrans2D1" presStyleIdx="0" presStyleCnt="0"/>
      <dgm:spPr/>
    </dgm:pt>
    <dgm:pt modelId="{1D919BBD-5197-4185-B659-620061BA2A92}" type="pres">
      <dgm:prSet presAssocID="{505AF5E6-4335-4061-879E-42B94CF13640}" presName="compNode" presStyleCnt="0"/>
      <dgm:spPr/>
    </dgm:pt>
    <dgm:pt modelId="{44B8331D-DE1E-4DB4-93F9-990247544BE7}" type="pres">
      <dgm:prSet presAssocID="{505AF5E6-4335-4061-879E-42B94CF13640}" presName="iconBgRect" presStyleLbl="bgShp" presStyleIdx="1" presStyleCnt="4"/>
      <dgm:spPr/>
    </dgm:pt>
    <dgm:pt modelId="{05150521-6FE9-4149-9D96-3E04293A78FB}" type="pres">
      <dgm:prSet presAssocID="{505AF5E6-4335-4061-879E-42B94CF1364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69BC99D2-0AB2-4CB2-A9BB-FEE2CC4758B4}" type="pres">
      <dgm:prSet presAssocID="{505AF5E6-4335-4061-879E-42B94CF13640}" presName="spaceRect" presStyleCnt="0"/>
      <dgm:spPr/>
    </dgm:pt>
    <dgm:pt modelId="{9001DC74-7E8E-47E2-A8EB-2D3DCE243F53}" type="pres">
      <dgm:prSet presAssocID="{505AF5E6-4335-4061-879E-42B94CF13640}" presName="textRect" presStyleLbl="revTx" presStyleIdx="1" presStyleCnt="4">
        <dgm:presLayoutVars>
          <dgm:chMax val="1"/>
          <dgm:chPref val="1"/>
        </dgm:presLayoutVars>
      </dgm:prSet>
      <dgm:spPr/>
    </dgm:pt>
    <dgm:pt modelId="{ADAC9242-368B-414D-995F-8E406A90A43E}" type="pres">
      <dgm:prSet presAssocID="{3AC05DB5-9A66-4AC8-AF51-47C9B01F2CD9}" presName="sibTrans" presStyleLbl="sibTrans2D1" presStyleIdx="0" presStyleCnt="0"/>
      <dgm:spPr/>
    </dgm:pt>
    <dgm:pt modelId="{25FE1B66-E142-46EF-803F-42CFAAF32430}" type="pres">
      <dgm:prSet presAssocID="{30275DC8-96ED-4DF7-BA30-9BD9FE1D929D}" presName="compNode" presStyleCnt="0"/>
      <dgm:spPr/>
    </dgm:pt>
    <dgm:pt modelId="{8E9B9360-4895-494F-862F-4FF43F870050}" type="pres">
      <dgm:prSet presAssocID="{30275DC8-96ED-4DF7-BA30-9BD9FE1D929D}" presName="iconBgRect" presStyleLbl="bgShp" presStyleIdx="2" presStyleCnt="4"/>
      <dgm:spPr/>
    </dgm:pt>
    <dgm:pt modelId="{D7079E64-59F3-4DBC-A433-DD28896E61F7}" type="pres">
      <dgm:prSet presAssocID="{30275DC8-96ED-4DF7-BA30-9BD9FE1D929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44EEF8BD-16FF-4375-AA6C-E157083F15D4}" type="pres">
      <dgm:prSet presAssocID="{30275DC8-96ED-4DF7-BA30-9BD9FE1D929D}" presName="spaceRect" presStyleCnt="0"/>
      <dgm:spPr/>
    </dgm:pt>
    <dgm:pt modelId="{6E47EBBF-DA14-4BB3-B9BC-03A2297F7513}" type="pres">
      <dgm:prSet presAssocID="{30275DC8-96ED-4DF7-BA30-9BD9FE1D929D}" presName="textRect" presStyleLbl="revTx" presStyleIdx="2" presStyleCnt="4">
        <dgm:presLayoutVars>
          <dgm:chMax val="1"/>
          <dgm:chPref val="1"/>
        </dgm:presLayoutVars>
      </dgm:prSet>
      <dgm:spPr/>
    </dgm:pt>
    <dgm:pt modelId="{53041DC6-5317-4C9F-8442-2986559E839A}" type="pres">
      <dgm:prSet presAssocID="{75DA9AED-3D0E-4F79-B9BC-6A2CA235510C}" presName="sibTrans" presStyleLbl="sibTrans2D1" presStyleIdx="0" presStyleCnt="0"/>
      <dgm:spPr/>
    </dgm:pt>
    <dgm:pt modelId="{93C0CFA7-1313-47DE-A408-34D9D444C2CE}" type="pres">
      <dgm:prSet presAssocID="{3A548272-4D02-4276-9974-45C320022C3F}" presName="compNode" presStyleCnt="0"/>
      <dgm:spPr/>
    </dgm:pt>
    <dgm:pt modelId="{94FE8D62-F9A0-409D-85B3-526B443553D5}" type="pres">
      <dgm:prSet presAssocID="{3A548272-4D02-4276-9974-45C320022C3F}" presName="iconBgRect" presStyleLbl="bgShp" presStyleIdx="3" presStyleCnt="4"/>
      <dgm:spPr/>
    </dgm:pt>
    <dgm:pt modelId="{05794B4F-712F-4AE7-869C-20A6EEB1996B}" type="pres">
      <dgm:prSet presAssocID="{3A548272-4D02-4276-9974-45C320022C3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791CFC7D-5AA6-4A8E-8B26-4D3397DD5162}" type="pres">
      <dgm:prSet presAssocID="{3A548272-4D02-4276-9974-45C320022C3F}" presName="spaceRect" presStyleCnt="0"/>
      <dgm:spPr/>
    </dgm:pt>
    <dgm:pt modelId="{CC50F8E3-9171-4661-92A0-0E6C3750C094}" type="pres">
      <dgm:prSet presAssocID="{3A548272-4D02-4276-9974-45C320022C3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7CB2304-9372-4288-8460-FF69FD5A12B1}" srcId="{ED677DA9-B64D-491E-A70E-4B9D0ED71647}" destId="{3A548272-4D02-4276-9974-45C320022C3F}" srcOrd="3" destOrd="0" parTransId="{437199FB-5370-40FE-8EF0-E4605B50248C}" sibTransId="{BE47C6EA-2D99-4103-A2CB-9795F32C849A}"/>
    <dgm:cxn modelId="{A832D604-23E0-40CD-B410-CA82A2C797FA}" type="presOf" srcId="{ED677DA9-B64D-491E-A70E-4B9D0ED71647}" destId="{22492EB6-15B9-427A-9D3B-622D577CCDDC}" srcOrd="0" destOrd="0" presId="urn:microsoft.com/office/officeart/2018/2/layout/IconCircleList"/>
    <dgm:cxn modelId="{20E94111-BB85-407F-8CA8-5A484172F667}" type="presOf" srcId="{7107D0EE-CB2D-4D6F-8621-61CB97F4520E}" destId="{C63E1E24-A3A6-4D16-ABF5-25D258FF8ABA}" srcOrd="0" destOrd="0" presId="urn:microsoft.com/office/officeart/2018/2/layout/IconCircleList"/>
    <dgm:cxn modelId="{3FD7C245-2C3F-482A-AAE2-CD5C6431670B}" type="presOf" srcId="{505AF5E6-4335-4061-879E-42B94CF13640}" destId="{9001DC74-7E8E-47E2-A8EB-2D3DCE243F53}" srcOrd="0" destOrd="0" presId="urn:microsoft.com/office/officeart/2018/2/layout/IconCircleList"/>
    <dgm:cxn modelId="{A16A3555-7251-472A-A062-DDFD1AB2520D}" srcId="{ED677DA9-B64D-491E-A70E-4B9D0ED71647}" destId="{30275DC8-96ED-4DF7-BA30-9BD9FE1D929D}" srcOrd="2" destOrd="0" parTransId="{5D0BD490-B2E8-4936-B7C9-A1B3C9F71F57}" sibTransId="{75DA9AED-3D0E-4F79-B9BC-6A2CA235510C}"/>
    <dgm:cxn modelId="{4E4ADF59-9332-4E50-B17E-52E77F9FE638}" type="presOf" srcId="{3AC05DB5-9A66-4AC8-AF51-47C9B01F2CD9}" destId="{ADAC9242-368B-414D-995F-8E406A90A43E}" srcOrd="0" destOrd="0" presId="urn:microsoft.com/office/officeart/2018/2/layout/IconCircleList"/>
    <dgm:cxn modelId="{5FE01664-3780-46E7-9A4F-C37570AAFD30}" srcId="{ED677DA9-B64D-491E-A70E-4B9D0ED71647}" destId="{BD40ADDD-94C9-4D0A-B00E-9A73D8BADDB5}" srcOrd="0" destOrd="0" parTransId="{14666388-0EEA-49F3-A7E0-962C2592D766}" sibTransId="{7107D0EE-CB2D-4D6F-8621-61CB97F4520E}"/>
    <dgm:cxn modelId="{833C9267-15D7-481E-9D4D-0AFADCC8C431}" type="presOf" srcId="{30275DC8-96ED-4DF7-BA30-9BD9FE1D929D}" destId="{6E47EBBF-DA14-4BB3-B9BC-03A2297F7513}" srcOrd="0" destOrd="0" presId="urn:microsoft.com/office/officeart/2018/2/layout/IconCircleList"/>
    <dgm:cxn modelId="{654B1A80-C4D4-4862-9738-D4D4887F70CC}" type="presOf" srcId="{BD40ADDD-94C9-4D0A-B00E-9A73D8BADDB5}" destId="{4DEA459C-6028-4A25-8143-92A41F81E70A}" srcOrd="0" destOrd="0" presId="urn:microsoft.com/office/officeart/2018/2/layout/IconCircleList"/>
    <dgm:cxn modelId="{842DE9A0-943D-4FF1-A324-929851DA2C39}" srcId="{ED677DA9-B64D-491E-A70E-4B9D0ED71647}" destId="{505AF5E6-4335-4061-879E-42B94CF13640}" srcOrd="1" destOrd="0" parTransId="{EFCFE7F9-3466-4196-99E0-96DB8FA86FED}" sibTransId="{3AC05DB5-9A66-4AC8-AF51-47C9B01F2CD9}"/>
    <dgm:cxn modelId="{0E4E8BAC-E097-4A98-A670-388807D7B00C}" type="presOf" srcId="{3A548272-4D02-4276-9974-45C320022C3F}" destId="{CC50F8E3-9171-4661-92A0-0E6C3750C094}" srcOrd="0" destOrd="0" presId="urn:microsoft.com/office/officeart/2018/2/layout/IconCircleList"/>
    <dgm:cxn modelId="{644D17E7-C121-425B-B475-FA7AE993245F}" type="presOf" srcId="{75DA9AED-3D0E-4F79-B9BC-6A2CA235510C}" destId="{53041DC6-5317-4C9F-8442-2986559E839A}" srcOrd="0" destOrd="0" presId="urn:microsoft.com/office/officeart/2018/2/layout/IconCircleList"/>
    <dgm:cxn modelId="{E1BB1340-F930-451E-885E-60527F8F2A16}" type="presParOf" srcId="{22492EB6-15B9-427A-9D3B-622D577CCDDC}" destId="{DE23D4F9-C017-4499-8304-6EA0B17FF9FB}" srcOrd="0" destOrd="0" presId="urn:microsoft.com/office/officeart/2018/2/layout/IconCircleList"/>
    <dgm:cxn modelId="{7932EBAD-10A5-4046-B6CB-12DCE9497101}" type="presParOf" srcId="{DE23D4F9-C017-4499-8304-6EA0B17FF9FB}" destId="{FFF49524-D735-457E-855C-934DD07993C2}" srcOrd="0" destOrd="0" presId="urn:microsoft.com/office/officeart/2018/2/layout/IconCircleList"/>
    <dgm:cxn modelId="{19DF7632-9942-4F70-8473-BD0395239485}" type="presParOf" srcId="{FFF49524-D735-457E-855C-934DD07993C2}" destId="{67FAF41B-FE7F-4FAA-8130-71D5F8972960}" srcOrd="0" destOrd="0" presId="urn:microsoft.com/office/officeart/2018/2/layout/IconCircleList"/>
    <dgm:cxn modelId="{317563A0-3876-4521-8E35-EC42BAECCA60}" type="presParOf" srcId="{FFF49524-D735-457E-855C-934DD07993C2}" destId="{9F5F401C-95D6-4F41-BB15-765CA23D4C75}" srcOrd="1" destOrd="0" presId="urn:microsoft.com/office/officeart/2018/2/layout/IconCircleList"/>
    <dgm:cxn modelId="{9FD2A307-768E-4A81-B57A-157BF416C9B4}" type="presParOf" srcId="{FFF49524-D735-457E-855C-934DD07993C2}" destId="{45C55B00-AD47-4A9D-BC79-982FFBD31603}" srcOrd="2" destOrd="0" presId="urn:microsoft.com/office/officeart/2018/2/layout/IconCircleList"/>
    <dgm:cxn modelId="{7984CE91-A684-4F62-9C54-4C24A82EEF0C}" type="presParOf" srcId="{FFF49524-D735-457E-855C-934DD07993C2}" destId="{4DEA459C-6028-4A25-8143-92A41F81E70A}" srcOrd="3" destOrd="0" presId="urn:microsoft.com/office/officeart/2018/2/layout/IconCircleList"/>
    <dgm:cxn modelId="{A20F2B96-F0A0-4926-A301-AFDB5C78E9B6}" type="presParOf" srcId="{DE23D4F9-C017-4499-8304-6EA0B17FF9FB}" destId="{C63E1E24-A3A6-4D16-ABF5-25D258FF8ABA}" srcOrd="1" destOrd="0" presId="urn:microsoft.com/office/officeart/2018/2/layout/IconCircleList"/>
    <dgm:cxn modelId="{89D2AFF6-7233-44AF-BC87-93303BB53A89}" type="presParOf" srcId="{DE23D4F9-C017-4499-8304-6EA0B17FF9FB}" destId="{1D919BBD-5197-4185-B659-620061BA2A92}" srcOrd="2" destOrd="0" presId="urn:microsoft.com/office/officeart/2018/2/layout/IconCircleList"/>
    <dgm:cxn modelId="{4D093CDD-2B4A-41FD-8A70-37014EDCA159}" type="presParOf" srcId="{1D919BBD-5197-4185-B659-620061BA2A92}" destId="{44B8331D-DE1E-4DB4-93F9-990247544BE7}" srcOrd="0" destOrd="0" presId="urn:microsoft.com/office/officeart/2018/2/layout/IconCircleList"/>
    <dgm:cxn modelId="{37C5B814-A9B8-4BFC-A2C3-214CFE700DC1}" type="presParOf" srcId="{1D919BBD-5197-4185-B659-620061BA2A92}" destId="{05150521-6FE9-4149-9D96-3E04293A78FB}" srcOrd="1" destOrd="0" presId="urn:microsoft.com/office/officeart/2018/2/layout/IconCircleList"/>
    <dgm:cxn modelId="{1EA52B43-4C2A-4D72-9E46-1F4237B0FED0}" type="presParOf" srcId="{1D919BBD-5197-4185-B659-620061BA2A92}" destId="{69BC99D2-0AB2-4CB2-A9BB-FEE2CC4758B4}" srcOrd="2" destOrd="0" presId="urn:microsoft.com/office/officeart/2018/2/layout/IconCircleList"/>
    <dgm:cxn modelId="{2318E718-32D6-4B7B-99B4-AFD1C8242283}" type="presParOf" srcId="{1D919BBD-5197-4185-B659-620061BA2A92}" destId="{9001DC74-7E8E-47E2-A8EB-2D3DCE243F53}" srcOrd="3" destOrd="0" presId="urn:microsoft.com/office/officeart/2018/2/layout/IconCircleList"/>
    <dgm:cxn modelId="{3B3B258E-3352-4973-9928-7C347C12546A}" type="presParOf" srcId="{DE23D4F9-C017-4499-8304-6EA0B17FF9FB}" destId="{ADAC9242-368B-414D-995F-8E406A90A43E}" srcOrd="3" destOrd="0" presId="urn:microsoft.com/office/officeart/2018/2/layout/IconCircleList"/>
    <dgm:cxn modelId="{C4024FF2-F107-4E06-9071-C6182C7CF534}" type="presParOf" srcId="{DE23D4F9-C017-4499-8304-6EA0B17FF9FB}" destId="{25FE1B66-E142-46EF-803F-42CFAAF32430}" srcOrd="4" destOrd="0" presId="urn:microsoft.com/office/officeart/2018/2/layout/IconCircleList"/>
    <dgm:cxn modelId="{E55AEDA2-2CA9-40AE-A53A-230C05A25C37}" type="presParOf" srcId="{25FE1B66-E142-46EF-803F-42CFAAF32430}" destId="{8E9B9360-4895-494F-862F-4FF43F870050}" srcOrd="0" destOrd="0" presId="urn:microsoft.com/office/officeart/2018/2/layout/IconCircleList"/>
    <dgm:cxn modelId="{79ADCF81-F95F-4DDE-821C-3CC7C05DD510}" type="presParOf" srcId="{25FE1B66-E142-46EF-803F-42CFAAF32430}" destId="{D7079E64-59F3-4DBC-A433-DD28896E61F7}" srcOrd="1" destOrd="0" presId="urn:microsoft.com/office/officeart/2018/2/layout/IconCircleList"/>
    <dgm:cxn modelId="{EDBB74A9-B750-4126-A8B3-E349E11FD618}" type="presParOf" srcId="{25FE1B66-E142-46EF-803F-42CFAAF32430}" destId="{44EEF8BD-16FF-4375-AA6C-E157083F15D4}" srcOrd="2" destOrd="0" presId="urn:microsoft.com/office/officeart/2018/2/layout/IconCircleList"/>
    <dgm:cxn modelId="{39F1D03F-EBAF-476B-9937-83A9CA8477BF}" type="presParOf" srcId="{25FE1B66-E142-46EF-803F-42CFAAF32430}" destId="{6E47EBBF-DA14-4BB3-B9BC-03A2297F7513}" srcOrd="3" destOrd="0" presId="urn:microsoft.com/office/officeart/2018/2/layout/IconCircleList"/>
    <dgm:cxn modelId="{D92110A6-3FA3-4B88-A8A4-4A9CFEE44D7B}" type="presParOf" srcId="{DE23D4F9-C017-4499-8304-6EA0B17FF9FB}" destId="{53041DC6-5317-4C9F-8442-2986559E839A}" srcOrd="5" destOrd="0" presId="urn:microsoft.com/office/officeart/2018/2/layout/IconCircleList"/>
    <dgm:cxn modelId="{F8CABDA8-8A9E-4502-8356-AC46F66E11F1}" type="presParOf" srcId="{DE23D4F9-C017-4499-8304-6EA0B17FF9FB}" destId="{93C0CFA7-1313-47DE-A408-34D9D444C2CE}" srcOrd="6" destOrd="0" presId="urn:microsoft.com/office/officeart/2018/2/layout/IconCircleList"/>
    <dgm:cxn modelId="{29D30EF0-4C77-44ED-A189-43E0B89AA471}" type="presParOf" srcId="{93C0CFA7-1313-47DE-A408-34D9D444C2CE}" destId="{94FE8D62-F9A0-409D-85B3-526B443553D5}" srcOrd="0" destOrd="0" presId="urn:microsoft.com/office/officeart/2018/2/layout/IconCircleList"/>
    <dgm:cxn modelId="{6B922EB0-E786-4EE0-A19E-B417EB99CF35}" type="presParOf" srcId="{93C0CFA7-1313-47DE-A408-34D9D444C2CE}" destId="{05794B4F-712F-4AE7-869C-20A6EEB1996B}" srcOrd="1" destOrd="0" presId="urn:microsoft.com/office/officeart/2018/2/layout/IconCircleList"/>
    <dgm:cxn modelId="{177BA086-A9B7-4466-93E8-D2BD6485D845}" type="presParOf" srcId="{93C0CFA7-1313-47DE-A408-34D9D444C2CE}" destId="{791CFC7D-5AA6-4A8E-8B26-4D3397DD5162}" srcOrd="2" destOrd="0" presId="urn:microsoft.com/office/officeart/2018/2/layout/IconCircleList"/>
    <dgm:cxn modelId="{CA40DFD9-73B6-46B0-8C61-0363B447C5E3}" type="presParOf" srcId="{93C0CFA7-1313-47DE-A408-34D9D444C2CE}" destId="{CC50F8E3-9171-4661-92A0-0E6C3750C09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CA67DC-3754-4854-B3C8-2F9CF9E44CD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251C222-D9FE-4898-AEC7-786A9617610C}">
      <dgm:prSet/>
      <dgm:spPr/>
      <dgm:t>
        <a:bodyPr/>
        <a:lstStyle/>
        <a:p>
          <a:r>
            <a:rPr lang="en-MY" baseline="0"/>
            <a:t>Customer selection</a:t>
          </a:r>
          <a:endParaRPr lang="en-US"/>
        </a:p>
      </dgm:t>
    </dgm:pt>
    <dgm:pt modelId="{857815D0-3A83-4CF2-B24C-BC87BBBE2A9A}" type="parTrans" cxnId="{17EC2335-1067-4E1D-8B82-20F7A4F1FEE6}">
      <dgm:prSet/>
      <dgm:spPr/>
      <dgm:t>
        <a:bodyPr/>
        <a:lstStyle/>
        <a:p>
          <a:endParaRPr lang="en-US"/>
        </a:p>
      </dgm:t>
    </dgm:pt>
    <dgm:pt modelId="{68414DFF-2781-44FA-93C2-A4C5B7FE4580}" type="sibTrans" cxnId="{17EC2335-1067-4E1D-8B82-20F7A4F1FEE6}">
      <dgm:prSet/>
      <dgm:spPr/>
      <dgm:t>
        <a:bodyPr/>
        <a:lstStyle/>
        <a:p>
          <a:endParaRPr lang="en-US"/>
        </a:p>
      </dgm:t>
    </dgm:pt>
    <dgm:pt modelId="{124E0A42-9669-45C2-B76A-D7C4B61F8B16}">
      <dgm:prSet/>
      <dgm:spPr/>
      <dgm:t>
        <a:bodyPr/>
        <a:lstStyle/>
        <a:p>
          <a:r>
            <a:rPr lang="en-MY" baseline="0"/>
            <a:t>Customer acquisition</a:t>
          </a:r>
          <a:endParaRPr lang="en-US"/>
        </a:p>
      </dgm:t>
    </dgm:pt>
    <dgm:pt modelId="{A4DF95D2-ED44-43D4-A267-578D3C6D1A57}" type="parTrans" cxnId="{E11D403F-7404-42E3-8416-D3E4B49DE130}">
      <dgm:prSet/>
      <dgm:spPr/>
      <dgm:t>
        <a:bodyPr/>
        <a:lstStyle/>
        <a:p>
          <a:endParaRPr lang="en-US"/>
        </a:p>
      </dgm:t>
    </dgm:pt>
    <dgm:pt modelId="{4813A27F-45BC-4995-A1C0-72D050E8A057}" type="sibTrans" cxnId="{E11D403F-7404-42E3-8416-D3E4B49DE130}">
      <dgm:prSet/>
      <dgm:spPr/>
      <dgm:t>
        <a:bodyPr/>
        <a:lstStyle/>
        <a:p>
          <a:endParaRPr lang="en-US"/>
        </a:p>
      </dgm:t>
    </dgm:pt>
    <dgm:pt modelId="{8B6DBF51-F4A4-4D35-89EF-A4B31DD30327}">
      <dgm:prSet/>
      <dgm:spPr/>
      <dgm:t>
        <a:bodyPr/>
        <a:lstStyle/>
        <a:p>
          <a:r>
            <a:rPr lang="en-MY" baseline="0"/>
            <a:t>Customer retention</a:t>
          </a:r>
          <a:endParaRPr lang="en-US"/>
        </a:p>
      </dgm:t>
    </dgm:pt>
    <dgm:pt modelId="{4E1E31D4-9809-44D8-B98E-06442112485A}" type="parTrans" cxnId="{3D7E587E-A24C-4233-95DB-ABF67BC133C1}">
      <dgm:prSet/>
      <dgm:spPr/>
      <dgm:t>
        <a:bodyPr/>
        <a:lstStyle/>
        <a:p>
          <a:endParaRPr lang="en-US"/>
        </a:p>
      </dgm:t>
    </dgm:pt>
    <dgm:pt modelId="{2A6312A3-FDC8-47E2-B053-BA1A8C560A68}" type="sibTrans" cxnId="{3D7E587E-A24C-4233-95DB-ABF67BC133C1}">
      <dgm:prSet/>
      <dgm:spPr/>
      <dgm:t>
        <a:bodyPr/>
        <a:lstStyle/>
        <a:p>
          <a:endParaRPr lang="en-US"/>
        </a:p>
      </dgm:t>
    </dgm:pt>
    <dgm:pt modelId="{9585D606-FF3C-4F82-B24A-C4052016ED11}">
      <dgm:prSet/>
      <dgm:spPr/>
      <dgm:t>
        <a:bodyPr/>
        <a:lstStyle/>
        <a:p>
          <a:r>
            <a:rPr lang="en-MY" baseline="0"/>
            <a:t>Customer extension</a:t>
          </a:r>
          <a:endParaRPr lang="en-US"/>
        </a:p>
      </dgm:t>
    </dgm:pt>
    <dgm:pt modelId="{0D8EF21A-6484-479D-B147-1569295797A5}" type="parTrans" cxnId="{B4A78D62-EA80-477F-A6D4-ED2C6EE756FB}">
      <dgm:prSet/>
      <dgm:spPr/>
      <dgm:t>
        <a:bodyPr/>
        <a:lstStyle/>
        <a:p>
          <a:endParaRPr lang="en-US"/>
        </a:p>
      </dgm:t>
    </dgm:pt>
    <dgm:pt modelId="{2123CEE4-A2FD-4567-B581-F8A9C5C39DFA}" type="sibTrans" cxnId="{B4A78D62-EA80-477F-A6D4-ED2C6EE756FB}">
      <dgm:prSet/>
      <dgm:spPr/>
      <dgm:t>
        <a:bodyPr/>
        <a:lstStyle/>
        <a:p>
          <a:endParaRPr lang="en-US"/>
        </a:p>
      </dgm:t>
    </dgm:pt>
    <dgm:pt modelId="{4E936B94-03A7-3D44-8C83-0AA82D2D2DE7}" type="pres">
      <dgm:prSet presAssocID="{5ECA67DC-3754-4854-B3C8-2F9CF9E44CD1}" presName="cycle" presStyleCnt="0">
        <dgm:presLayoutVars>
          <dgm:dir/>
          <dgm:resizeHandles val="exact"/>
        </dgm:presLayoutVars>
      </dgm:prSet>
      <dgm:spPr/>
    </dgm:pt>
    <dgm:pt modelId="{C8DCECEF-1DA1-CB47-927D-2D29E2E35B73}" type="pres">
      <dgm:prSet presAssocID="{5251C222-D9FE-4898-AEC7-786A9617610C}" presName="dummy" presStyleCnt="0"/>
      <dgm:spPr/>
    </dgm:pt>
    <dgm:pt modelId="{E4AFF832-7831-384C-B9A3-89E2838DA540}" type="pres">
      <dgm:prSet presAssocID="{5251C222-D9FE-4898-AEC7-786A9617610C}" presName="node" presStyleLbl="revTx" presStyleIdx="0" presStyleCnt="4">
        <dgm:presLayoutVars>
          <dgm:bulletEnabled val="1"/>
        </dgm:presLayoutVars>
      </dgm:prSet>
      <dgm:spPr/>
    </dgm:pt>
    <dgm:pt modelId="{2F1EAC7B-6975-BC43-A613-25F553C7A3F7}" type="pres">
      <dgm:prSet presAssocID="{68414DFF-2781-44FA-93C2-A4C5B7FE4580}" presName="sibTrans" presStyleLbl="node1" presStyleIdx="0" presStyleCnt="4"/>
      <dgm:spPr/>
    </dgm:pt>
    <dgm:pt modelId="{759E2C1D-7FC8-0B43-9A7A-6896FA6C5927}" type="pres">
      <dgm:prSet presAssocID="{124E0A42-9669-45C2-B76A-D7C4B61F8B16}" presName="dummy" presStyleCnt="0"/>
      <dgm:spPr/>
    </dgm:pt>
    <dgm:pt modelId="{C6BAB2BB-A9F6-294F-B591-985A52D6AE97}" type="pres">
      <dgm:prSet presAssocID="{124E0A42-9669-45C2-B76A-D7C4B61F8B16}" presName="node" presStyleLbl="revTx" presStyleIdx="1" presStyleCnt="4">
        <dgm:presLayoutVars>
          <dgm:bulletEnabled val="1"/>
        </dgm:presLayoutVars>
      </dgm:prSet>
      <dgm:spPr/>
    </dgm:pt>
    <dgm:pt modelId="{66789F82-7E0B-544C-854E-CC8027C8515A}" type="pres">
      <dgm:prSet presAssocID="{4813A27F-45BC-4995-A1C0-72D050E8A057}" presName="sibTrans" presStyleLbl="node1" presStyleIdx="1" presStyleCnt="4"/>
      <dgm:spPr/>
    </dgm:pt>
    <dgm:pt modelId="{6B588382-1110-D04D-BA9A-37554653C2E1}" type="pres">
      <dgm:prSet presAssocID="{8B6DBF51-F4A4-4D35-89EF-A4B31DD30327}" presName="dummy" presStyleCnt="0"/>
      <dgm:spPr/>
    </dgm:pt>
    <dgm:pt modelId="{CD7CA04F-63A6-7345-87B6-619B6CA5296F}" type="pres">
      <dgm:prSet presAssocID="{8B6DBF51-F4A4-4D35-89EF-A4B31DD30327}" presName="node" presStyleLbl="revTx" presStyleIdx="2" presStyleCnt="4">
        <dgm:presLayoutVars>
          <dgm:bulletEnabled val="1"/>
        </dgm:presLayoutVars>
      </dgm:prSet>
      <dgm:spPr/>
    </dgm:pt>
    <dgm:pt modelId="{29670753-93BC-5245-85EA-4E9798494E27}" type="pres">
      <dgm:prSet presAssocID="{2A6312A3-FDC8-47E2-B053-BA1A8C560A68}" presName="sibTrans" presStyleLbl="node1" presStyleIdx="2" presStyleCnt="4"/>
      <dgm:spPr/>
    </dgm:pt>
    <dgm:pt modelId="{78412C53-6720-634E-80A2-B5A6B081C801}" type="pres">
      <dgm:prSet presAssocID="{9585D606-FF3C-4F82-B24A-C4052016ED11}" presName="dummy" presStyleCnt="0"/>
      <dgm:spPr/>
    </dgm:pt>
    <dgm:pt modelId="{9A077264-62B6-B14B-B73D-3F6AB7DFB08B}" type="pres">
      <dgm:prSet presAssocID="{9585D606-FF3C-4F82-B24A-C4052016ED11}" presName="node" presStyleLbl="revTx" presStyleIdx="3" presStyleCnt="4">
        <dgm:presLayoutVars>
          <dgm:bulletEnabled val="1"/>
        </dgm:presLayoutVars>
      </dgm:prSet>
      <dgm:spPr/>
    </dgm:pt>
    <dgm:pt modelId="{98A16D10-5069-E146-9094-12790B0AA331}" type="pres">
      <dgm:prSet presAssocID="{2123CEE4-A2FD-4567-B581-F8A9C5C39DFA}" presName="sibTrans" presStyleLbl="node1" presStyleIdx="3" presStyleCnt="4"/>
      <dgm:spPr/>
    </dgm:pt>
  </dgm:ptLst>
  <dgm:cxnLst>
    <dgm:cxn modelId="{5A077313-B228-FD4F-A924-3D1465A5A40F}" type="presOf" srcId="{2123CEE4-A2FD-4567-B581-F8A9C5C39DFA}" destId="{98A16D10-5069-E146-9094-12790B0AA331}" srcOrd="0" destOrd="0" presId="urn:microsoft.com/office/officeart/2005/8/layout/cycle1"/>
    <dgm:cxn modelId="{1338A116-DEE3-7942-BBBD-124118DD7CE4}" type="presOf" srcId="{68414DFF-2781-44FA-93C2-A4C5B7FE4580}" destId="{2F1EAC7B-6975-BC43-A613-25F553C7A3F7}" srcOrd="0" destOrd="0" presId="urn:microsoft.com/office/officeart/2005/8/layout/cycle1"/>
    <dgm:cxn modelId="{17EC2335-1067-4E1D-8B82-20F7A4F1FEE6}" srcId="{5ECA67DC-3754-4854-B3C8-2F9CF9E44CD1}" destId="{5251C222-D9FE-4898-AEC7-786A9617610C}" srcOrd="0" destOrd="0" parTransId="{857815D0-3A83-4CF2-B24C-BC87BBBE2A9A}" sibTransId="{68414DFF-2781-44FA-93C2-A4C5B7FE4580}"/>
    <dgm:cxn modelId="{426A5838-6D3C-AD44-96AB-C4FE54B3A66A}" type="presOf" srcId="{9585D606-FF3C-4F82-B24A-C4052016ED11}" destId="{9A077264-62B6-B14B-B73D-3F6AB7DFB08B}" srcOrd="0" destOrd="0" presId="urn:microsoft.com/office/officeart/2005/8/layout/cycle1"/>
    <dgm:cxn modelId="{E11D403F-7404-42E3-8416-D3E4B49DE130}" srcId="{5ECA67DC-3754-4854-B3C8-2F9CF9E44CD1}" destId="{124E0A42-9669-45C2-B76A-D7C4B61F8B16}" srcOrd="1" destOrd="0" parTransId="{A4DF95D2-ED44-43D4-A267-578D3C6D1A57}" sibTransId="{4813A27F-45BC-4995-A1C0-72D050E8A057}"/>
    <dgm:cxn modelId="{E16A3041-2243-934A-A84D-D713993C35F4}" type="presOf" srcId="{124E0A42-9669-45C2-B76A-D7C4B61F8B16}" destId="{C6BAB2BB-A9F6-294F-B591-985A52D6AE97}" srcOrd="0" destOrd="0" presId="urn:microsoft.com/office/officeart/2005/8/layout/cycle1"/>
    <dgm:cxn modelId="{B4A78D62-EA80-477F-A6D4-ED2C6EE756FB}" srcId="{5ECA67DC-3754-4854-B3C8-2F9CF9E44CD1}" destId="{9585D606-FF3C-4F82-B24A-C4052016ED11}" srcOrd="3" destOrd="0" parTransId="{0D8EF21A-6484-479D-B147-1569295797A5}" sibTransId="{2123CEE4-A2FD-4567-B581-F8A9C5C39DFA}"/>
    <dgm:cxn modelId="{3D7E587E-A24C-4233-95DB-ABF67BC133C1}" srcId="{5ECA67DC-3754-4854-B3C8-2F9CF9E44CD1}" destId="{8B6DBF51-F4A4-4D35-89EF-A4B31DD30327}" srcOrd="2" destOrd="0" parTransId="{4E1E31D4-9809-44D8-B98E-06442112485A}" sibTransId="{2A6312A3-FDC8-47E2-B053-BA1A8C560A68}"/>
    <dgm:cxn modelId="{259F5B7E-22E5-8444-A490-C4992EEE9EDA}" type="presOf" srcId="{8B6DBF51-F4A4-4D35-89EF-A4B31DD30327}" destId="{CD7CA04F-63A6-7345-87B6-619B6CA5296F}" srcOrd="0" destOrd="0" presId="urn:microsoft.com/office/officeart/2005/8/layout/cycle1"/>
    <dgm:cxn modelId="{9C64A685-5222-B74D-A7F1-E1ACD550A006}" type="presOf" srcId="{2A6312A3-FDC8-47E2-B053-BA1A8C560A68}" destId="{29670753-93BC-5245-85EA-4E9798494E27}" srcOrd="0" destOrd="0" presId="urn:microsoft.com/office/officeart/2005/8/layout/cycle1"/>
    <dgm:cxn modelId="{D4A71C9D-6B1A-7040-A9CB-FDA39FF620B3}" type="presOf" srcId="{5ECA67DC-3754-4854-B3C8-2F9CF9E44CD1}" destId="{4E936B94-03A7-3D44-8C83-0AA82D2D2DE7}" srcOrd="0" destOrd="0" presId="urn:microsoft.com/office/officeart/2005/8/layout/cycle1"/>
    <dgm:cxn modelId="{DE0F5CEA-105E-DA41-8666-00CF049212A6}" type="presOf" srcId="{4813A27F-45BC-4995-A1C0-72D050E8A057}" destId="{66789F82-7E0B-544C-854E-CC8027C8515A}" srcOrd="0" destOrd="0" presId="urn:microsoft.com/office/officeart/2005/8/layout/cycle1"/>
    <dgm:cxn modelId="{408DC2F1-E365-DA4D-8495-514CCEB7CE12}" type="presOf" srcId="{5251C222-D9FE-4898-AEC7-786A9617610C}" destId="{E4AFF832-7831-384C-B9A3-89E2838DA540}" srcOrd="0" destOrd="0" presId="urn:microsoft.com/office/officeart/2005/8/layout/cycle1"/>
    <dgm:cxn modelId="{54DE045C-A5B3-574C-814F-C5C407F0E75F}" type="presParOf" srcId="{4E936B94-03A7-3D44-8C83-0AA82D2D2DE7}" destId="{C8DCECEF-1DA1-CB47-927D-2D29E2E35B73}" srcOrd="0" destOrd="0" presId="urn:microsoft.com/office/officeart/2005/8/layout/cycle1"/>
    <dgm:cxn modelId="{5C9B223E-C9B5-9F40-8A0E-99B843AE48C6}" type="presParOf" srcId="{4E936B94-03A7-3D44-8C83-0AA82D2D2DE7}" destId="{E4AFF832-7831-384C-B9A3-89E2838DA540}" srcOrd="1" destOrd="0" presId="urn:microsoft.com/office/officeart/2005/8/layout/cycle1"/>
    <dgm:cxn modelId="{2D85B3E7-0015-0444-A8D8-5518FB4F8D27}" type="presParOf" srcId="{4E936B94-03A7-3D44-8C83-0AA82D2D2DE7}" destId="{2F1EAC7B-6975-BC43-A613-25F553C7A3F7}" srcOrd="2" destOrd="0" presId="urn:microsoft.com/office/officeart/2005/8/layout/cycle1"/>
    <dgm:cxn modelId="{BDB30A71-ADEA-9E4D-80FB-55F564A04D8F}" type="presParOf" srcId="{4E936B94-03A7-3D44-8C83-0AA82D2D2DE7}" destId="{759E2C1D-7FC8-0B43-9A7A-6896FA6C5927}" srcOrd="3" destOrd="0" presId="urn:microsoft.com/office/officeart/2005/8/layout/cycle1"/>
    <dgm:cxn modelId="{357BD44F-BFCE-7D49-94D6-891DD385F115}" type="presParOf" srcId="{4E936B94-03A7-3D44-8C83-0AA82D2D2DE7}" destId="{C6BAB2BB-A9F6-294F-B591-985A52D6AE97}" srcOrd="4" destOrd="0" presId="urn:microsoft.com/office/officeart/2005/8/layout/cycle1"/>
    <dgm:cxn modelId="{C7569302-FFEB-C04D-B606-55457EB1EA9A}" type="presParOf" srcId="{4E936B94-03A7-3D44-8C83-0AA82D2D2DE7}" destId="{66789F82-7E0B-544C-854E-CC8027C8515A}" srcOrd="5" destOrd="0" presId="urn:microsoft.com/office/officeart/2005/8/layout/cycle1"/>
    <dgm:cxn modelId="{0DFE9877-0BE5-D14C-A560-9DB5AFFCBB1B}" type="presParOf" srcId="{4E936B94-03A7-3D44-8C83-0AA82D2D2DE7}" destId="{6B588382-1110-D04D-BA9A-37554653C2E1}" srcOrd="6" destOrd="0" presId="urn:microsoft.com/office/officeart/2005/8/layout/cycle1"/>
    <dgm:cxn modelId="{F10C2AD3-68DD-9748-AAB8-76296E0988F8}" type="presParOf" srcId="{4E936B94-03A7-3D44-8C83-0AA82D2D2DE7}" destId="{CD7CA04F-63A6-7345-87B6-619B6CA5296F}" srcOrd="7" destOrd="0" presId="urn:microsoft.com/office/officeart/2005/8/layout/cycle1"/>
    <dgm:cxn modelId="{E88DA0D7-6680-3247-AC3D-66BD8785B3E0}" type="presParOf" srcId="{4E936B94-03A7-3D44-8C83-0AA82D2D2DE7}" destId="{29670753-93BC-5245-85EA-4E9798494E27}" srcOrd="8" destOrd="0" presId="urn:microsoft.com/office/officeart/2005/8/layout/cycle1"/>
    <dgm:cxn modelId="{208F4236-A3F2-AF45-B490-F4A2F15748AC}" type="presParOf" srcId="{4E936B94-03A7-3D44-8C83-0AA82D2D2DE7}" destId="{78412C53-6720-634E-80A2-B5A6B081C801}" srcOrd="9" destOrd="0" presId="urn:microsoft.com/office/officeart/2005/8/layout/cycle1"/>
    <dgm:cxn modelId="{DE8376B8-5F4D-1640-B9C3-43D796B413DD}" type="presParOf" srcId="{4E936B94-03A7-3D44-8C83-0AA82D2D2DE7}" destId="{9A077264-62B6-B14B-B73D-3F6AB7DFB08B}" srcOrd="10" destOrd="0" presId="urn:microsoft.com/office/officeart/2005/8/layout/cycle1"/>
    <dgm:cxn modelId="{682E8264-D4DA-6942-A59C-066061E69AF8}" type="presParOf" srcId="{4E936B94-03A7-3D44-8C83-0AA82D2D2DE7}" destId="{98A16D10-5069-E146-9094-12790B0AA331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AF41B-FE7F-4FAA-8130-71D5F8972960}">
      <dsp:nvSpPr>
        <dsp:cNvPr id="0" name=""/>
        <dsp:cNvSpPr/>
      </dsp:nvSpPr>
      <dsp:spPr>
        <a:xfrm>
          <a:off x="92816" y="563704"/>
          <a:ext cx="1274227" cy="127422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F401C-95D6-4F41-BB15-765CA23D4C75}">
      <dsp:nvSpPr>
        <dsp:cNvPr id="0" name=""/>
        <dsp:cNvSpPr/>
      </dsp:nvSpPr>
      <dsp:spPr>
        <a:xfrm>
          <a:off x="360404" y="831292"/>
          <a:ext cx="739052" cy="7390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A459C-6028-4A25-8143-92A41F81E70A}">
      <dsp:nvSpPr>
        <dsp:cNvPr id="0" name=""/>
        <dsp:cNvSpPr/>
      </dsp:nvSpPr>
      <dsp:spPr>
        <a:xfrm>
          <a:off x="1640093" y="563704"/>
          <a:ext cx="3003537" cy="1274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200" kern="1200" baseline="0"/>
            <a:t>Targeting more cost effectively</a:t>
          </a:r>
          <a:endParaRPr lang="en-US" sz="2200" kern="1200"/>
        </a:p>
      </dsp:txBody>
      <dsp:txXfrm>
        <a:off x="1640093" y="563704"/>
        <a:ext cx="3003537" cy="1274227"/>
      </dsp:txXfrm>
    </dsp:sp>
    <dsp:sp modelId="{44B8331D-DE1E-4DB4-93F9-990247544BE7}">
      <dsp:nvSpPr>
        <dsp:cNvPr id="0" name=""/>
        <dsp:cNvSpPr/>
      </dsp:nvSpPr>
      <dsp:spPr>
        <a:xfrm>
          <a:off x="5166973" y="563704"/>
          <a:ext cx="1274227" cy="127422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150521-6FE9-4149-9D96-3E04293A78FB}">
      <dsp:nvSpPr>
        <dsp:cNvPr id="0" name=""/>
        <dsp:cNvSpPr/>
      </dsp:nvSpPr>
      <dsp:spPr>
        <a:xfrm>
          <a:off x="5434561" y="831292"/>
          <a:ext cx="739052" cy="7390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01DC74-7E8E-47E2-A8EB-2D3DCE243F53}">
      <dsp:nvSpPr>
        <dsp:cNvPr id="0" name=""/>
        <dsp:cNvSpPr/>
      </dsp:nvSpPr>
      <dsp:spPr>
        <a:xfrm>
          <a:off x="6714250" y="563704"/>
          <a:ext cx="3003537" cy="1274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200" kern="1200" baseline="0"/>
            <a:t>Mass customisation of the marketing messages</a:t>
          </a:r>
          <a:endParaRPr lang="en-US" sz="2200" kern="1200"/>
        </a:p>
      </dsp:txBody>
      <dsp:txXfrm>
        <a:off x="6714250" y="563704"/>
        <a:ext cx="3003537" cy="1274227"/>
      </dsp:txXfrm>
    </dsp:sp>
    <dsp:sp modelId="{8E9B9360-4895-494F-862F-4FF43F870050}">
      <dsp:nvSpPr>
        <dsp:cNvPr id="0" name=""/>
        <dsp:cNvSpPr/>
      </dsp:nvSpPr>
      <dsp:spPr>
        <a:xfrm>
          <a:off x="92816" y="2590820"/>
          <a:ext cx="1274227" cy="127422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79E64-59F3-4DBC-A433-DD28896E61F7}">
      <dsp:nvSpPr>
        <dsp:cNvPr id="0" name=""/>
        <dsp:cNvSpPr/>
      </dsp:nvSpPr>
      <dsp:spPr>
        <a:xfrm>
          <a:off x="360404" y="2858408"/>
          <a:ext cx="739052" cy="7390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7EBBF-DA14-4BB3-B9BC-03A2297F7513}">
      <dsp:nvSpPr>
        <dsp:cNvPr id="0" name=""/>
        <dsp:cNvSpPr/>
      </dsp:nvSpPr>
      <dsp:spPr>
        <a:xfrm>
          <a:off x="1640093" y="2590820"/>
          <a:ext cx="3003537" cy="1274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200" kern="1200" baseline="0"/>
            <a:t>Deeper customer understanding and more relevant communications can be delivered</a:t>
          </a:r>
          <a:endParaRPr lang="en-US" sz="2200" kern="1200"/>
        </a:p>
      </dsp:txBody>
      <dsp:txXfrm>
        <a:off x="1640093" y="2590820"/>
        <a:ext cx="3003537" cy="1274227"/>
      </dsp:txXfrm>
    </dsp:sp>
    <dsp:sp modelId="{94FE8D62-F9A0-409D-85B3-526B443553D5}">
      <dsp:nvSpPr>
        <dsp:cNvPr id="0" name=""/>
        <dsp:cNvSpPr/>
      </dsp:nvSpPr>
      <dsp:spPr>
        <a:xfrm>
          <a:off x="5166973" y="2590820"/>
          <a:ext cx="1274227" cy="127422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794B4F-712F-4AE7-869C-20A6EEB1996B}">
      <dsp:nvSpPr>
        <dsp:cNvPr id="0" name=""/>
        <dsp:cNvSpPr/>
      </dsp:nvSpPr>
      <dsp:spPr>
        <a:xfrm>
          <a:off x="5434561" y="2858408"/>
          <a:ext cx="739052" cy="7390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50F8E3-9171-4661-92A0-0E6C3750C094}">
      <dsp:nvSpPr>
        <dsp:cNvPr id="0" name=""/>
        <dsp:cNvSpPr/>
      </dsp:nvSpPr>
      <dsp:spPr>
        <a:xfrm>
          <a:off x="6714250" y="2590820"/>
          <a:ext cx="3003537" cy="1274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200" kern="1200" baseline="0"/>
            <a:t>Delivering loyalty programmes</a:t>
          </a:r>
          <a:endParaRPr lang="en-US" sz="2200" kern="1200"/>
        </a:p>
      </dsp:txBody>
      <dsp:txXfrm>
        <a:off x="6714250" y="2590820"/>
        <a:ext cx="3003537" cy="12742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FF832-7831-384C-B9A3-89E2838DA540}">
      <dsp:nvSpPr>
        <dsp:cNvPr id="0" name=""/>
        <dsp:cNvSpPr/>
      </dsp:nvSpPr>
      <dsp:spPr>
        <a:xfrm>
          <a:off x="5454624" y="98614"/>
          <a:ext cx="1566439" cy="156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700" kern="1200" baseline="0"/>
            <a:t>Customer selection</a:t>
          </a:r>
          <a:endParaRPr lang="en-US" sz="2700" kern="1200"/>
        </a:p>
      </dsp:txBody>
      <dsp:txXfrm>
        <a:off x="5454624" y="98614"/>
        <a:ext cx="1566439" cy="1566439"/>
      </dsp:txXfrm>
    </dsp:sp>
    <dsp:sp modelId="{2F1EAC7B-6975-BC43-A613-25F553C7A3F7}">
      <dsp:nvSpPr>
        <dsp:cNvPr id="0" name=""/>
        <dsp:cNvSpPr/>
      </dsp:nvSpPr>
      <dsp:spPr>
        <a:xfrm>
          <a:off x="2689892" y="-1032"/>
          <a:ext cx="4430818" cy="4430818"/>
        </a:xfrm>
        <a:prstGeom prst="circularArrow">
          <a:avLst>
            <a:gd name="adj1" fmla="val 6894"/>
            <a:gd name="adj2" fmla="val 464703"/>
            <a:gd name="adj3" fmla="val 552147"/>
            <a:gd name="adj4" fmla="val 20583150"/>
            <a:gd name="adj5" fmla="val 80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AB2BB-A9F6-294F-B591-985A52D6AE97}">
      <dsp:nvSpPr>
        <dsp:cNvPr id="0" name=""/>
        <dsp:cNvSpPr/>
      </dsp:nvSpPr>
      <dsp:spPr>
        <a:xfrm>
          <a:off x="5454624" y="2763698"/>
          <a:ext cx="1566439" cy="156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700" kern="1200" baseline="0"/>
            <a:t>Customer acquisition</a:t>
          </a:r>
          <a:endParaRPr lang="en-US" sz="2700" kern="1200"/>
        </a:p>
      </dsp:txBody>
      <dsp:txXfrm>
        <a:off x="5454624" y="2763698"/>
        <a:ext cx="1566439" cy="1566439"/>
      </dsp:txXfrm>
    </dsp:sp>
    <dsp:sp modelId="{66789F82-7E0B-544C-854E-CC8027C8515A}">
      <dsp:nvSpPr>
        <dsp:cNvPr id="0" name=""/>
        <dsp:cNvSpPr/>
      </dsp:nvSpPr>
      <dsp:spPr>
        <a:xfrm>
          <a:off x="2689892" y="-1032"/>
          <a:ext cx="4430818" cy="4430818"/>
        </a:xfrm>
        <a:prstGeom prst="circularArrow">
          <a:avLst>
            <a:gd name="adj1" fmla="val 6894"/>
            <a:gd name="adj2" fmla="val 464703"/>
            <a:gd name="adj3" fmla="val 5952147"/>
            <a:gd name="adj4" fmla="val 4383150"/>
            <a:gd name="adj5" fmla="val 80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7CA04F-63A6-7345-87B6-619B6CA5296F}">
      <dsp:nvSpPr>
        <dsp:cNvPr id="0" name=""/>
        <dsp:cNvSpPr/>
      </dsp:nvSpPr>
      <dsp:spPr>
        <a:xfrm>
          <a:off x="2789540" y="2763698"/>
          <a:ext cx="1566439" cy="156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700" kern="1200" baseline="0"/>
            <a:t>Customer retention</a:t>
          </a:r>
          <a:endParaRPr lang="en-US" sz="2700" kern="1200"/>
        </a:p>
      </dsp:txBody>
      <dsp:txXfrm>
        <a:off x="2789540" y="2763698"/>
        <a:ext cx="1566439" cy="1566439"/>
      </dsp:txXfrm>
    </dsp:sp>
    <dsp:sp modelId="{29670753-93BC-5245-85EA-4E9798494E27}">
      <dsp:nvSpPr>
        <dsp:cNvPr id="0" name=""/>
        <dsp:cNvSpPr/>
      </dsp:nvSpPr>
      <dsp:spPr>
        <a:xfrm>
          <a:off x="2689892" y="-1032"/>
          <a:ext cx="4430818" cy="4430818"/>
        </a:xfrm>
        <a:prstGeom prst="circularArrow">
          <a:avLst>
            <a:gd name="adj1" fmla="val 6894"/>
            <a:gd name="adj2" fmla="val 464703"/>
            <a:gd name="adj3" fmla="val 11352147"/>
            <a:gd name="adj4" fmla="val 9783150"/>
            <a:gd name="adj5" fmla="val 80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077264-62B6-B14B-B73D-3F6AB7DFB08B}">
      <dsp:nvSpPr>
        <dsp:cNvPr id="0" name=""/>
        <dsp:cNvSpPr/>
      </dsp:nvSpPr>
      <dsp:spPr>
        <a:xfrm>
          <a:off x="2789540" y="98614"/>
          <a:ext cx="1566439" cy="156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700" kern="1200" baseline="0"/>
            <a:t>Customer extension</a:t>
          </a:r>
          <a:endParaRPr lang="en-US" sz="2700" kern="1200"/>
        </a:p>
      </dsp:txBody>
      <dsp:txXfrm>
        <a:off x="2789540" y="98614"/>
        <a:ext cx="1566439" cy="1566439"/>
      </dsp:txXfrm>
    </dsp:sp>
    <dsp:sp modelId="{98A16D10-5069-E146-9094-12790B0AA331}">
      <dsp:nvSpPr>
        <dsp:cNvPr id="0" name=""/>
        <dsp:cNvSpPr/>
      </dsp:nvSpPr>
      <dsp:spPr>
        <a:xfrm>
          <a:off x="2689892" y="-1032"/>
          <a:ext cx="4430818" cy="4430818"/>
        </a:xfrm>
        <a:prstGeom prst="circularArrow">
          <a:avLst>
            <a:gd name="adj1" fmla="val 6894"/>
            <a:gd name="adj2" fmla="val 464703"/>
            <a:gd name="adj3" fmla="val 16752147"/>
            <a:gd name="adj4" fmla="val 15183150"/>
            <a:gd name="adj5" fmla="val 80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7T17:08:51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7T17:15:49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8T05:46:05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8T05:45:59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April 18,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01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April 18,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195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April 18,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9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April 18,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5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April 18,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April 18, 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457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April 18,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392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April 18,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439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April 18,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48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April 18,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April 18,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April 18,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200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46" r:id="rId7"/>
    <p:sldLayoutId id="2147483747" r:id="rId8"/>
    <p:sldLayoutId id="2147483748" r:id="rId9"/>
    <p:sldLayoutId id="2147483749" r:id="rId10"/>
    <p:sldLayoutId id="2147483756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ACF852D0-B21A-4EF8-8D3B-808EC3F2EB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69" r="2" b="2"/>
          <a:stretch/>
        </p:blipFill>
        <p:spPr>
          <a:xfrm>
            <a:off x="3584196" y="-1"/>
            <a:ext cx="8607807" cy="6871647"/>
          </a:xfrm>
          <a:custGeom>
            <a:avLst/>
            <a:gdLst/>
            <a:ahLst/>
            <a:cxnLst/>
            <a:rect l="l" t="t" r="r" b="b"/>
            <a:pathLst>
              <a:path w="8607807" h="6858000">
                <a:moveTo>
                  <a:pt x="8607807" y="0"/>
                </a:moveTo>
                <a:lnTo>
                  <a:pt x="8607807" y="6858000"/>
                </a:lnTo>
                <a:lnTo>
                  <a:pt x="2049693" y="6858000"/>
                </a:lnTo>
                <a:lnTo>
                  <a:pt x="1546051" y="6858000"/>
                </a:lnTo>
                <a:lnTo>
                  <a:pt x="1535751" y="6815348"/>
                </a:lnTo>
                <a:cubicBezTo>
                  <a:pt x="1530460" y="6761684"/>
                  <a:pt x="1515370" y="6604898"/>
                  <a:pt x="1514301" y="6536022"/>
                </a:cubicBezTo>
                <a:cubicBezTo>
                  <a:pt x="1518045" y="6478504"/>
                  <a:pt x="1528503" y="6437797"/>
                  <a:pt x="1529339" y="6402088"/>
                </a:cubicBezTo>
                <a:cubicBezTo>
                  <a:pt x="1525062" y="6346650"/>
                  <a:pt x="1502062" y="6294623"/>
                  <a:pt x="1493941" y="6256398"/>
                </a:cubicBezTo>
                <a:cubicBezTo>
                  <a:pt x="1502669" y="6241770"/>
                  <a:pt x="1469920" y="6187857"/>
                  <a:pt x="1480613" y="6172741"/>
                </a:cubicBezTo>
                <a:cubicBezTo>
                  <a:pt x="1481020" y="6152279"/>
                  <a:pt x="1458164" y="6048753"/>
                  <a:pt x="1443364" y="6006407"/>
                </a:cubicBezTo>
                <a:cubicBezTo>
                  <a:pt x="1426694" y="5958900"/>
                  <a:pt x="1390307" y="5908317"/>
                  <a:pt x="1380584" y="5887691"/>
                </a:cubicBezTo>
                <a:cubicBezTo>
                  <a:pt x="1370860" y="5867065"/>
                  <a:pt x="1392244" y="5909118"/>
                  <a:pt x="1385023" y="5882650"/>
                </a:cubicBezTo>
                <a:cubicBezTo>
                  <a:pt x="1377800" y="5856181"/>
                  <a:pt x="1345702" y="5759038"/>
                  <a:pt x="1337254" y="5728879"/>
                </a:cubicBezTo>
                <a:cubicBezTo>
                  <a:pt x="1353956" y="5727462"/>
                  <a:pt x="1323673" y="5710676"/>
                  <a:pt x="1334321" y="5701696"/>
                </a:cubicBezTo>
                <a:cubicBezTo>
                  <a:pt x="1343675" y="5695367"/>
                  <a:pt x="1336672" y="5688797"/>
                  <a:pt x="1335877" y="5681564"/>
                </a:cubicBezTo>
                <a:cubicBezTo>
                  <a:pt x="1343201" y="5672524"/>
                  <a:pt x="1329617" y="5640839"/>
                  <a:pt x="1319978" y="5632219"/>
                </a:cubicBezTo>
                <a:cubicBezTo>
                  <a:pt x="1286551" y="5611011"/>
                  <a:pt x="1310947" y="5568721"/>
                  <a:pt x="1285321" y="5551224"/>
                </a:cubicBezTo>
                <a:cubicBezTo>
                  <a:pt x="1281540" y="5545203"/>
                  <a:pt x="1279983" y="5539432"/>
                  <a:pt x="1279815" y="5533855"/>
                </a:cubicBezTo>
                <a:lnTo>
                  <a:pt x="1282507" y="5518422"/>
                </a:lnTo>
                <a:lnTo>
                  <a:pt x="1289604" y="5514404"/>
                </a:lnTo>
                <a:lnTo>
                  <a:pt x="1287766" y="5504772"/>
                </a:lnTo>
                <a:lnTo>
                  <a:pt x="1288829" y="5502102"/>
                </a:lnTo>
                <a:cubicBezTo>
                  <a:pt x="1290896" y="5497007"/>
                  <a:pt x="1292688" y="5491968"/>
                  <a:pt x="1293373" y="5486914"/>
                </a:cubicBezTo>
                <a:cubicBezTo>
                  <a:pt x="1288690" y="5472938"/>
                  <a:pt x="1272696" y="5448436"/>
                  <a:pt x="1260736" y="5418245"/>
                </a:cubicBezTo>
                <a:cubicBezTo>
                  <a:pt x="1238579" y="5385699"/>
                  <a:pt x="1238884" y="5340972"/>
                  <a:pt x="1221610" y="5305770"/>
                </a:cubicBezTo>
                <a:lnTo>
                  <a:pt x="1216099" y="5298785"/>
                </a:lnTo>
                <a:lnTo>
                  <a:pt x="1217278" y="5268992"/>
                </a:lnTo>
                <a:cubicBezTo>
                  <a:pt x="1221588" y="5263843"/>
                  <a:pt x="1222716" y="5256480"/>
                  <a:pt x="1218469" y="5250149"/>
                </a:cubicBezTo>
                <a:lnTo>
                  <a:pt x="1206220" y="5142322"/>
                </a:lnTo>
                <a:cubicBezTo>
                  <a:pt x="1205294" y="5106716"/>
                  <a:pt x="1196908" y="5091595"/>
                  <a:pt x="1212921" y="5036513"/>
                </a:cubicBezTo>
                <a:cubicBezTo>
                  <a:pt x="1234138" y="4978012"/>
                  <a:pt x="1204801" y="4893378"/>
                  <a:pt x="1212183" y="4827738"/>
                </a:cubicBezTo>
                <a:cubicBezTo>
                  <a:pt x="1183151" y="4792886"/>
                  <a:pt x="1209228" y="4811487"/>
                  <a:pt x="1202048" y="4774693"/>
                </a:cubicBezTo>
                <a:cubicBezTo>
                  <a:pt x="1202483" y="4751423"/>
                  <a:pt x="1202919" y="4728152"/>
                  <a:pt x="1203354" y="4704882"/>
                </a:cubicBezTo>
                <a:lnTo>
                  <a:pt x="1201502" y="4691500"/>
                </a:lnTo>
                <a:lnTo>
                  <a:pt x="1194919" y="4687895"/>
                </a:lnTo>
                <a:lnTo>
                  <a:pt x="1187792" y="4667873"/>
                </a:lnTo>
                <a:cubicBezTo>
                  <a:pt x="1186060" y="4660351"/>
                  <a:pt x="1185291" y="4652220"/>
                  <a:pt x="1186080" y="4643189"/>
                </a:cubicBezTo>
                <a:cubicBezTo>
                  <a:pt x="1199189" y="4613276"/>
                  <a:pt x="1167081" y="4562691"/>
                  <a:pt x="1184722" y="4525834"/>
                </a:cubicBezTo>
                <a:cubicBezTo>
                  <a:pt x="1182407" y="4490142"/>
                  <a:pt x="1175424" y="4451369"/>
                  <a:pt x="1172188" y="4429037"/>
                </a:cubicBezTo>
                <a:cubicBezTo>
                  <a:pt x="1161331" y="4419671"/>
                  <a:pt x="1178123" y="4389539"/>
                  <a:pt x="1165306" y="4391841"/>
                </a:cubicBezTo>
                <a:cubicBezTo>
                  <a:pt x="1171061" y="4381101"/>
                  <a:pt x="1173552" y="4338138"/>
                  <a:pt x="1168602" y="4327040"/>
                </a:cubicBezTo>
                <a:lnTo>
                  <a:pt x="1178384" y="4271714"/>
                </a:lnTo>
                <a:lnTo>
                  <a:pt x="1177294" y="4266170"/>
                </a:lnTo>
                <a:cubicBezTo>
                  <a:pt x="1177138" y="4260404"/>
                  <a:pt x="1177520" y="4242660"/>
                  <a:pt x="1177448" y="4237120"/>
                </a:cubicBezTo>
                <a:cubicBezTo>
                  <a:pt x="1177252" y="4235726"/>
                  <a:pt x="1177058" y="4234331"/>
                  <a:pt x="1176863" y="4232937"/>
                </a:cubicBezTo>
                <a:lnTo>
                  <a:pt x="1162386" y="4198811"/>
                </a:lnTo>
                <a:cubicBezTo>
                  <a:pt x="1162950" y="4194190"/>
                  <a:pt x="1174655" y="4191224"/>
                  <a:pt x="1174343" y="4184054"/>
                </a:cubicBezTo>
                <a:lnTo>
                  <a:pt x="1160516" y="4155792"/>
                </a:lnTo>
                <a:lnTo>
                  <a:pt x="1161365" y="4150364"/>
                </a:lnTo>
                <a:lnTo>
                  <a:pt x="1144878" y="4068165"/>
                </a:lnTo>
                <a:lnTo>
                  <a:pt x="1123687" y="3997737"/>
                </a:lnTo>
                <a:lnTo>
                  <a:pt x="1096720" y="3746801"/>
                </a:lnTo>
                <a:cubicBezTo>
                  <a:pt x="1083618" y="3632695"/>
                  <a:pt x="1064313" y="3629437"/>
                  <a:pt x="1047682" y="3510652"/>
                </a:cubicBezTo>
                <a:cubicBezTo>
                  <a:pt x="1048550" y="3470281"/>
                  <a:pt x="1049418" y="3429910"/>
                  <a:pt x="1050285" y="3389539"/>
                </a:cubicBezTo>
                <a:lnTo>
                  <a:pt x="1030166" y="3314219"/>
                </a:lnTo>
                <a:lnTo>
                  <a:pt x="1034128" y="3253967"/>
                </a:lnTo>
                <a:lnTo>
                  <a:pt x="1007751" y="3192563"/>
                </a:lnTo>
                <a:cubicBezTo>
                  <a:pt x="1003323" y="3186732"/>
                  <a:pt x="1001150" y="3181063"/>
                  <a:pt x="1000384" y="3175520"/>
                </a:cubicBezTo>
                <a:cubicBezTo>
                  <a:pt x="1000734" y="3170366"/>
                  <a:pt x="1001085" y="3165212"/>
                  <a:pt x="1001435" y="3160058"/>
                </a:cubicBezTo>
                <a:lnTo>
                  <a:pt x="968918" y="3106456"/>
                </a:lnTo>
                <a:cubicBezTo>
                  <a:pt x="957125" y="3086347"/>
                  <a:pt x="955617" y="3059144"/>
                  <a:pt x="934483" y="3025607"/>
                </a:cubicBezTo>
                <a:cubicBezTo>
                  <a:pt x="914631" y="2991085"/>
                  <a:pt x="908933" y="2999692"/>
                  <a:pt x="879229" y="2942341"/>
                </a:cubicBezTo>
                <a:cubicBezTo>
                  <a:pt x="850845" y="2891400"/>
                  <a:pt x="820829" y="2801223"/>
                  <a:pt x="798666" y="2755714"/>
                </a:cubicBezTo>
                <a:cubicBezTo>
                  <a:pt x="773970" y="2709171"/>
                  <a:pt x="758278" y="2710053"/>
                  <a:pt x="746962" y="2689587"/>
                </a:cubicBezTo>
                <a:lnTo>
                  <a:pt x="712796" y="2609586"/>
                </a:lnTo>
                <a:lnTo>
                  <a:pt x="697701" y="2594856"/>
                </a:lnTo>
                <a:cubicBezTo>
                  <a:pt x="697743" y="2593626"/>
                  <a:pt x="697784" y="2592396"/>
                  <a:pt x="697823" y="2591165"/>
                </a:cubicBezTo>
                <a:lnTo>
                  <a:pt x="679645" y="2567493"/>
                </a:lnTo>
                <a:lnTo>
                  <a:pt x="680789" y="2566723"/>
                </a:lnTo>
                <a:cubicBezTo>
                  <a:pt x="682946" y="2564457"/>
                  <a:pt x="683757" y="2561765"/>
                  <a:pt x="681771" y="2558109"/>
                </a:cubicBezTo>
                <a:cubicBezTo>
                  <a:pt x="705290" y="2557210"/>
                  <a:pt x="688388" y="2553357"/>
                  <a:pt x="680456" y="2542663"/>
                </a:cubicBezTo>
                <a:cubicBezTo>
                  <a:pt x="679482" y="2529115"/>
                  <a:pt x="677183" y="2488664"/>
                  <a:pt x="675922" y="2476820"/>
                </a:cubicBezTo>
                <a:lnTo>
                  <a:pt x="672894" y="2471591"/>
                </a:lnTo>
                <a:lnTo>
                  <a:pt x="673143" y="2471379"/>
                </a:lnTo>
                <a:cubicBezTo>
                  <a:pt x="673152" y="2470017"/>
                  <a:pt x="672405" y="2468214"/>
                  <a:pt x="670567" y="2465654"/>
                </a:cubicBezTo>
                <a:lnTo>
                  <a:pt x="667369" y="2462052"/>
                </a:lnTo>
                <a:lnTo>
                  <a:pt x="661495" y="2451906"/>
                </a:lnTo>
                <a:cubicBezTo>
                  <a:pt x="661510" y="2450510"/>
                  <a:pt x="661525" y="2449113"/>
                  <a:pt x="661540" y="2447717"/>
                </a:cubicBezTo>
                <a:lnTo>
                  <a:pt x="664540" y="2445047"/>
                </a:lnTo>
                <a:lnTo>
                  <a:pt x="663581" y="2444265"/>
                </a:lnTo>
                <a:cubicBezTo>
                  <a:pt x="653014" y="2439598"/>
                  <a:pt x="642406" y="2441014"/>
                  <a:pt x="663129" y="2421760"/>
                </a:cubicBezTo>
                <a:cubicBezTo>
                  <a:pt x="643271" y="2409372"/>
                  <a:pt x="657229" y="2399993"/>
                  <a:pt x="650205" y="2375201"/>
                </a:cubicBezTo>
                <a:cubicBezTo>
                  <a:pt x="634911" y="2369643"/>
                  <a:pt x="634260" y="2360648"/>
                  <a:pt x="638008" y="2350147"/>
                </a:cubicBezTo>
                <a:cubicBezTo>
                  <a:pt x="621083" y="2329939"/>
                  <a:pt x="620949" y="2305558"/>
                  <a:pt x="609851" y="2279762"/>
                </a:cubicBezTo>
                <a:lnTo>
                  <a:pt x="585585" y="2151458"/>
                </a:lnTo>
                <a:lnTo>
                  <a:pt x="581391" y="2148616"/>
                </a:lnTo>
                <a:cubicBezTo>
                  <a:pt x="578821" y="2146496"/>
                  <a:pt x="577525" y="2144881"/>
                  <a:pt x="577083" y="2143541"/>
                </a:cubicBezTo>
                <a:lnTo>
                  <a:pt x="577251" y="2143279"/>
                </a:lnTo>
                <a:lnTo>
                  <a:pt x="546845" y="2081459"/>
                </a:lnTo>
                <a:cubicBezTo>
                  <a:pt x="538270" y="2069798"/>
                  <a:pt x="486356" y="1952009"/>
                  <a:pt x="470837" y="1927526"/>
                </a:cubicBezTo>
                <a:lnTo>
                  <a:pt x="428154" y="1653876"/>
                </a:lnTo>
                <a:lnTo>
                  <a:pt x="392797" y="1507176"/>
                </a:lnTo>
                <a:cubicBezTo>
                  <a:pt x="380165" y="1501458"/>
                  <a:pt x="369910" y="1448213"/>
                  <a:pt x="372847" y="1437646"/>
                </a:cubicBezTo>
                <a:cubicBezTo>
                  <a:pt x="369015" y="1430935"/>
                  <a:pt x="338503" y="1373479"/>
                  <a:pt x="344479" y="1364974"/>
                </a:cubicBezTo>
                <a:cubicBezTo>
                  <a:pt x="332264" y="1339484"/>
                  <a:pt x="321736" y="1307918"/>
                  <a:pt x="299558" y="1284709"/>
                </a:cubicBezTo>
                <a:cubicBezTo>
                  <a:pt x="277380" y="1261500"/>
                  <a:pt x="259203" y="1267387"/>
                  <a:pt x="243216" y="1246922"/>
                </a:cubicBezTo>
                <a:cubicBezTo>
                  <a:pt x="227230" y="1226457"/>
                  <a:pt x="218454" y="1164523"/>
                  <a:pt x="203639" y="1161920"/>
                </a:cubicBezTo>
                <a:cubicBezTo>
                  <a:pt x="192352" y="1142649"/>
                  <a:pt x="198158" y="1131546"/>
                  <a:pt x="169195" y="1085737"/>
                </a:cubicBezTo>
                <a:cubicBezTo>
                  <a:pt x="139228" y="1000958"/>
                  <a:pt x="140891" y="967704"/>
                  <a:pt x="98775" y="908263"/>
                </a:cubicBezTo>
                <a:cubicBezTo>
                  <a:pt x="45025" y="829417"/>
                  <a:pt x="34038" y="815844"/>
                  <a:pt x="43820" y="711217"/>
                </a:cubicBezTo>
                <a:cubicBezTo>
                  <a:pt x="34816" y="658186"/>
                  <a:pt x="43273" y="612368"/>
                  <a:pt x="44748" y="590072"/>
                </a:cubicBezTo>
                <a:lnTo>
                  <a:pt x="36767" y="545639"/>
                </a:lnTo>
                <a:cubicBezTo>
                  <a:pt x="36093" y="527311"/>
                  <a:pt x="35418" y="508983"/>
                  <a:pt x="34744" y="490655"/>
                </a:cubicBezTo>
                <a:cubicBezTo>
                  <a:pt x="34670" y="457530"/>
                  <a:pt x="29296" y="472114"/>
                  <a:pt x="29222" y="438989"/>
                </a:cubicBezTo>
                <a:cubicBezTo>
                  <a:pt x="29152" y="438889"/>
                  <a:pt x="2578" y="396379"/>
                  <a:pt x="2507" y="396276"/>
                </a:cubicBezTo>
                <a:cubicBezTo>
                  <a:pt x="-7796" y="384713"/>
                  <a:pt x="17492" y="336163"/>
                  <a:pt x="9810" y="316602"/>
                </a:cubicBezTo>
                <a:lnTo>
                  <a:pt x="25323" y="268307"/>
                </a:lnTo>
                <a:cubicBezTo>
                  <a:pt x="20582" y="240926"/>
                  <a:pt x="55391" y="238035"/>
                  <a:pt x="50278" y="194719"/>
                </a:cubicBezTo>
                <a:cubicBezTo>
                  <a:pt x="49891" y="157325"/>
                  <a:pt x="41873" y="124589"/>
                  <a:pt x="47653" y="93227"/>
                </a:cubicBezTo>
                <a:cubicBezTo>
                  <a:pt x="41389" y="80085"/>
                  <a:pt x="38874" y="67855"/>
                  <a:pt x="48323" y="56555"/>
                </a:cubicBezTo>
                <a:cubicBezTo>
                  <a:pt x="46028" y="30289"/>
                  <a:pt x="37896" y="18621"/>
                  <a:pt x="38423" y="5312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0D0FA2-8B95-534A-96A1-AEE80F4B8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307" y="2906973"/>
            <a:ext cx="3639828" cy="2640247"/>
          </a:xfrm>
        </p:spPr>
        <p:txBody>
          <a:bodyPr>
            <a:normAutofit/>
          </a:bodyPr>
          <a:lstStyle/>
          <a:p>
            <a:pPr algn="l"/>
            <a:r>
              <a:rPr lang="en-US"/>
              <a:t>DIGITAL MARKETING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F4A0D-2030-5049-A4F7-D6B0AE88E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305" y="5676900"/>
            <a:ext cx="3439235" cy="95531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MODULE 2</a:t>
            </a:r>
          </a:p>
        </p:txBody>
      </p:sp>
    </p:spTree>
    <p:extLst>
      <p:ext uri="{BB962C8B-B14F-4D97-AF65-F5344CB8AC3E}">
        <p14:creationId xmlns:p14="http://schemas.microsoft.com/office/powerpoint/2010/main" val="3141477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CE2CF7-D5AA-4464-AC91-9ED1EA5D6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D91C2B-0533-A04C-9EAF-242FAB8DE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859" y="609601"/>
            <a:ext cx="5683623" cy="1216024"/>
          </a:xfrm>
        </p:spPr>
        <p:txBody>
          <a:bodyPr>
            <a:normAutofit/>
          </a:bodyPr>
          <a:lstStyle/>
          <a:p>
            <a:r>
              <a:rPr lang="en-US" dirty="0"/>
              <a:t>AIDA Concept</a:t>
            </a:r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6E8469CE-93BF-478F-882E-63E6756BA9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84" r="18467"/>
          <a:stretch/>
        </p:blipFill>
        <p:spPr>
          <a:xfrm>
            <a:off x="20" y="2"/>
            <a:ext cx="4585628" cy="6857998"/>
          </a:xfrm>
          <a:custGeom>
            <a:avLst/>
            <a:gdLst/>
            <a:ahLst/>
            <a:cxnLst/>
            <a:rect l="l" t="t" r="r" b="b"/>
            <a:pathLst>
              <a:path w="4585648" h="6857998">
                <a:moveTo>
                  <a:pt x="0" y="0"/>
                </a:moveTo>
                <a:lnTo>
                  <a:pt x="3944047" y="0"/>
                </a:lnTo>
                <a:lnTo>
                  <a:pt x="3944688" y="10340"/>
                </a:lnTo>
                <a:cubicBezTo>
                  <a:pt x="3965528" y="36732"/>
                  <a:pt x="3945672" y="53579"/>
                  <a:pt x="3950304" y="81398"/>
                </a:cubicBezTo>
                <a:cubicBezTo>
                  <a:pt x="3979668" y="102733"/>
                  <a:pt x="3935739" y="103225"/>
                  <a:pt x="3930579" y="118301"/>
                </a:cubicBezTo>
                <a:lnTo>
                  <a:pt x="3930846" y="122373"/>
                </a:lnTo>
                <a:lnTo>
                  <a:pt x="3937038" y="132397"/>
                </a:lnTo>
                <a:lnTo>
                  <a:pt x="3940265" y="135982"/>
                </a:lnTo>
                <a:cubicBezTo>
                  <a:pt x="3942154" y="138523"/>
                  <a:pt x="3942977" y="140298"/>
                  <a:pt x="3943073" y="141620"/>
                </a:cubicBezTo>
                <a:cubicBezTo>
                  <a:pt x="3942998" y="141685"/>
                  <a:pt x="3942926" y="141751"/>
                  <a:pt x="3942854" y="141816"/>
                </a:cubicBezTo>
                <a:lnTo>
                  <a:pt x="3946045" y="146983"/>
                </a:lnTo>
                <a:cubicBezTo>
                  <a:pt x="3952085" y="155570"/>
                  <a:pt x="3958585" y="163800"/>
                  <a:pt x="3965281" y="171535"/>
                </a:cubicBezTo>
                <a:cubicBezTo>
                  <a:pt x="3952744" y="181711"/>
                  <a:pt x="3987015" y="208379"/>
                  <a:pt x="3955100" y="211093"/>
                </a:cubicBezTo>
                <a:cubicBezTo>
                  <a:pt x="3963231" y="221704"/>
                  <a:pt x="3979172" y="225918"/>
                  <a:pt x="3957453" y="226143"/>
                </a:cubicBezTo>
                <a:cubicBezTo>
                  <a:pt x="3959561" y="229747"/>
                  <a:pt x="3959011" y="232340"/>
                  <a:pt x="3957179" y="234484"/>
                </a:cubicBezTo>
                <a:lnTo>
                  <a:pt x="3956175" y="235199"/>
                </a:lnTo>
                <a:lnTo>
                  <a:pt x="3974755" y="258709"/>
                </a:lnTo>
                <a:cubicBezTo>
                  <a:pt x="3974810" y="259903"/>
                  <a:pt x="3974864" y="261097"/>
                  <a:pt x="3974919" y="262291"/>
                </a:cubicBezTo>
                <a:lnTo>
                  <a:pt x="3989981" y="277023"/>
                </a:lnTo>
                <a:lnTo>
                  <a:pt x="3996191" y="284947"/>
                </a:lnTo>
                <a:lnTo>
                  <a:pt x="4001190" y="286536"/>
                </a:lnTo>
                <a:cubicBezTo>
                  <a:pt x="4004786" y="288616"/>
                  <a:pt x="4007623" y="292056"/>
                  <a:pt x="4008705" y="298565"/>
                </a:cubicBezTo>
                <a:cubicBezTo>
                  <a:pt x="4008585" y="299108"/>
                  <a:pt x="4008465" y="299650"/>
                  <a:pt x="4008344" y="300194"/>
                </a:cubicBezTo>
                <a:lnTo>
                  <a:pt x="4019098" y="309203"/>
                </a:lnTo>
                <a:cubicBezTo>
                  <a:pt x="4023353" y="311943"/>
                  <a:pt x="4028131" y="314172"/>
                  <a:pt x="4033618" y="315650"/>
                </a:cubicBezTo>
                <a:cubicBezTo>
                  <a:pt x="4027964" y="354775"/>
                  <a:pt x="4065415" y="383133"/>
                  <a:pt x="4080284" y="421400"/>
                </a:cubicBezTo>
                <a:cubicBezTo>
                  <a:pt x="4052614" y="444764"/>
                  <a:pt x="4129047" y="500739"/>
                  <a:pt x="4168461" y="503092"/>
                </a:cubicBezTo>
                <a:cubicBezTo>
                  <a:pt x="4128023" y="511488"/>
                  <a:pt x="4257167" y="577423"/>
                  <a:pt x="4192557" y="560735"/>
                </a:cubicBezTo>
                <a:cubicBezTo>
                  <a:pt x="4202585" y="572893"/>
                  <a:pt x="4193454" y="589341"/>
                  <a:pt x="4176910" y="584674"/>
                </a:cubicBezTo>
                <a:cubicBezTo>
                  <a:pt x="4224177" y="618252"/>
                  <a:pt x="4225772" y="681450"/>
                  <a:pt x="4260533" y="723119"/>
                </a:cubicBezTo>
                <a:cubicBezTo>
                  <a:pt x="4242328" y="753272"/>
                  <a:pt x="4263820" y="734604"/>
                  <a:pt x="4270711" y="760720"/>
                </a:cubicBezTo>
                <a:cubicBezTo>
                  <a:pt x="4295191" y="748303"/>
                  <a:pt x="4270314" y="794183"/>
                  <a:pt x="4302509" y="789247"/>
                </a:cubicBezTo>
                <a:cubicBezTo>
                  <a:pt x="4302741" y="794159"/>
                  <a:pt x="4301954" y="799070"/>
                  <a:pt x="4300921" y="804034"/>
                </a:cubicBezTo>
                <a:cubicBezTo>
                  <a:pt x="4300749" y="804900"/>
                  <a:pt x="4300572" y="805767"/>
                  <a:pt x="4300400" y="806635"/>
                </a:cubicBezTo>
                <a:lnTo>
                  <a:pt x="4303753" y="815950"/>
                </a:lnTo>
                <a:lnTo>
                  <a:pt x="4297888" y="819940"/>
                </a:lnTo>
                <a:cubicBezTo>
                  <a:pt x="4297944" y="824938"/>
                  <a:pt x="4297999" y="829937"/>
                  <a:pt x="4298055" y="834935"/>
                </a:cubicBezTo>
                <a:cubicBezTo>
                  <a:pt x="4299172" y="840340"/>
                  <a:pt x="4301603" y="845911"/>
                  <a:pt x="4306135" y="851700"/>
                </a:cubicBezTo>
                <a:cubicBezTo>
                  <a:pt x="4332817" y="868320"/>
                  <a:pt x="4317557" y="909641"/>
                  <a:pt x="4352091" y="929754"/>
                </a:cubicBezTo>
                <a:cubicBezTo>
                  <a:pt x="4362479" y="937980"/>
                  <a:pt x="4380484" y="968513"/>
                  <a:pt x="4375270" y="977376"/>
                </a:cubicBezTo>
                <a:cubicBezTo>
                  <a:pt x="4377250" y="984377"/>
                  <a:pt x="4384849" y="990651"/>
                  <a:pt x="4377297" y="996912"/>
                </a:cubicBezTo>
                <a:cubicBezTo>
                  <a:pt x="4369005" y="1005760"/>
                  <a:pt x="4399874" y="1021625"/>
                  <a:pt x="4384684" y="1023223"/>
                </a:cubicBezTo>
                <a:cubicBezTo>
                  <a:pt x="4406172" y="1034643"/>
                  <a:pt x="4390237" y="1055523"/>
                  <a:pt x="4392472" y="1070780"/>
                </a:cubicBezTo>
                <a:cubicBezTo>
                  <a:pt x="4411832" y="1078905"/>
                  <a:pt x="4397439" y="1102903"/>
                  <a:pt x="4412067" y="1132722"/>
                </a:cubicBezTo>
                <a:cubicBezTo>
                  <a:pt x="4434025" y="1141419"/>
                  <a:pt x="4421728" y="1152870"/>
                  <a:pt x="4455281" y="1171648"/>
                </a:cubicBezTo>
                <a:cubicBezTo>
                  <a:pt x="4453907" y="1173110"/>
                  <a:pt x="4452815" y="1174775"/>
                  <a:pt x="4452047" y="1176593"/>
                </a:cubicBezTo>
                <a:cubicBezTo>
                  <a:pt x="4447572" y="1187166"/>
                  <a:pt x="4454607" y="1200545"/>
                  <a:pt x="4467755" y="1206479"/>
                </a:cubicBezTo>
                <a:lnTo>
                  <a:pt x="4498518" y="1230184"/>
                </a:lnTo>
                <a:lnTo>
                  <a:pt x="4503988" y="1239714"/>
                </a:lnTo>
                <a:cubicBezTo>
                  <a:pt x="4506730" y="1246063"/>
                  <a:pt x="4507415" y="1251722"/>
                  <a:pt x="4506821" y="1256926"/>
                </a:cubicBezTo>
                <a:lnTo>
                  <a:pt x="4502210" y="1270678"/>
                </a:lnTo>
                <a:lnTo>
                  <a:pt x="4494994" y="1272955"/>
                </a:lnTo>
                <a:lnTo>
                  <a:pt x="4495424" y="1282254"/>
                </a:lnTo>
                <a:lnTo>
                  <a:pt x="4494064" y="1284511"/>
                </a:lnTo>
                <a:cubicBezTo>
                  <a:pt x="4491436" y="1288808"/>
                  <a:pt x="4489075" y="1293117"/>
                  <a:pt x="4487745" y="1297660"/>
                </a:cubicBezTo>
                <a:cubicBezTo>
                  <a:pt x="4521914" y="1300656"/>
                  <a:pt x="4482088" y="1336801"/>
                  <a:pt x="4510831" y="1331158"/>
                </a:cubicBezTo>
                <a:cubicBezTo>
                  <a:pt x="4509485" y="1356644"/>
                  <a:pt x="4537196" y="1344587"/>
                  <a:pt x="4509149" y="1367911"/>
                </a:cubicBezTo>
                <a:cubicBezTo>
                  <a:pt x="4525575" y="1402569"/>
                  <a:pt x="4519252" y="1443943"/>
                  <a:pt x="4530734" y="1480066"/>
                </a:cubicBezTo>
                <a:lnTo>
                  <a:pt x="4531332" y="1481140"/>
                </a:lnTo>
                <a:lnTo>
                  <a:pt x="4523757" y="1500827"/>
                </a:lnTo>
                <a:lnTo>
                  <a:pt x="4517749" y="1528834"/>
                </a:lnTo>
                <a:lnTo>
                  <a:pt x="4510978" y="1526104"/>
                </a:lnTo>
                <a:cubicBezTo>
                  <a:pt x="4505305" y="1525236"/>
                  <a:pt x="4507721" y="1530251"/>
                  <a:pt x="4513177" y="1537822"/>
                </a:cubicBezTo>
                <a:lnTo>
                  <a:pt x="4515243" y="1540521"/>
                </a:lnTo>
                <a:lnTo>
                  <a:pt x="4514146" y="1545627"/>
                </a:lnTo>
                <a:cubicBezTo>
                  <a:pt x="4512031" y="1559801"/>
                  <a:pt x="4511188" y="1572109"/>
                  <a:pt x="4512185" y="1579228"/>
                </a:cubicBezTo>
                <a:cubicBezTo>
                  <a:pt x="4545845" y="1639398"/>
                  <a:pt x="4550705" y="1726741"/>
                  <a:pt x="4554335" y="1818364"/>
                </a:cubicBezTo>
                <a:cubicBezTo>
                  <a:pt x="4560401" y="1899079"/>
                  <a:pt x="4548295" y="2018831"/>
                  <a:pt x="4548582" y="2063518"/>
                </a:cubicBezTo>
                <a:lnTo>
                  <a:pt x="4556056" y="2086487"/>
                </a:lnTo>
                <a:lnTo>
                  <a:pt x="4554275" y="2089340"/>
                </a:lnTo>
                <a:cubicBezTo>
                  <a:pt x="4550593" y="2102174"/>
                  <a:pt x="4551716" y="2110234"/>
                  <a:pt x="4554956" y="2116163"/>
                </a:cubicBezTo>
                <a:lnTo>
                  <a:pt x="4560492" y="2121961"/>
                </a:lnTo>
                <a:lnTo>
                  <a:pt x="4571444" y="2176482"/>
                </a:lnTo>
                <a:lnTo>
                  <a:pt x="4575448" y="2237907"/>
                </a:lnTo>
                <a:lnTo>
                  <a:pt x="4573513" y="2238688"/>
                </a:lnTo>
                <a:cubicBezTo>
                  <a:pt x="4569330" y="2241686"/>
                  <a:pt x="4566526" y="2246244"/>
                  <a:pt x="4566533" y="2254203"/>
                </a:cubicBezTo>
                <a:cubicBezTo>
                  <a:pt x="4536852" y="2242405"/>
                  <a:pt x="4555170" y="2259280"/>
                  <a:pt x="4557814" y="2283790"/>
                </a:cubicBezTo>
                <a:cubicBezTo>
                  <a:pt x="4512304" y="2270934"/>
                  <a:pt x="4537738" y="2340304"/>
                  <a:pt x="4512647" y="2352361"/>
                </a:cubicBezTo>
                <a:cubicBezTo>
                  <a:pt x="4515616" y="2370657"/>
                  <a:pt x="4517925" y="2389769"/>
                  <a:pt x="4519328" y="2409295"/>
                </a:cubicBezTo>
                <a:lnTo>
                  <a:pt x="4519571" y="2420793"/>
                </a:lnTo>
                <a:lnTo>
                  <a:pt x="4519120" y="2421041"/>
                </a:lnTo>
                <a:cubicBezTo>
                  <a:pt x="4518201" y="2423576"/>
                  <a:pt x="4517918" y="2427373"/>
                  <a:pt x="4518471" y="2433205"/>
                </a:cubicBezTo>
                <a:lnTo>
                  <a:pt x="4461595" y="2530080"/>
                </a:lnTo>
                <a:cubicBezTo>
                  <a:pt x="4445853" y="2584934"/>
                  <a:pt x="4405533" y="2605402"/>
                  <a:pt x="4412936" y="2666699"/>
                </a:cubicBezTo>
                <a:cubicBezTo>
                  <a:pt x="4398065" y="2717991"/>
                  <a:pt x="4372927" y="2756371"/>
                  <a:pt x="4370093" y="2804588"/>
                </a:cubicBezTo>
                <a:cubicBezTo>
                  <a:pt x="4347398" y="2879436"/>
                  <a:pt x="4272392" y="2939011"/>
                  <a:pt x="4262477" y="3058637"/>
                </a:cubicBezTo>
                <a:cubicBezTo>
                  <a:pt x="4283714" y="3099999"/>
                  <a:pt x="4256160" y="3144249"/>
                  <a:pt x="4253454" y="3179447"/>
                </a:cubicBezTo>
                <a:cubicBezTo>
                  <a:pt x="4259242" y="3200557"/>
                  <a:pt x="4257117" y="3211737"/>
                  <a:pt x="4239228" y="3217364"/>
                </a:cubicBezTo>
                <a:cubicBezTo>
                  <a:pt x="4268875" y="3316502"/>
                  <a:pt x="4225924" y="3257304"/>
                  <a:pt x="4222932" y="3330364"/>
                </a:cubicBezTo>
                <a:cubicBezTo>
                  <a:pt x="4224428" y="3395928"/>
                  <a:pt x="4215196" y="3463236"/>
                  <a:pt x="4248669" y="3547193"/>
                </a:cubicBezTo>
                <a:cubicBezTo>
                  <a:pt x="4260183" y="3566053"/>
                  <a:pt x="4256781" y="3592027"/>
                  <a:pt x="4241070" y="3605210"/>
                </a:cubicBezTo>
                <a:cubicBezTo>
                  <a:pt x="4238364" y="3607478"/>
                  <a:pt x="4235392" y="3609274"/>
                  <a:pt x="4232239" y="3610540"/>
                </a:cubicBezTo>
                <a:cubicBezTo>
                  <a:pt x="4258208" y="3664330"/>
                  <a:pt x="4231517" y="3673159"/>
                  <a:pt x="4251881" y="3702764"/>
                </a:cubicBezTo>
                <a:cubicBezTo>
                  <a:pt x="4242939" y="3759891"/>
                  <a:pt x="4201773" y="3786712"/>
                  <a:pt x="4219293" y="3813528"/>
                </a:cubicBezTo>
                <a:cubicBezTo>
                  <a:pt x="4207910" y="3838914"/>
                  <a:pt x="4167663" y="3859754"/>
                  <a:pt x="4184863" y="3893255"/>
                </a:cubicBezTo>
                <a:cubicBezTo>
                  <a:pt x="4163644" y="3884625"/>
                  <a:pt x="4188862" y="3931915"/>
                  <a:pt x="4169808" y="3939619"/>
                </a:cubicBezTo>
                <a:cubicBezTo>
                  <a:pt x="4154129" y="3943837"/>
                  <a:pt x="4158129" y="3959170"/>
                  <a:pt x="4154137" y="3971517"/>
                </a:cubicBezTo>
                <a:cubicBezTo>
                  <a:pt x="4139069" y="3981495"/>
                  <a:pt x="4133844" y="4042203"/>
                  <a:pt x="4139625" y="4062614"/>
                </a:cubicBezTo>
                <a:cubicBezTo>
                  <a:pt x="4165622" y="4119195"/>
                  <a:pt x="4107101" y="4172348"/>
                  <a:pt x="4126180" y="4217749"/>
                </a:cubicBezTo>
                <a:cubicBezTo>
                  <a:pt x="4128014" y="4267056"/>
                  <a:pt x="4089563" y="4286360"/>
                  <a:pt x="4072389" y="4317623"/>
                </a:cubicBezTo>
                <a:cubicBezTo>
                  <a:pt x="4062182" y="4356545"/>
                  <a:pt x="4071264" y="4384138"/>
                  <a:pt x="4064937" y="4451279"/>
                </a:cubicBezTo>
                <a:cubicBezTo>
                  <a:pt x="4050628" y="4512697"/>
                  <a:pt x="4048851" y="4652154"/>
                  <a:pt x="4034424" y="4720470"/>
                </a:cubicBezTo>
                <a:cubicBezTo>
                  <a:pt x="3973937" y="4868361"/>
                  <a:pt x="4025760" y="4964348"/>
                  <a:pt x="4016334" y="5052878"/>
                </a:cubicBezTo>
                <a:cubicBezTo>
                  <a:pt x="3999794" y="5123327"/>
                  <a:pt x="4021855" y="5194887"/>
                  <a:pt x="3977865" y="5251650"/>
                </a:cubicBezTo>
                <a:cubicBezTo>
                  <a:pt x="3973961" y="5317292"/>
                  <a:pt x="3987477" y="5410025"/>
                  <a:pt x="3997669" y="5413392"/>
                </a:cubicBezTo>
                <a:cubicBezTo>
                  <a:pt x="3969262" y="5397845"/>
                  <a:pt x="3981248" y="5449403"/>
                  <a:pt x="3981869" y="5471875"/>
                </a:cubicBezTo>
                <a:cubicBezTo>
                  <a:pt x="3957580" y="5534944"/>
                  <a:pt x="3976666" y="5598829"/>
                  <a:pt x="3901990" y="5708604"/>
                </a:cubicBezTo>
                <a:cubicBezTo>
                  <a:pt x="3897618" y="5810136"/>
                  <a:pt x="3870199" y="5788842"/>
                  <a:pt x="3860571" y="5821275"/>
                </a:cubicBezTo>
                <a:cubicBezTo>
                  <a:pt x="3868171" y="5831278"/>
                  <a:pt x="3866949" y="5900968"/>
                  <a:pt x="3849074" y="5900679"/>
                </a:cubicBezTo>
                <a:cubicBezTo>
                  <a:pt x="3871964" y="5925143"/>
                  <a:pt x="3834226" y="5972433"/>
                  <a:pt x="3841809" y="5992005"/>
                </a:cubicBezTo>
                <a:cubicBezTo>
                  <a:pt x="3848533" y="6035132"/>
                  <a:pt x="3834497" y="6078819"/>
                  <a:pt x="3832901" y="6122412"/>
                </a:cubicBezTo>
                <a:cubicBezTo>
                  <a:pt x="3799640" y="6263751"/>
                  <a:pt x="3784898" y="6198720"/>
                  <a:pt x="3804166" y="6389843"/>
                </a:cubicBezTo>
                <a:cubicBezTo>
                  <a:pt x="3799226" y="6482285"/>
                  <a:pt x="3740829" y="6538361"/>
                  <a:pt x="3736537" y="6595214"/>
                </a:cubicBezTo>
                <a:cubicBezTo>
                  <a:pt x="3692112" y="6745846"/>
                  <a:pt x="3660956" y="6804405"/>
                  <a:pt x="3649707" y="6848925"/>
                </a:cubicBezTo>
                <a:lnTo>
                  <a:pt x="3649314" y="6857996"/>
                </a:lnTo>
                <a:lnTo>
                  <a:pt x="4585648" y="6857996"/>
                </a:lnTo>
                <a:lnTo>
                  <a:pt x="4585648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D8275-03CF-2644-AB26-8728B3D0D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859" y="2147356"/>
            <a:ext cx="5683624" cy="4107021"/>
          </a:xfrm>
        </p:spPr>
        <p:txBody>
          <a:bodyPr>
            <a:normAutofit/>
          </a:bodyPr>
          <a:lstStyle/>
          <a:p>
            <a:r>
              <a:rPr lang="en-US" dirty="0"/>
              <a:t>AIDA is the process how the consumers goes through for purchasing a product.</a:t>
            </a:r>
          </a:p>
          <a:p>
            <a:r>
              <a:rPr lang="en-US" dirty="0"/>
              <a:t>A- Attention</a:t>
            </a:r>
          </a:p>
          <a:p>
            <a:r>
              <a:rPr lang="en-US" dirty="0"/>
              <a:t>I – Interest</a:t>
            </a:r>
          </a:p>
          <a:p>
            <a:r>
              <a:rPr lang="en-US" dirty="0"/>
              <a:t>D – Desire</a:t>
            </a:r>
          </a:p>
          <a:p>
            <a:r>
              <a:rPr lang="en-US" dirty="0"/>
              <a:t>A </a:t>
            </a:r>
            <a:r>
              <a:rPr lang="en-US"/>
              <a:t>-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864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8BFAE-34D4-C24B-B756-04BEFA865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Grab referral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826C72B-938D-554E-BAB5-03743BB4F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925" y="1866834"/>
            <a:ext cx="9810750" cy="4346707"/>
          </a:xfrm>
        </p:spPr>
      </p:pic>
    </p:spTree>
    <p:extLst>
      <p:ext uri="{BB962C8B-B14F-4D97-AF65-F5344CB8AC3E}">
        <p14:creationId xmlns:p14="http://schemas.microsoft.com/office/powerpoint/2010/main" val="1467195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C47741D-36A8-4C70-BBA7-B31B9E737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86B748-A671-4409-B64C-3B8939825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9604" y="0"/>
            <a:ext cx="2422397" cy="6858000"/>
          </a:xfrm>
          <a:custGeom>
            <a:avLst/>
            <a:gdLst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42723 w 2422397"/>
              <a:gd name="connsiteY94" fmla="*/ 2117686 h 6858000"/>
              <a:gd name="connsiteX95" fmla="*/ 1582995 w 2422397"/>
              <a:gd name="connsiteY95" fmla="*/ 2101627 h 6858000"/>
              <a:gd name="connsiteX96" fmla="*/ 1612413 w 2422397"/>
              <a:gd name="connsiteY96" fmla="*/ 2069584 h 6858000"/>
              <a:gd name="connsiteX97" fmla="*/ 1569289 w 2422397"/>
              <a:gd name="connsiteY97" fmla="*/ 2032263 h 6858000"/>
              <a:gd name="connsiteX98" fmla="*/ 1562841 w 2422397"/>
              <a:gd name="connsiteY98" fmla="*/ 1890085 h 6858000"/>
              <a:gd name="connsiteX99" fmla="*/ 1564944 w 2422397"/>
              <a:gd name="connsiteY99" fmla="*/ 1821321 h 6858000"/>
              <a:gd name="connsiteX100" fmla="*/ 1579022 w 2422397"/>
              <a:gd name="connsiteY100" fmla="*/ 1718757 h 6858000"/>
              <a:gd name="connsiteX101" fmla="*/ 1590196 w 2422397"/>
              <a:gd name="connsiteY101" fmla="*/ 1595914 h 6858000"/>
              <a:gd name="connsiteX102" fmla="*/ 1624363 w 2422397"/>
              <a:gd name="connsiteY102" fmla="*/ 1502483 h 6858000"/>
              <a:gd name="connsiteX103" fmla="*/ 1631539 w 2422397"/>
              <a:gd name="connsiteY103" fmla="*/ 1431520 h 6858000"/>
              <a:gd name="connsiteX104" fmla="*/ 1646296 w 2422397"/>
              <a:gd name="connsiteY104" fmla="*/ 1333057 h 6858000"/>
              <a:gd name="connsiteX105" fmla="*/ 1659787 w 2422397"/>
              <a:gd name="connsiteY105" fmla="*/ 1197540 h 6858000"/>
              <a:gd name="connsiteX106" fmla="*/ 1706993 w 2422397"/>
              <a:gd name="connsiteY106" fmla="*/ 1104797 h 6858000"/>
              <a:gd name="connsiteX107" fmla="*/ 1777273 w 2422397"/>
              <a:gd name="connsiteY107" fmla="*/ 916268 h 6858000"/>
              <a:gd name="connsiteX108" fmla="*/ 1859912 w 2422397"/>
              <a:gd name="connsiteY108" fmla="*/ 775598 h 6858000"/>
              <a:gd name="connsiteX109" fmla="*/ 1911831 w 2422397"/>
              <a:gd name="connsiteY109" fmla="*/ 696577 h 6858000"/>
              <a:gd name="connsiteX110" fmla="*/ 1942209 w 2422397"/>
              <a:gd name="connsiteY110" fmla="*/ 575807 h 6858000"/>
              <a:gd name="connsiteX111" fmla="*/ 1951374 w 2422397"/>
              <a:gd name="connsiteY111" fmla="*/ 556682 h 6858000"/>
              <a:gd name="connsiteX112" fmla="*/ 1951170 w 2422397"/>
              <a:gd name="connsiteY112" fmla="*/ 526639 h 6858000"/>
              <a:gd name="connsiteX113" fmla="*/ 1949059 w 2422397"/>
              <a:gd name="connsiteY113" fmla="*/ 405872 h 6858000"/>
              <a:gd name="connsiteX114" fmla="*/ 1935866 w 2422397"/>
              <a:gd name="connsiteY114" fmla="*/ 307622 h 6858000"/>
              <a:gd name="connsiteX115" fmla="*/ 1967790 w 2422397"/>
              <a:gd name="connsiteY115" fmla="*/ 198682 h 6858000"/>
              <a:gd name="connsiteX116" fmla="*/ 1971093 w 2422397"/>
              <a:gd name="connsiteY116" fmla="*/ 127747 h 6858000"/>
              <a:gd name="connsiteX117" fmla="*/ 1951841 w 2422397"/>
              <a:gd name="connsiteY117" fmla="*/ 4678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01627 h 6858000"/>
              <a:gd name="connsiteX95" fmla="*/ 1612413 w 2422397"/>
              <a:gd name="connsiteY95" fmla="*/ 2069584 h 6858000"/>
              <a:gd name="connsiteX96" fmla="*/ 1569289 w 2422397"/>
              <a:gd name="connsiteY96" fmla="*/ 2032263 h 6858000"/>
              <a:gd name="connsiteX97" fmla="*/ 1562841 w 2422397"/>
              <a:gd name="connsiteY97" fmla="*/ 1890085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9912 w 2422397"/>
              <a:gd name="connsiteY107" fmla="*/ 775598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612413 w 2422397"/>
              <a:gd name="connsiteY95" fmla="*/ 2069584 h 6858000"/>
              <a:gd name="connsiteX96" fmla="*/ 1569289 w 2422397"/>
              <a:gd name="connsiteY96" fmla="*/ 2032263 h 6858000"/>
              <a:gd name="connsiteX97" fmla="*/ 1562841 w 2422397"/>
              <a:gd name="connsiteY97" fmla="*/ 1890085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9912 w 2422397"/>
              <a:gd name="connsiteY107" fmla="*/ 775598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62841 w 2422397"/>
              <a:gd name="connsiteY97" fmla="*/ 1890085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9912 w 2422397"/>
              <a:gd name="connsiteY107" fmla="*/ 775598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62841 w 2422397"/>
              <a:gd name="connsiteY97" fmla="*/ 1912775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9912 w 2422397"/>
              <a:gd name="connsiteY107" fmla="*/ 775598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62841 w 2422397"/>
              <a:gd name="connsiteY97" fmla="*/ 1912775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9912 w 2422397"/>
              <a:gd name="connsiteY107" fmla="*/ 775598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9912 w 2422397"/>
              <a:gd name="connsiteY107" fmla="*/ 775598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4129 w 2422397"/>
              <a:gd name="connsiteY38" fmla="*/ 5471630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4129 w 2422397"/>
              <a:gd name="connsiteY38" fmla="*/ 5471630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4129 w 2422397"/>
              <a:gd name="connsiteY38" fmla="*/ 5471630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4129 w 2422397"/>
              <a:gd name="connsiteY38" fmla="*/ 5471630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96271 w 2422397"/>
              <a:gd name="connsiteY48" fmla="*/ 5175473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4129 w 2422397"/>
              <a:gd name="connsiteY38" fmla="*/ 5471630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84867 w 2422397"/>
              <a:gd name="connsiteY47" fmla="*/ 5235785 h 6858000"/>
              <a:gd name="connsiteX48" fmla="*/ 796271 w 2422397"/>
              <a:gd name="connsiteY48" fmla="*/ 5175473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4129 w 2422397"/>
              <a:gd name="connsiteY38" fmla="*/ 5471630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849095 w 2422397"/>
              <a:gd name="connsiteY46" fmla="*/ 5305397 h 6858000"/>
              <a:gd name="connsiteX47" fmla="*/ 784867 w 2422397"/>
              <a:gd name="connsiteY47" fmla="*/ 5235785 h 6858000"/>
              <a:gd name="connsiteX48" fmla="*/ 796271 w 2422397"/>
              <a:gd name="connsiteY48" fmla="*/ 5175473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4129 w 2422397"/>
              <a:gd name="connsiteY38" fmla="*/ 5471630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62873 w 2422397"/>
              <a:gd name="connsiteY46" fmla="*/ 5269094 h 6858000"/>
              <a:gd name="connsiteX47" fmla="*/ 784867 w 2422397"/>
              <a:gd name="connsiteY47" fmla="*/ 5235785 h 6858000"/>
              <a:gd name="connsiteX48" fmla="*/ 796271 w 2422397"/>
              <a:gd name="connsiteY48" fmla="*/ 5175473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8259 w 2422397"/>
              <a:gd name="connsiteY18" fmla="*/ 6183918 h 6858000"/>
              <a:gd name="connsiteX19" fmla="*/ 482177 w 2422397"/>
              <a:gd name="connsiteY19" fmla="*/ 6173358 h 6858000"/>
              <a:gd name="connsiteX20" fmla="*/ 482556 w 2422397"/>
              <a:gd name="connsiteY20" fmla="*/ 6173443 h 6858000"/>
              <a:gd name="connsiteX21" fmla="*/ 485673 w 2422397"/>
              <a:gd name="connsiteY21" fmla="*/ 6162875 h 6858000"/>
              <a:gd name="connsiteX22" fmla="*/ 497360 w 2422397"/>
              <a:gd name="connsiteY22" fmla="*/ 6106789 h 6858000"/>
              <a:gd name="connsiteX23" fmla="*/ 547843 w 2422397"/>
              <a:gd name="connsiteY23" fmla="*/ 6075666 h 6858000"/>
              <a:gd name="connsiteX24" fmla="*/ 562259 w 2422397"/>
              <a:gd name="connsiteY24" fmla="*/ 6054865 h 6858000"/>
              <a:gd name="connsiteX25" fmla="*/ 571463 w 2422397"/>
              <a:gd name="connsiteY25" fmla="*/ 6045606 h 6858000"/>
              <a:gd name="connsiteX26" fmla="*/ 573012 w 2422397"/>
              <a:gd name="connsiteY26" fmla="*/ 6046223 h 6858000"/>
              <a:gd name="connsiteX27" fmla="*/ 584071 w 2422397"/>
              <a:gd name="connsiteY27" fmla="*/ 5992286 h 6858000"/>
              <a:gd name="connsiteX28" fmla="*/ 587812 w 2422397"/>
              <a:gd name="connsiteY28" fmla="*/ 5987907 h 6858000"/>
              <a:gd name="connsiteX29" fmla="*/ 592115 w 2422397"/>
              <a:gd name="connsiteY29" fmla="*/ 5949187 h 6858000"/>
              <a:gd name="connsiteX30" fmla="*/ 595889 w 2422397"/>
              <a:gd name="connsiteY30" fmla="*/ 5931081 h 6858000"/>
              <a:gd name="connsiteX31" fmla="*/ 593758 w 2422397"/>
              <a:gd name="connsiteY31" fmla="*/ 5922047 h 6858000"/>
              <a:gd name="connsiteX32" fmla="*/ 600949 w 2422397"/>
              <a:gd name="connsiteY32" fmla="*/ 5897316 h 6858000"/>
              <a:gd name="connsiteX33" fmla="*/ 602981 w 2422397"/>
              <a:gd name="connsiteY33" fmla="*/ 5895955 h 6858000"/>
              <a:gd name="connsiteX34" fmla="*/ 604430 w 2422397"/>
              <a:gd name="connsiteY34" fmla="*/ 5870052 h 6858000"/>
              <a:gd name="connsiteX35" fmla="*/ 600218 w 2422397"/>
              <a:gd name="connsiteY35" fmla="*/ 5841702 h 6858000"/>
              <a:gd name="connsiteX36" fmla="*/ 678370 w 2422397"/>
              <a:gd name="connsiteY36" fmla="*/ 5652188 h 6858000"/>
              <a:gd name="connsiteX37" fmla="*/ 694129 w 2422397"/>
              <a:gd name="connsiteY37" fmla="*/ 5471630 h 6858000"/>
              <a:gd name="connsiteX38" fmla="*/ 723657 w 2422397"/>
              <a:gd name="connsiteY38" fmla="*/ 5356170 h 6858000"/>
              <a:gd name="connsiteX39" fmla="*/ 723661 w 2422397"/>
              <a:gd name="connsiteY39" fmla="*/ 5356076 h 6858000"/>
              <a:gd name="connsiteX40" fmla="*/ 720651 w 2422397"/>
              <a:gd name="connsiteY40" fmla="*/ 5331990 h 6858000"/>
              <a:gd name="connsiteX41" fmla="*/ 725358 w 2422397"/>
              <a:gd name="connsiteY41" fmla="*/ 5309193 h 6858000"/>
              <a:gd name="connsiteX42" fmla="*/ 726926 w 2422397"/>
              <a:gd name="connsiteY42" fmla="*/ 5311182 h 6858000"/>
              <a:gd name="connsiteX43" fmla="*/ 727761 w 2422397"/>
              <a:gd name="connsiteY43" fmla="*/ 5304702 h 6858000"/>
              <a:gd name="connsiteX44" fmla="*/ 732974 w 2422397"/>
              <a:gd name="connsiteY44" fmla="*/ 5303522 h 6858000"/>
              <a:gd name="connsiteX45" fmla="*/ 762873 w 2422397"/>
              <a:gd name="connsiteY45" fmla="*/ 5269094 h 6858000"/>
              <a:gd name="connsiteX46" fmla="*/ 784867 w 2422397"/>
              <a:gd name="connsiteY46" fmla="*/ 5235785 h 6858000"/>
              <a:gd name="connsiteX47" fmla="*/ 796271 w 2422397"/>
              <a:gd name="connsiteY47" fmla="*/ 5175473 h 6858000"/>
              <a:gd name="connsiteX48" fmla="*/ 821529 w 2422397"/>
              <a:gd name="connsiteY48" fmla="*/ 5012929 h 6858000"/>
              <a:gd name="connsiteX49" fmla="*/ 846340 w 2422397"/>
              <a:gd name="connsiteY49" fmla="*/ 4944976 h 6858000"/>
              <a:gd name="connsiteX50" fmla="*/ 840157 w 2422397"/>
              <a:gd name="connsiteY50" fmla="*/ 4872869 h 6858000"/>
              <a:gd name="connsiteX51" fmla="*/ 855718 w 2422397"/>
              <a:gd name="connsiteY51" fmla="*/ 4850916 h 6858000"/>
              <a:gd name="connsiteX52" fmla="*/ 858709 w 2422397"/>
              <a:gd name="connsiteY52" fmla="*/ 4847264 h 6858000"/>
              <a:gd name="connsiteX53" fmla="*/ 863990 w 2422397"/>
              <a:gd name="connsiteY53" fmla="*/ 4829718 h 6858000"/>
              <a:gd name="connsiteX54" fmla="*/ 873842 w 2422397"/>
              <a:gd name="connsiteY54" fmla="*/ 4828439 h 6858000"/>
              <a:gd name="connsiteX55" fmla="*/ 887779 w 2422397"/>
              <a:gd name="connsiteY55" fmla="*/ 4804655 h 6858000"/>
              <a:gd name="connsiteX56" fmla="*/ 893894 w 2422397"/>
              <a:gd name="connsiteY56" fmla="*/ 4777060 h 6858000"/>
              <a:gd name="connsiteX57" fmla="*/ 883546 w 2422397"/>
              <a:gd name="connsiteY57" fmla="*/ 4777089 h 6858000"/>
              <a:gd name="connsiteX58" fmla="*/ 883812 w 2422397"/>
              <a:gd name="connsiteY58" fmla="*/ 4774559 h 6858000"/>
              <a:gd name="connsiteX59" fmla="*/ 903401 w 2422397"/>
              <a:gd name="connsiteY59" fmla="*/ 4679442 h 6858000"/>
              <a:gd name="connsiteX60" fmla="*/ 916253 w 2422397"/>
              <a:gd name="connsiteY60" fmla="*/ 4651970 h 6858000"/>
              <a:gd name="connsiteX61" fmla="*/ 922608 w 2422397"/>
              <a:gd name="connsiteY61" fmla="*/ 4649785 h 6858000"/>
              <a:gd name="connsiteX62" fmla="*/ 924139 w 2422397"/>
              <a:gd name="connsiteY62" fmla="*/ 4631605 h 6858000"/>
              <a:gd name="connsiteX63" fmla="*/ 920872 w 2422397"/>
              <a:gd name="connsiteY63" fmla="*/ 4609075 h 6858000"/>
              <a:gd name="connsiteX64" fmla="*/ 941607 w 2422397"/>
              <a:gd name="connsiteY64" fmla="*/ 4514226 h 6858000"/>
              <a:gd name="connsiteX65" fmla="*/ 957889 w 2422397"/>
              <a:gd name="connsiteY65" fmla="*/ 4481699 h 6858000"/>
              <a:gd name="connsiteX66" fmla="*/ 974975 w 2422397"/>
              <a:gd name="connsiteY66" fmla="*/ 4433921 h 6858000"/>
              <a:gd name="connsiteX67" fmla="*/ 1011638 w 2422397"/>
              <a:gd name="connsiteY67" fmla="*/ 4352312 h 6858000"/>
              <a:gd name="connsiteX68" fmla="*/ 1049579 w 2422397"/>
              <a:gd name="connsiteY68" fmla="*/ 4237953 h 6858000"/>
              <a:gd name="connsiteX69" fmla="*/ 1041314 w 2422397"/>
              <a:gd name="connsiteY69" fmla="*/ 4139706 h 6858000"/>
              <a:gd name="connsiteX70" fmla="*/ 1049328 w 2422397"/>
              <a:gd name="connsiteY70" fmla="*/ 4134671 h 6858000"/>
              <a:gd name="connsiteX71" fmla="*/ 1061133 w 2422397"/>
              <a:gd name="connsiteY71" fmla="*/ 4074160 h 6858000"/>
              <a:gd name="connsiteX72" fmla="*/ 1059121 w 2422397"/>
              <a:gd name="connsiteY72" fmla="*/ 3844497 h 6858000"/>
              <a:gd name="connsiteX73" fmla="*/ 1083386 w 2422397"/>
              <a:gd name="connsiteY73" fmla="*/ 3726730 h 6858000"/>
              <a:gd name="connsiteX74" fmla="*/ 1098990 w 2422397"/>
              <a:gd name="connsiteY74" fmla="*/ 3687782 h 6858000"/>
              <a:gd name="connsiteX75" fmla="*/ 1124701 w 2422397"/>
              <a:gd name="connsiteY75" fmla="*/ 3622348 h 6858000"/>
              <a:gd name="connsiteX76" fmla="*/ 1161137 w 2422397"/>
              <a:gd name="connsiteY76" fmla="*/ 3580464 h 6858000"/>
              <a:gd name="connsiteX77" fmla="*/ 1175812 w 2422397"/>
              <a:gd name="connsiteY77" fmla="*/ 3522969 h 6858000"/>
              <a:gd name="connsiteX78" fmla="*/ 1156951 w 2422397"/>
              <a:gd name="connsiteY78" fmla="*/ 3500538 h 6858000"/>
              <a:gd name="connsiteX79" fmla="*/ 1179877 w 2422397"/>
              <a:gd name="connsiteY79" fmla="*/ 3441984 h 6858000"/>
              <a:gd name="connsiteX80" fmla="*/ 1217096 w 2422397"/>
              <a:gd name="connsiteY80" fmla="*/ 3354156 h 6858000"/>
              <a:gd name="connsiteX81" fmla="*/ 1232811 w 2422397"/>
              <a:gd name="connsiteY81" fmla="*/ 3301153 h 6858000"/>
              <a:gd name="connsiteX82" fmla="*/ 1281985 w 2422397"/>
              <a:gd name="connsiteY82" fmla="*/ 3158933 h 6858000"/>
              <a:gd name="connsiteX83" fmla="*/ 1335997 w 2422397"/>
              <a:gd name="connsiteY83" fmla="*/ 3018423 h 6858000"/>
              <a:gd name="connsiteX84" fmla="*/ 1394864 w 2422397"/>
              <a:gd name="connsiteY84" fmla="*/ 2946152 h 6858000"/>
              <a:gd name="connsiteX85" fmla="*/ 1436360 w 2422397"/>
              <a:gd name="connsiteY85" fmla="*/ 2829469 h 6858000"/>
              <a:gd name="connsiteX86" fmla="*/ 1447242 w 2422397"/>
              <a:gd name="connsiteY86" fmla="*/ 2811546 h 6858000"/>
              <a:gd name="connsiteX87" fmla="*/ 1449881 w 2422397"/>
              <a:gd name="connsiteY87" fmla="*/ 2781535 h 6858000"/>
              <a:gd name="connsiteX88" fmla="*/ 1459218 w 2422397"/>
              <a:gd name="connsiteY88" fmla="*/ 2660724 h 6858000"/>
              <a:gd name="connsiteX89" fmla="*/ 1455455 w 2422397"/>
              <a:gd name="connsiteY89" fmla="*/ 2560980 h 6858000"/>
              <a:gd name="connsiteX90" fmla="*/ 1497362 w 2422397"/>
              <a:gd name="connsiteY90" fmla="*/ 2456303 h 6858000"/>
              <a:gd name="connsiteX91" fmla="*/ 1507343 w 2422397"/>
              <a:gd name="connsiteY91" fmla="*/ 2385923 h 6858000"/>
              <a:gd name="connsiteX92" fmla="*/ 1499931 w 2422397"/>
              <a:gd name="connsiteY92" fmla="*/ 2260635 h 6858000"/>
              <a:gd name="connsiteX93" fmla="*/ 1582995 w 2422397"/>
              <a:gd name="connsiteY93" fmla="*/ 2133393 h 6858000"/>
              <a:gd name="connsiteX94" fmla="*/ 1580647 w 2422397"/>
              <a:gd name="connsiteY94" fmla="*/ 2069584 h 6858000"/>
              <a:gd name="connsiteX95" fmla="*/ 1569289 w 2422397"/>
              <a:gd name="connsiteY95" fmla="*/ 2032263 h 6858000"/>
              <a:gd name="connsiteX96" fmla="*/ 1571917 w 2422397"/>
              <a:gd name="connsiteY96" fmla="*/ 1903700 h 6858000"/>
              <a:gd name="connsiteX97" fmla="*/ 1564944 w 2422397"/>
              <a:gd name="connsiteY97" fmla="*/ 1821321 h 6858000"/>
              <a:gd name="connsiteX98" fmla="*/ 1579022 w 2422397"/>
              <a:gd name="connsiteY98" fmla="*/ 1718757 h 6858000"/>
              <a:gd name="connsiteX99" fmla="*/ 1590196 w 2422397"/>
              <a:gd name="connsiteY99" fmla="*/ 1595914 h 6858000"/>
              <a:gd name="connsiteX100" fmla="*/ 1624363 w 2422397"/>
              <a:gd name="connsiteY100" fmla="*/ 1502483 h 6858000"/>
              <a:gd name="connsiteX101" fmla="*/ 1631539 w 2422397"/>
              <a:gd name="connsiteY101" fmla="*/ 1431520 h 6858000"/>
              <a:gd name="connsiteX102" fmla="*/ 1646296 w 2422397"/>
              <a:gd name="connsiteY102" fmla="*/ 1333057 h 6858000"/>
              <a:gd name="connsiteX103" fmla="*/ 1659787 w 2422397"/>
              <a:gd name="connsiteY103" fmla="*/ 1197540 h 6858000"/>
              <a:gd name="connsiteX104" fmla="*/ 1706993 w 2422397"/>
              <a:gd name="connsiteY104" fmla="*/ 1104797 h 6858000"/>
              <a:gd name="connsiteX105" fmla="*/ 1777273 w 2422397"/>
              <a:gd name="connsiteY105" fmla="*/ 916268 h 6858000"/>
              <a:gd name="connsiteX106" fmla="*/ 1850836 w 2422397"/>
              <a:gd name="connsiteY106" fmla="*/ 802826 h 6858000"/>
              <a:gd name="connsiteX107" fmla="*/ 1911831 w 2422397"/>
              <a:gd name="connsiteY107" fmla="*/ 696577 h 6858000"/>
              <a:gd name="connsiteX108" fmla="*/ 1942209 w 2422397"/>
              <a:gd name="connsiteY108" fmla="*/ 575807 h 6858000"/>
              <a:gd name="connsiteX109" fmla="*/ 1951374 w 2422397"/>
              <a:gd name="connsiteY109" fmla="*/ 556682 h 6858000"/>
              <a:gd name="connsiteX110" fmla="*/ 1951170 w 2422397"/>
              <a:gd name="connsiteY110" fmla="*/ 526639 h 6858000"/>
              <a:gd name="connsiteX111" fmla="*/ 1949059 w 2422397"/>
              <a:gd name="connsiteY111" fmla="*/ 405872 h 6858000"/>
              <a:gd name="connsiteX112" fmla="*/ 1935866 w 2422397"/>
              <a:gd name="connsiteY112" fmla="*/ 307622 h 6858000"/>
              <a:gd name="connsiteX113" fmla="*/ 1967790 w 2422397"/>
              <a:gd name="connsiteY113" fmla="*/ 198682 h 6858000"/>
              <a:gd name="connsiteX114" fmla="*/ 1971093 w 2422397"/>
              <a:gd name="connsiteY114" fmla="*/ 127747 h 6858000"/>
              <a:gd name="connsiteX115" fmla="*/ 1951841 w 2422397"/>
              <a:gd name="connsiteY115" fmla="*/ 4678 h 6858000"/>
              <a:gd name="connsiteX116" fmla="*/ 1953649 w 2422397"/>
              <a:gd name="connsiteY116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8259 w 2422397"/>
              <a:gd name="connsiteY18" fmla="*/ 6183918 h 6858000"/>
              <a:gd name="connsiteX19" fmla="*/ 482177 w 2422397"/>
              <a:gd name="connsiteY19" fmla="*/ 6173358 h 6858000"/>
              <a:gd name="connsiteX20" fmla="*/ 482556 w 2422397"/>
              <a:gd name="connsiteY20" fmla="*/ 6173443 h 6858000"/>
              <a:gd name="connsiteX21" fmla="*/ 485673 w 2422397"/>
              <a:gd name="connsiteY21" fmla="*/ 6162875 h 6858000"/>
              <a:gd name="connsiteX22" fmla="*/ 497360 w 2422397"/>
              <a:gd name="connsiteY22" fmla="*/ 6106789 h 6858000"/>
              <a:gd name="connsiteX23" fmla="*/ 547843 w 2422397"/>
              <a:gd name="connsiteY23" fmla="*/ 6075666 h 6858000"/>
              <a:gd name="connsiteX24" fmla="*/ 562259 w 2422397"/>
              <a:gd name="connsiteY24" fmla="*/ 6054865 h 6858000"/>
              <a:gd name="connsiteX25" fmla="*/ 571463 w 2422397"/>
              <a:gd name="connsiteY25" fmla="*/ 6045606 h 6858000"/>
              <a:gd name="connsiteX26" fmla="*/ 573012 w 2422397"/>
              <a:gd name="connsiteY26" fmla="*/ 6046223 h 6858000"/>
              <a:gd name="connsiteX27" fmla="*/ 584071 w 2422397"/>
              <a:gd name="connsiteY27" fmla="*/ 5992286 h 6858000"/>
              <a:gd name="connsiteX28" fmla="*/ 587812 w 2422397"/>
              <a:gd name="connsiteY28" fmla="*/ 5987907 h 6858000"/>
              <a:gd name="connsiteX29" fmla="*/ 592115 w 2422397"/>
              <a:gd name="connsiteY29" fmla="*/ 5949187 h 6858000"/>
              <a:gd name="connsiteX30" fmla="*/ 595889 w 2422397"/>
              <a:gd name="connsiteY30" fmla="*/ 5931081 h 6858000"/>
              <a:gd name="connsiteX31" fmla="*/ 593758 w 2422397"/>
              <a:gd name="connsiteY31" fmla="*/ 5922047 h 6858000"/>
              <a:gd name="connsiteX32" fmla="*/ 600949 w 2422397"/>
              <a:gd name="connsiteY32" fmla="*/ 5897316 h 6858000"/>
              <a:gd name="connsiteX33" fmla="*/ 602981 w 2422397"/>
              <a:gd name="connsiteY33" fmla="*/ 5895955 h 6858000"/>
              <a:gd name="connsiteX34" fmla="*/ 604430 w 2422397"/>
              <a:gd name="connsiteY34" fmla="*/ 5870052 h 6858000"/>
              <a:gd name="connsiteX35" fmla="*/ 600218 w 2422397"/>
              <a:gd name="connsiteY35" fmla="*/ 5841702 h 6858000"/>
              <a:gd name="connsiteX36" fmla="*/ 678370 w 2422397"/>
              <a:gd name="connsiteY36" fmla="*/ 5652188 h 6858000"/>
              <a:gd name="connsiteX37" fmla="*/ 694129 w 2422397"/>
              <a:gd name="connsiteY37" fmla="*/ 5471630 h 6858000"/>
              <a:gd name="connsiteX38" fmla="*/ 723657 w 2422397"/>
              <a:gd name="connsiteY38" fmla="*/ 5356170 h 6858000"/>
              <a:gd name="connsiteX39" fmla="*/ 723661 w 2422397"/>
              <a:gd name="connsiteY39" fmla="*/ 5356076 h 6858000"/>
              <a:gd name="connsiteX40" fmla="*/ 720651 w 2422397"/>
              <a:gd name="connsiteY40" fmla="*/ 5331990 h 6858000"/>
              <a:gd name="connsiteX41" fmla="*/ 725358 w 2422397"/>
              <a:gd name="connsiteY41" fmla="*/ 5309193 h 6858000"/>
              <a:gd name="connsiteX42" fmla="*/ 726926 w 2422397"/>
              <a:gd name="connsiteY42" fmla="*/ 5311182 h 6858000"/>
              <a:gd name="connsiteX43" fmla="*/ 727761 w 2422397"/>
              <a:gd name="connsiteY43" fmla="*/ 5304702 h 6858000"/>
              <a:gd name="connsiteX44" fmla="*/ 732974 w 2422397"/>
              <a:gd name="connsiteY44" fmla="*/ 5303522 h 6858000"/>
              <a:gd name="connsiteX45" fmla="*/ 762873 w 2422397"/>
              <a:gd name="connsiteY45" fmla="*/ 5269094 h 6858000"/>
              <a:gd name="connsiteX46" fmla="*/ 784867 w 2422397"/>
              <a:gd name="connsiteY46" fmla="*/ 5235785 h 6858000"/>
              <a:gd name="connsiteX47" fmla="*/ 796271 w 2422397"/>
              <a:gd name="connsiteY47" fmla="*/ 5175473 h 6858000"/>
              <a:gd name="connsiteX48" fmla="*/ 821529 w 2422397"/>
              <a:gd name="connsiteY48" fmla="*/ 5012929 h 6858000"/>
              <a:gd name="connsiteX49" fmla="*/ 846340 w 2422397"/>
              <a:gd name="connsiteY49" fmla="*/ 4944976 h 6858000"/>
              <a:gd name="connsiteX50" fmla="*/ 840157 w 2422397"/>
              <a:gd name="connsiteY50" fmla="*/ 4872869 h 6858000"/>
              <a:gd name="connsiteX51" fmla="*/ 855718 w 2422397"/>
              <a:gd name="connsiteY51" fmla="*/ 4850916 h 6858000"/>
              <a:gd name="connsiteX52" fmla="*/ 858709 w 2422397"/>
              <a:gd name="connsiteY52" fmla="*/ 4847264 h 6858000"/>
              <a:gd name="connsiteX53" fmla="*/ 863990 w 2422397"/>
              <a:gd name="connsiteY53" fmla="*/ 4829718 h 6858000"/>
              <a:gd name="connsiteX54" fmla="*/ 873842 w 2422397"/>
              <a:gd name="connsiteY54" fmla="*/ 4828439 h 6858000"/>
              <a:gd name="connsiteX55" fmla="*/ 887779 w 2422397"/>
              <a:gd name="connsiteY55" fmla="*/ 4804655 h 6858000"/>
              <a:gd name="connsiteX56" fmla="*/ 893894 w 2422397"/>
              <a:gd name="connsiteY56" fmla="*/ 4777060 h 6858000"/>
              <a:gd name="connsiteX57" fmla="*/ 883546 w 2422397"/>
              <a:gd name="connsiteY57" fmla="*/ 4777089 h 6858000"/>
              <a:gd name="connsiteX58" fmla="*/ 883812 w 2422397"/>
              <a:gd name="connsiteY58" fmla="*/ 4774559 h 6858000"/>
              <a:gd name="connsiteX59" fmla="*/ 903401 w 2422397"/>
              <a:gd name="connsiteY59" fmla="*/ 4679442 h 6858000"/>
              <a:gd name="connsiteX60" fmla="*/ 916253 w 2422397"/>
              <a:gd name="connsiteY60" fmla="*/ 4651970 h 6858000"/>
              <a:gd name="connsiteX61" fmla="*/ 922608 w 2422397"/>
              <a:gd name="connsiteY61" fmla="*/ 4649785 h 6858000"/>
              <a:gd name="connsiteX62" fmla="*/ 924139 w 2422397"/>
              <a:gd name="connsiteY62" fmla="*/ 4631605 h 6858000"/>
              <a:gd name="connsiteX63" fmla="*/ 920872 w 2422397"/>
              <a:gd name="connsiteY63" fmla="*/ 4609075 h 6858000"/>
              <a:gd name="connsiteX64" fmla="*/ 941607 w 2422397"/>
              <a:gd name="connsiteY64" fmla="*/ 4514226 h 6858000"/>
              <a:gd name="connsiteX65" fmla="*/ 957889 w 2422397"/>
              <a:gd name="connsiteY65" fmla="*/ 4481699 h 6858000"/>
              <a:gd name="connsiteX66" fmla="*/ 974975 w 2422397"/>
              <a:gd name="connsiteY66" fmla="*/ 4433921 h 6858000"/>
              <a:gd name="connsiteX67" fmla="*/ 1011638 w 2422397"/>
              <a:gd name="connsiteY67" fmla="*/ 4352312 h 6858000"/>
              <a:gd name="connsiteX68" fmla="*/ 1049579 w 2422397"/>
              <a:gd name="connsiteY68" fmla="*/ 4237953 h 6858000"/>
              <a:gd name="connsiteX69" fmla="*/ 1041314 w 2422397"/>
              <a:gd name="connsiteY69" fmla="*/ 4139706 h 6858000"/>
              <a:gd name="connsiteX70" fmla="*/ 1049328 w 2422397"/>
              <a:gd name="connsiteY70" fmla="*/ 4134671 h 6858000"/>
              <a:gd name="connsiteX71" fmla="*/ 1061133 w 2422397"/>
              <a:gd name="connsiteY71" fmla="*/ 4074160 h 6858000"/>
              <a:gd name="connsiteX72" fmla="*/ 1059121 w 2422397"/>
              <a:gd name="connsiteY72" fmla="*/ 3844497 h 6858000"/>
              <a:gd name="connsiteX73" fmla="*/ 1083386 w 2422397"/>
              <a:gd name="connsiteY73" fmla="*/ 3726730 h 6858000"/>
              <a:gd name="connsiteX74" fmla="*/ 1098990 w 2422397"/>
              <a:gd name="connsiteY74" fmla="*/ 3687782 h 6858000"/>
              <a:gd name="connsiteX75" fmla="*/ 1124701 w 2422397"/>
              <a:gd name="connsiteY75" fmla="*/ 3622348 h 6858000"/>
              <a:gd name="connsiteX76" fmla="*/ 1161137 w 2422397"/>
              <a:gd name="connsiteY76" fmla="*/ 3580464 h 6858000"/>
              <a:gd name="connsiteX77" fmla="*/ 1175812 w 2422397"/>
              <a:gd name="connsiteY77" fmla="*/ 3522969 h 6858000"/>
              <a:gd name="connsiteX78" fmla="*/ 1156951 w 2422397"/>
              <a:gd name="connsiteY78" fmla="*/ 3500538 h 6858000"/>
              <a:gd name="connsiteX79" fmla="*/ 1179877 w 2422397"/>
              <a:gd name="connsiteY79" fmla="*/ 3441984 h 6858000"/>
              <a:gd name="connsiteX80" fmla="*/ 1217096 w 2422397"/>
              <a:gd name="connsiteY80" fmla="*/ 3354156 h 6858000"/>
              <a:gd name="connsiteX81" fmla="*/ 1232811 w 2422397"/>
              <a:gd name="connsiteY81" fmla="*/ 3301153 h 6858000"/>
              <a:gd name="connsiteX82" fmla="*/ 1281985 w 2422397"/>
              <a:gd name="connsiteY82" fmla="*/ 3158933 h 6858000"/>
              <a:gd name="connsiteX83" fmla="*/ 1335997 w 2422397"/>
              <a:gd name="connsiteY83" fmla="*/ 3018423 h 6858000"/>
              <a:gd name="connsiteX84" fmla="*/ 1394864 w 2422397"/>
              <a:gd name="connsiteY84" fmla="*/ 2946152 h 6858000"/>
              <a:gd name="connsiteX85" fmla="*/ 1436360 w 2422397"/>
              <a:gd name="connsiteY85" fmla="*/ 2829469 h 6858000"/>
              <a:gd name="connsiteX86" fmla="*/ 1447242 w 2422397"/>
              <a:gd name="connsiteY86" fmla="*/ 2811546 h 6858000"/>
              <a:gd name="connsiteX87" fmla="*/ 1449881 w 2422397"/>
              <a:gd name="connsiteY87" fmla="*/ 2781535 h 6858000"/>
              <a:gd name="connsiteX88" fmla="*/ 1459218 w 2422397"/>
              <a:gd name="connsiteY88" fmla="*/ 2660724 h 6858000"/>
              <a:gd name="connsiteX89" fmla="*/ 1455455 w 2422397"/>
              <a:gd name="connsiteY89" fmla="*/ 2560980 h 6858000"/>
              <a:gd name="connsiteX90" fmla="*/ 1497362 w 2422397"/>
              <a:gd name="connsiteY90" fmla="*/ 2456303 h 6858000"/>
              <a:gd name="connsiteX91" fmla="*/ 1507343 w 2422397"/>
              <a:gd name="connsiteY91" fmla="*/ 2385923 h 6858000"/>
              <a:gd name="connsiteX92" fmla="*/ 1499931 w 2422397"/>
              <a:gd name="connsiteY92" fmla="*/ 2260635 h 6858000"/>
              <a:gd name="connsiteX93" fmla="*/ 1582995 w 2422397"/>
              <a:gd name="connsiteY93" fmla="*/ 2133393 h 6858000"/>
              <a:gd name="connsiteX94" fmla="*/ 1580647 w 2422397"/>
              <a:gd name="connsiteY94" fmla="*/ 2069584 h 6858000"/>
              <a:gd name="connsiteX95" fmla="*/ 1569289 w 2422397"/>
              <a:gd name="connsiteY95" fmla="*/ 2032263 h 6858000"/>
              <a:gd name="connsiteX96" fmla="*/ 1571917 w 2422397"/>
              <a:gd name="connsiteY96" fmla="*/ 1903700 h 6858000"/>
              <a:gd name="connsiteX97" fmla="*/ 1564944 w 2422397"/>
              <a:gd name="connsiteY97" fmla="*/ 1821321 h 6858000"/>
              <a:gd name="connsiteX98" fmla="*/ 1579022 w 2422397"/>
              <a:gd name="connsiteY98" fmla="*/ 1718757 h 6858000"/>
              <a:gd name="connsiteX99" fmla="*/ 1590196 w 2422397"/>
              <a:gd name="connsiteY99" fmla="*/ 1595914 h 6858000"/>
              <a:gd name="connsiteX100" fmla="*/ 1624363 w 2422397"/>
              <a:gd name="connsiteY100" fmla="*/ 1502483 h 6858000"/>
              <a:gd name="connsiteX101" fmla="*/ 1631539 w 2422397"/>
              <a:gd name="connsiteY101" fmla="*/ 1431520 h 6858000"/>
              <a:gd name="connsiteX102" fmla="*/ 1646296 w 2422397"/>
              <a:gd name="connsiteY102" fmla="*/ 1333057 h 6858000"/>
              <a:gd name="connsiteX103" fmla="*/ 1659787 w 2422397"/>
              <a:gd name="connsiteY103" fmla="*/ 1197540 h 6858000"/>
              <a:gd name="connsiteX104" fmla="*/ 1706993 w 2422397"/>
              <a:gd name="connsiteY104" fmla="*/ 1104797 h 6858000"/>
              <a:gd name="connsiteX105" fmla="*/ 1777273 w 2422397"/>
              <a:gd name="connsiteY105" fmla="*/ 916268 h 6858000"/>
              <a:gd name="connsiteX106" fmla="*/ 1850836 w 2422397"/>
              <a:gd name="connsiteY106" fmla="*/ 802826 h 6858000"/>
              <a:gd name="connsiteX107" fmla="*/ 1911831 w 2422397"/>
              <a:gd name="connsiteY107" fmla="*/ 696577 h 6858000"/>
              <a:gd name="connsiteX108" fmla="*/ 1942209 w 2422397"/>
              <a:gd name="connsiteY108" fmla="*/ 575807 h 6858000"/>
              <a:gd name="connsiteX109" fmla="*/ 1951374 w 2422397"/>
              <a:gd name="connsiteY109" fmla="*/ 556682 h 6858000"/>
              <a:gd name="connsiteX110" fmla="*/ 1951170 w 2422397"/>
              <a:gd name="connsiteY110" fmla="*/ 526639 h 6858000"/>
              <a:gd name="connsiteX111" fmla="*/ 1949059 w 2422397"/>
              <a:gd name="connsiteY111" fmla="*/ 405872 h 6858000"/>
              <a:gd name="connsiteX112" fmla="*/ 1935866 w 2422397"/>
              <a:gd name="connsiteY112" fmla="*/ 307622 h 6858000"/>
              <a:gd name="connsiteX113" fmla="*/ 1967790 w 2422397"/>
              <a:gd name="connsiteY113" fmla="*/ 198682 h 6858000"/>
              <a:gd name="connsiteX114" fmla="*/ 1971093 w 2422397"/>
              <a:gd name="connsiteY114" fmla="*/ 127747 h 6858000"/>
              <a:gd name="connsiteX115" fmla="*/ 1951841 w 2422397"/>
              <a:gd name="connsiteY115" fmla="*/ 4678 h 6858000"/>
              <a:gd name="connsiteX116" fmla="*/ 1953649 w 2422397"/>
              <a:gd name="connsiteY116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6663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497360 w 2422397"/>
              <a:gd name="connsiteY21" fmla="*/ 6106789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00218 w 2422397"/>
              <a:gd name="connsiteY34" fmla="*/ 5841702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499931 w 2422397"/>
              <a:gd name="connsiteY91" fmla="*/ 2260635 h 6858000"/>
              <a:gd name="connsiteX92" fmla="*/ 1582995 w 2422397"/>
              <a:gd name="connsiteY92" fmla="*/ 2133393 h 6858000"/>
              <a:gd name="connsiteX93" fmla="*/ 1580647 w 2422397"/>
              <a:gd name="connsiteY93" fmla="*/ 2069584 h 6858000"/>
              <a:gd name="connsiteX94" fmla="*/ 1569289 w 2422397"/>
              <a:gd name="connsiteY94" fmla="*/ 2032263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497360 w 2422397"/>
              <a:gd name="connsiteY21" fmla="*/ 6106789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00218 w 2422397"/>
              <a:gd name="connsiteY34" fmla="*/ 5841702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499931 w 2422397"/>
              <a:gd name="connsiteY91" fmla="*/ 2260635 h 6858000"/>
              <a:gd name="connsiteX92" fmla="*/ 1582995 w 2422397"/>
              <a:gd name="connsiteY92" fmla="*/ 2133393 h 6858000"/>
              <a:gd name="connsiteX93" fmla="*/ 1580647 w 2422397"/>
              <a:gd name="connsiteY93" fmla="*/ 2069584 h 6858000"/>
              <a:gd name="connsiteX94" fmla="*/ 1569289 w 2422397"/>
              <a:gd name="connsiteY94" fmla="*/ 2032263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00218 w 2422397"/>
              <a:gd name="connsiteY34" fmla="*/ 5841702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499931 w 2422397"/>
              <a:gd name="connsiteY91" fmla="*/ 2260635 h 6858000"/>
              <a:gd name="connsiteX92" fmla="*/ 1582995 w 2422397"/>
              <a:gd name="connsiteY92" fmla="*/ 2133393 h 6858000"/>
              <a:gd name="connsiteX93" fmla="*/ 1580647 w 2422397"/>
              <a:gd name="connsiteY93" fmla="*/ 2069584 h 6858000"/>
              <a:gd name="connsiteX94" fmla="*/ 1569289 w 2422397"/>
              <a:gd name="connsiteY94" fmla="*/ 2032263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499931 w 2422397"/>
              <a:gd name="connsiteY91" fmla="*/ 2260635 h 6858000"/>
              <a:gd name="connsiteX92" fmla="*/ 1582995 w 2422397"/>
              <a:gd name="connsiteY92" fmla="*/ 2133393 h 6858000"/>
              <a:gd name="connsiteX93" fmla="*/ 1580647 w 2422397"/>
              <a:gd name="connsiteY93" fmla="*/ 2069584 h 6858000"/>
              <a:gd name="connsiteX94" fmla="*/ 1569289 w 2422397"/>
              <a:gd name="connsiteY94" fmla="*/ 2032263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499931 w 2422397"/>
              <a:gd name="connsiteY91" fmla="*/ 2260635 h 6858000"/>
              <a:gd name="connsiteX92" fmla="*/ 1569381 w 2422397"/>
              <a:gd name="connsiteY92" fmla="*/ 2165158 h 6858000"/>
              <a:gd name="connsiteX93" fmla="*/ 1580647 w 2422397"/>
              <a:gd name="connsiteY93" fmla="*/ 2069584 h 6858000"/>
              <a:gd name="connsiteX94" fmla="*/ 1569289 w 2422397"/>
              <a:gd name="connsiteY94" fmla="*/ 2032263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499931 w 2422397"/>
              <a:gd name="connsiteY91" fmla="*/ 2260635 h 6858000"/>
              <a:gd name="connsiteX92" fmla="*/ 1569381 w 2422397"/>
              <a:gd name="connsiteY92" fmla="*/ 2165158 h 6858000"/>
              <a:gd name="connsiteX93" fmla="*/ 1576109 w 2422397"/>
              <a:gd name="connsiteY93" fmla="*/ 2078660 h 6858000"/>
              <a:gd name="connsiteX94" fmla="*/ 1569289 w 2422397"/>
              <a:gd name="connsiteY94" fmla="*/ 2032263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499931 w 2422397"/>
              <a:gd name="connsiteY91" fmla="*/ 2260635 h 6858000"/>
              <a:gd name="connsiteX92" fmla="*/ 1569381 w 2422397"/>
              <a:gd name="connsiteY92" fmla="*/ 2165158 h 6858000"/>
              <a:gd name="connsiteX93" fmla="*/ 1576109 w 2422397"/>
              <a:gd name="connsiteY93" fmla="*/ 2078660 h 6858000"/>
              <a:gd name="connsiteX94" fmla="*/ 1564751 w 2422397"/>
              <a:gd name="connsiteY94" fmla="*/ 2009574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540772 w 2422397"/>
              <a:gd name="connsiteY91" fmla="*/ 2256097 h 6858000"/>
              <a:gd name="connsiteX92" fmla="*/ 1569381 w 2422397"/>
              <a:gd name="connsiteY92" fmla="*/ 2165158 h 6858000"/>
              <a:gd name="connsiteX93" fmla="*/ 1576109 w 2422397"/>
              <a:gd name="connsiteY93" fmla="*/ 2078660 h 6858000"/>
              <a:gd name="connsiteX94" fmla="*/ 1564751 w 2422397"/>
              <a:gd name="connsiteY94" fmla="*/ 2009574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540772 w 2422397"/>
              <a:gd name="connsiteY91" fmla="*/ 2256097 h 6858000"/>
              <a:gd name="connsiteX92" fmla="*/ 1569381 w 2422397"/>
              <a:gd name="connsiteY92" fmla="*/ 2165158 h 6858000"/>
              <a:gd name="connsiteX93" fmla="*/ 1576109 w 2422397"/>
              <a:gd name="connsiteY93" fmla="*/ 2078660 h 6858000"/>
              <a:gd name="connsiteX94" fmla="*/ 1564751 w 2422397"/>
              <a:gd name="connsiteY94" fmla="*/ 2009574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54018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540772 w 2422397"/>
              <a:gd name="connsiteY91" fmla="*/ 2256097 h 6858000"/>
              <a:gd name="connsiteX92" fmla="*/ 1569381 w 2422397"/>
              <a:gd name="connsiteY92" fmla="*/ 2165158 h 6858000"/>
              <a:gd name="connsiteX93" fmla="*/ 1576109 w 2422397"/>
              <a:gd name="connsiteY93" fmla="*/ 2078660 h 6858000"/>
              <a:gd name="connsiteX94" fmla="*/ 1564751 w 2422397"/>
              <a:gd name="connsiteY94" fmla="*/ 2009574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96091 w 2422397"/>
              <a:gd name="connsiteY102" fmla="*/ 1202078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54018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540772 w 2422397"/>
              <a:gd name="connsiteY91" fmla="*/ 2256097 h 6858000"/>
              <a:gd name="connsiteX92" fmla="*/ 1569381 w 2422397"/>
              <a:gd name="connsiteY92" fmla="*/ 2165158 h 6858000"/>
              <a:gd name="connsiteX93" fmla="*/ 1576109 w 2422397"/>
              <a:gd name="connsiteY93" fmla="*/ 2078660 h 6858000"/>
              <a:gd name="connsiteX94" fmla="*/ 1564751 w 2422397"/>
              <a:gd name="connsiteY94" fmla="*/ 2009574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96091 w 2422397"/>
              <a:gd name="connsiteY102" fmla="*/ 1202078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2551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54018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540772 w 2422397"/>
              <a:gd name="connsiteY91" fmla="*/ 2256097 h 6858000"/>
              <a:gd name="connsiteX92" fmla="*/ 1569381 w 2422397"/>
              <a:gd name="connsiteY92" fmla="*/ 2165158 h 6858000"/>
              <a:gd name="connsiteX93" fmla="*/ 1576109 w 2422397"/>
              <a:gd name="connsiteY93" fmla="*/ 2078660 h 6858000"/>
              <a:gd name="connsiteX94" fmla="*/ 1564751 w 2422397"/>
              <a:gd name="connsiteY94" fmla="*/ 2009574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96091 w 2422397"/>
              <a:gd name="connsiteY102" fmla="*/ 1202078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2551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54018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57889 w 2422397"/>
              <a:gd name="connsiteY63" fmla="*/ 4481699 h 6858000"/>
              <a:gd name="connsiteX64" fmla="*/ 974975 w 2422397"/>
              <a:gd name="connsiteY64" fmla="*/ 4433921 h 6858000"/>
              <a:gd name="connsiteX65" fmla="*/ 1011638 w 2422397"/>
              <a:gd name="connsiteY65" fmla="*/ 4352312 h 6858000"/>
              <a:gd name="connsiteX66" fmla="*/ 1049579 w 2422397"/>
              <a:gd name="connsiteY66" fmla="*/ 4237953 h 6858000"/>
              <a:gd name="connsiteX67" fmla="*/ 1041314 w 2422397"/>
              <a:gd name="connsiteY67" fmla="*/ 4139706 h 6858000"/>
              <a:gd name="connsiteX68" fmla="*/ 1049328 w 2422397"/>
              <a:gd name="connsiteY68" fmla="*/ 4134671 h 6858000"/>
              <a:gd name="connsiteX69" fmla="*/ 1061133 w 2422397"/>
              <a:gd name="connsiteY69" fmla="*/ 4074160 h 6858000"/>
              <a:gd name="connsiteX70" fmla="*/ 1059121 w 2422397"/>
              <a:gd name="connsiteY70" fmla="*/ 3844497 h 6858000"/>
              <a:gd name="connsiteX71" fmla="*/ 1083386 w 2422397"/>
              <a:gd name="connsiteY71" fmla="*/ 3726730 h 6858000"/>
              <a:gd name="connsiteX72" fmla="*/ 1098990 w 2422397"/>
              <a:gd name="connsiteY72" fmla="*/ 3687782 h 6858000"/>
              <a:gd name="connsiteX73" fmla="*/ 1124701 w 2422397"/>
              <a:gd name="connsiteY73" fmla="*/ 3622348 h 6858000"/>
              <a:gd name="connsiteX74" fmla="*/ 1161137 w 2422397"/>
              <a:gd name="connsiteY74" fmla="*/ 3580464 h 6858000"/>
              <a:gd name="connsiteX75" fmla="*/ 1175812 w 2422397"/>
              <a:gd name="connsiteY75" fmla="*/ 3522969 h 6858000"/>
              <a:gd name="connsiteX76" fmla="*/ 1156951 w 2422397"/>
              <a:gd name="connsiteY76" fmla="*/ 3500538 h 6858000"/>
              <a:gd name="connsiteX77" fmla="*/ 1179877 w 2422397"/>
              <a:gd name="connsiteY77" fmla="*/ 3441984 h 6858000"/>
              <a:gd name="connsiteX78" fmla="*/ 1217096 w 2422397"/>
              <a:gd name="connsiteY78" fmla="*/ 3354156 h 6858000"/>
              <a:gd name="connsiteX79" fmla="*/ 1232811 w 2422397"/>
              <a:gd name="connsiteY79" fmla="*/ 3301153 h 6858000"/>
              <a:gd name="connsiteX80" fmla="*/ 1281985 w 2422397"/>
              <a:gd name="connsiteY80" fmla="*/ 3158933 h 6858000"/>
              <a:gd name="connsiteX81" fmla="*/ 1335997 w 2422397"/>
              <a:gd name="connsiteY81" fmla="*/ 3018423 h 6858000"/>
              <a:gd name="connsiteX82" fmla="*/ 1394864 w 2422397"/>
              <a:gd name="connsiteY82" fmla="*/ 2946152 h 6858000"/>
              <a:gd name="connsiteX83" fmla="*/ 1436360 w 2422397"/>
              <a:gd name="connsiteY83" fmla="*/ 2829469 h 6858000"/>
              <a:gd name="connsiteX84" fmla="*/ 1447242 w 2422397"/>
              <a:gd name="connsiteY84" fmla="*/ 2811546 h 6858000"/>
              <a:gd name="connsiteX85" fmla="*/ 1449881 w 2422397"/>
              <a:gd name="connsiteY85" fmla="*/ 2781535 h 6858000"/>
              <a:gd name="connsiteX86" fmla="*/ 1459218 w 2422397"/>
              <a:gd name="connsiteY86" fmla="*/ 2660724 h 6858000"/>
              <a:gd name="connsiteX87" fmla="*/ 1455455 w 2422397"/>
              <a:gd name="connsiteY87" fmla="*/ 2560980 h 6858000"/>
              <a:gd name="connsiteX88" fmla="*/ 1497362 w 2422397"/>
              <a:gd name="connsiteY88" fmla="*/ 2456303 h 6858000"/>
              <a:gd name="connsiteX89" fmla="*/ 1507343 w 2422397"/>
              <a:gd name="connsiteY89" fmla="*/ 2385923 h 6858000"/>
              <a:gd name="connsiteX90" fmla="*/ 1540772 w 2422397"/>
              <a:gd name="connsiteY90" fmla="*/ 2256097 h 6858000"/>
              <a:gd name="connsiteX91" fmla="*/ 1569381 w 2422397"/>
              <a:gd name="connsiteY91" fmla="*/ 2165158 h 6858000"/>
              <a:gd name="connsiteX92" fmla="*/ 1576109 w 2422397"/>
              <a:gd name="connsiteY92" fmla="*/ 2078660 h 6858000"/>
              <a:gd name="connsiteX93" fmla="*/ 1564751 w 2422397"/>
              <a:gd name="connsiteY93" fmla="*/ 2009574 h 6858000"/>
              <a:gd name="connsiteX94" fmla="*/ 1571917 w 2422397"/>
              <a:gd name="connsiteY94" fmla="*/ 1903700 h 6858000"/>
              <a:gd name="connsiteX95" fmla="*/ 1564944 w 2422397"/>
              <a:gd name="connsiteY95" fmla="*/ 1821321 h 6858000"/>
              <a:gd name="connsiteX96" fmla="*/ 1579022 w 2422397"/>
              <a:gd name="connsiteY96" fmla="*/ 1718757 h 6858000"/>
              <a:gd name="connsiteX97" fmla="*/ 1590196 w 2422397"/>
              <a:gd name="connsiteY97" fmla="*/ 1595914 h 6858000"/>
              <a:gd name="connsiteX98" fmla="*/ 1624363 w 2422397"/>
              <a:gd name="connsiteY98" fmla="*/ 1502483 h 6858000"/>
              <a:gd name="connsiteX99" fmla="*/ 1631539 w 2422397"/>
              <a:gd name="connsiteY99" fmla="*/ 1431520 h 6858000"/>
              <a:gd name="connsiteX100" fmla="*/ 1646296 w 2422397"/>
              <a:gd name="connsiteY100" fmla="*/ 1333057 h 6858000"/>
              <a:gd name="connsiteX101" fmla="*/ 1696091 w 2422397"/>
              <a:gd name="connsiteY101" fmla="*/ 1202078 h 6858000"/>
              <a:gd name="connsiteX102" fmla="*/ 1706993 w 2422397"/>
              <a:gd name="connsiteY102" fmla="*/ 1104797 h 6858000"/>
              <a:gd name="connsiteX103" fmla="*/ 1777273 w 2422397"/>
              <a:gd name="connsiteY103" fmla="*/ 916268 h 6858000"/>
              <a:gd name="connsiteX104" fmla="*/ 1850836 w 2422397"/>
              <a:gd name="connsiteY104" fmla="*/ 825516 h 6858000"/>
              <a:gd name="connsiteX105" fmla="*/ 1911831 w 2422397"/>
              <a:gd name="connsiteY105" fmla="*/ 696577 h 6858000"/>
              <a:gd name="connsiteX106" fmla="*/ 1942209 w 2422397"/>
              <a:gd name="connsiteY106" fmla="*/ 575807 h 6858000"/>
              <a:gd name="connsiteX107" fmla="*/ 1951374 w 2422397"/>
              <a:gd name="connsiteY107" fmla="*/ 556682 h 6858000"/>
              <a:gd name="connsiteX108" fmla="*/ 1951170 w 2422397"/>
              <a:gd name="connsiteY108" fmla="*/ 526639 h 6858000"/>
              <a:gd name="connsiteX109" fmla="*/ 1949059 w 2422397"/>
              <a:gd name="connsiteY109" fmla="*/ 405872 h 6858000"/>
              <a:gd name="connsiteX110" fmla="*/ 1954018 w 2422397"/>
              <a:gd name="connsiteY110" fmla="*/ 307622 h 6858000"/>
              <a:gd name="connsiteX111" fmla="*/ 1967790 w 2422397"/>
              <a:gd name="connsiteY111" fmla="*/ 198682 h 6858000"/>
              <a:gd name="connsiteX112" fmla="*/ 1971093 w 2422397"/>
              <a:gd name="connsiteY112" fmla="*/ 127747 h 6858000"/>
              <a:gd name="connsiteX113" fmla="*/ 1951841 w 2422397"/>
              <a:gd name="connsiteY113" fmla="*/ 4678 h 6858000"/>
              <a:gd name="connsiteX114" fmla="*/ 1953649 w 2422397"/>
              <a:gd name="connsiteY114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57889 w 2422397"/>
              <a:gd name="connsiteY62" fmla="*/ 4481699 h 6858000"/>
              <a:gd name="connsiteX63" fmla="*/ 974975 w 2422397"/>
              <a:gd name="connsiteY63" fmla="*/ 4433921 h 6858000"/>
              <a:gd name="connsiteX64" fmla="*/ 1011638 w 2422397"/>
              <a:gd name="connsiteY64" fmla="*/ 4352312 h 6858000"/>
              <a:gd name="connsiteX65" fmla="*/ 1049579 w 2422397"/>
              <a:gd name="connsiteY65" fmla="*/ 4237953 h 6858000"/>
              <a:gd name="connsiteX66" fmla="*/ 1041314 w 2422397"/>
              <a:gd name="connsiteY66" fmla="*/ 4139706 h 6858000"/>
              <a:gd name="connsiteX67" fmla="*/ 1049328 w 2422397"/>
              <a:gd name="connsiteY67" fmla="*/ 4134671 h 6858000"/>
              <a:gd name="connsiteX68" fmla="*/ 1061133 w 2422397"/>
              <a:gd name="connsiteY68" fmla="*/ 4074160 h 6858000"/>
              <a:gd name="connsiteX69" fmla="*/ 1059121 w 2422397"/>
              <a:gd name="connsiteY69" fmla="*/ 3844497 h 6858000"/>
              <a:gd name="connsiteX70" fmla="*/ 1083386 w 2422397"/>
              <a:gd name="connsiteY70" fmla="*/ 3726730 h 6858000"/>
              <a:gd name="connsiteX71" fmla="*/ 1098990 w 2422397"/>
              <a:gd name="connsiteY71" fmla="*/ 3687782 h 6858000"/>
              <a:gd name="connsiteX72" fmla="*/ 1124701 w 2422397"/>
              <a:gd name="connsiteY72" fmla="*/ 3622348 h 6858000"/>
              <a:gd name="connsiteX73" fmla="*/ 1161137 w 2422397"/>
              <a:gd name="connsiteY73" fmla="*/ 3580464 h 6858000"/>
              <a:gd name="connsiteX74" fmla="*/ 1175812 w 2422397"/>
              <a:gd name="connsiteY74" fmla="*/ 3522969 h 6858000"/>
              <a:gd name="connsiteX75" fmla="*/ 1156951 w 2422397"/>
              <a:gd name="connsiteY75" fmla="*/ 3500538 h 6858000"/>
              <a:gd name="connsiteX76" fmla="*/ 1179877 w 2422397"/>
              <a:gd name="connsiteY76" fmla="*/ 3441984 h 6858000"/>
              <a:gd name="connsiteX77" fmla="*/ 1217096 w 2422397"/>
              <a:gd name="connsiteY77" fmla="*/ 3354156 h 6858000"/>
              <a:gd name="connsiteX78" fmla="*/ 1232811 w 2422397"/>
              <a:gd name="connsiteY78" fmla="*/ 3301153 h 6858000"/>
              <a:gd name="connsiteX79" fmla="*/ 1281985 w 2422397"/>
              <a:gd name="connsiteY79" fmla="*/ 3158933 h 6858000"/>
              <a:gd name="connsiteX80" fmla="*/ 1335997 w 2422397"/>
              <a:gd name="connsiteY80" fmla="*/ 3018423 h 6858000"/>
              <a:gd name="connsiteX81" fmla="*/ 1394864 w 2422397"/>
              <a:gd name="connsiteY81" fmla="*/ 2946152 h 6858000"/>
              <a:gd name="connsiteX82" fmla="*/ 1436360 w 2422397"/>
              <a:gd name="connsiteY82" fmla="*/ 2829469 h 6858000"/>
              <a:gd name="connsiteX83" fmla="*/ 1447242 w 2422397"/>
              <a:gd name="connsiteY83" fmla="*/ 2811546 h 6858000"/>
              <a:gd name="connsiteX84" fmla="*/ 1449881 w 2422397"/>
              <a:gd name="connsiteY84" fmla="*/ 2781535 h 6858000"/>
              <a:gd name="connsiteX85" fmla="*/ 1459218 w 2422397"/>
              <a:gd name="connsiteY85" fmla="*/ 2660724 h 6858000"/>
              <a:gd name="connsiteX86" fmla="*/ 1455455 w 2422397"/>
              <a:gd name="connsiteY86" fmla="*/ 2560980 h 6858000"/>
              <a:gd name="connsiteX87" fmla="*/ 1497362 w 2422397"/>
              <a:gd name="connsiteY87" fmla="*/ 2456303 h 6858000"/>
              <a:gd name="connsiteX88" fmla="*/ 1507343 w 2422397"/>
              <a:gd name="connsiteY88" fmla="*/ 2385923 h 6858000"/>
              <a:gd name="connsiteX89" fmla="*/ 1540772 w 2422397"/>
              <a:gd name="connsiteY89" fmla="*/ 2256097 h 6858000"/>
              <a:gd name="connsiteX90" fmla="*/ 1569381 w 2422397"/>
              <a:gd name="connsiteY90" fmla="*/ 2165158 h 6858000"/>
              <a:gd name="connsiteX91" fmla="*/ 1576109 w 2422397"/>
              <a:gd name="connsiteY91" fmla="*/ 2078660 h 6858000"/>
              <a:gd name="connsiteX92" fmla="*/ 1564751 w 2422397"/>
              <a:gd name="connsiteY92" fmla="*/ 2009574 h 6858000"/>
              <a:gd name="connsiteX93" fmla="*/ 1571917 w 2422397"/>
              <a:gd name="connsiteY93" fmla="*/ 1903700 h 6858000"/>
              <a:gd name="connsiteX94" fmla="*/ 1564944 w 2422397"/>
              <a:gd name="connsiteY94" fmla="*/ 1821321 h 6858000"/>
              <a:gd name="connsiteX95" fmla="*/ 1579022 w 2422397"/>
              <a:gd name="connsiteY95" fmla="*/ 1718757 h 6858000"/>
              <a:gd name="connsiteX96" fmla="*/ 1590196 w 2422397"/>
              <a:gd name="connsiteY96" fmla="*/ 1595914 h 6858000"/>
              <a:gd name="connsiteX97" fmla="*/ 1624363 w 2422397"/>
              <a:gd name="connsiteY97" fmla="*/ 1502483 h 6858000"/>
              <a:gd name="connsiteX98" fmla="*/ 1631539 w 2422397"/>
              <a:gd name="connsiteY98" fmla="*/ 1431520 h 6858000"/>
              <a:gd name="connsiteX99" fmla="*/ 1646296 w 2422397"/>
              <a:gd name="connsiteY99" fmla="*/ 1333057 h 6858000"/>
              <a:gd name="connsiteX100" fmla="*/ 1696091 w 2422397"/>
              <a:gd name="connsiteY100" fmla="*/ 1202078 h 6858000"/>
              <a:gd name="connsiteX101" fmla="*/ 1706993 w 2422397"/>
              <a:gd name="connsiteY101" fmla="*/ 1104797 h 6858000"/>
              <a:gd name="connsiteX102" fmla="*/ 1777273 w 2422397"/>
              <a:gd name="connsiteY102" fmla="*/ 916268 h 6858000"/>
              <a:gd name="connsiteX103" fmla="*/ 1850836 w 2422397"/>
              <a:gd name="connsiteY103" fmla="*/ 825516 h 6858000"/>
              <a:gd name="connsiteX104" fmla="*/ 1911831 w 2422397"/>
              <a:gd name="connsiteY104" fmla="*/ 696577 h 6858000"/>
              <a:gd name="connsiteX105" fmla="*/ 1942209 w 2422397"/>
              <a:gd name="connsiteY105" fmla="*/ 575807 h 6858000"/>
              <a:gd name="connsiteX106" fmla="*/ 1951374 w 2422397"/>
              <a:gd name="connsiteY106" fmla="*/ 556682 h 6858000"/>
              <a:gd name="connsiteX107" fmla="*/ 1951170 w 2422397"/>
              <a:gd name="connsiteY107" fmla="*/ 526639 h 6858000"/>
              <a:gd name="connsiteX108" fmla="*/ 1949059 w 2422397"/>
              <a:gd name="connsiteY108" fmla="*/ 405872 h 6858000"/>
              <a:gd name="connsiteX109" fmla="*/ 1954018 w 2422397"/>
              <a:gd name="connsiteY109" fmla="*/ 307622 h 6858000"/>
              <a:gd name="connsiteX110" fmla="*/ 1967790 w 2422397"/>
              <a:gd name="connsiteY110" fmla="*/ 198682 h 6858000"/>
              <a:gd name="connsiteX111" fmla="*/ 1971093 w 2422397"/>
              <a:gd name="connsiteY111" fmla="*/ 127747 h 6858000"/>
              <a:gd name="connsiteX112" fmla="*/ 1951841 w 2422397"/>
              <a:gd name="connsiteY112" fmla="*/ 4678 h 6858000"/>
              <a:gd name="connsiteX113" fmla="*/ 1953649 w 2422397"/>
              <a:gd name="connsiteY11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85938 w 2422397"/>
              <a:gd name="connsiteY62" fmla="*/ 4515358 h 6858000"/>
              <a:gd name="connsiteX63" fmla="*/ 974975 w 2422397"/>
              <a:gd name="connsiteY63" fmla="*/ 4433921 h 6858000"/>
              <a:gd name="connsiteX64" fmla="*/ 1011638 w 2422397"/>
              <a:gd name="connsiteY64" fmla="*/ 4352312 h 6858000"/>
              <a:gd name="connsiteX65" fmla="*/ 1049579 w 2422397"/>
              <a:gd name="connsiteY65" fmla="*/ 4237953 h 6858000"/>
              <a:gd name="connsiteX66" fmla="*/ 1041314 w 2422397"/>
              <a:gd name="connsiteY66" fmla="*/ 4139706 h 6858000"/>
              <a:gd name="connsiteX67" fmla="*/ 1049328 w 2422397"/>
              <a:gd name="connsiteY67" fmla="*/ 4134671 h 6858000"/>
              <a:gd name="connsiteX68" fmla="*/ 1061133 w 2422397"/>
              <a:gd name="connsiteY68" fmla="*/ 4074160 h 6858000"/>
              <a:gd name="connsiteX69" fmla="*/ 1059121 w 2422397"/>
              <a:gd name="connsiteY69" fmla="*/ 3844497 h 6858000"/>
              <a:gd name="connsiteX70" fmla="*/ 1083386 w 2422397"/>
              <a:gd name="connsiteY70" fmla="*/ 3726730 h 6858000"/>
              <a:gd name="connsiteX71" fmla="*/ 1098990 w 2422397"/>
              <a:gd name="connsiteY71" fmla="*/ 3687782 h 6858000"/>
              <a:gd name="connsiteX72" fmla="*/ 1124701 w 2422397"/>
              <a:gd name="connsiteY72" fmla="*/ 3622348 h 6858000"/>
              <a:gd name="connsiteX73" fmla="*/ 1161137 w 2422397"/>
              <a:gd name="connsiteY73" fmla="*/ 3580464 h 6858000"/>
              <a:gd name="connsiteX74" fmla="*/ 1175812 w 2422397"/>
              <a:gd name="connsiteY74" fmla="*/ 3522969 h 6858000"/>
              <a:gd name="connsiteX75" fmla="*/ 1156951 w 2422397"/>
              <a:gd name="connsiteY75" fmla="*/ 3500538 h 6858000"/>
              <a:gd name="connsiteX76" fmla="*/ 1179877 w 2422397"/>
              <a:gd name="connsiteY76" fmla="*/ 3441984 h 6858000"/>
              <a:gd name="connsiteX77" fmla="*/ 1217096 w 2422397"/>
              <a:gd name="connsiteY77" fmla="*/ 3354156 h 6858000"/>
              <a:gd name="connsiteX78" fmla="*/ 1232811 w 2422397"/>
              <a:gd name="connsiteY78" fmla="*/ 3301153 h 6858000"/>
              <a:gd name="connsiteX79" fmla="*/ 1281985 w 2422397"/>
              <a:gd name="connsiteY79" fmla="*/ 3158933 h 6858000"/>
              <a:gd name="connsiteX80" fmla="*/ 1335997 w 2422397"/>
              <a:gd name="connsiteY80" fmla="*/ 3018423 h 6858000"/>
              <a:gd name="connsiteX81" fmla="*/ 1394864 w 2422397"/>
              <a:gd name="connsiteY81" fmla="*/ 2946152 h 6858000"/>
              <a:gd name="connsiteX82" fmla="*/ 1436360 w 2422397"/>
              <a:gd name="connsiteY82" fmla="*/ 2829469 h 6858000"/>
              <a:gd name="connsiteX83" fmla="*/ 1447242 w 2422397"/>
              <a:gd name="connsiteY83" fmla="*/ 2811546 h 6858000"/>
              <a:gd name="connsiteX84" fmla="*/ 1449881 w 2422397"/>
              <a:gd name="connsiteY84" fmla="*/ 2781535 h 6858000"/>
              <a:gd name="connsiteX85" fmla="*/ 1459218 w 2422397"/>
              <a:gd name="connsiteY85" fmla="*/ 2660724 h 6858000"/>
              <a:gd name="connsiteX86" fmla="*/ 1455455 w 2422397"/>
              <a:gd name="connsiteY86" fmla="*/ 2560980 h 6858000"/>
              <a:gd name="connsiteX87" fmla="*/ 1497362 w 2422397"/>
              <a:gd name="connsiteY87" fmla="*/ 2456303 h 6858000"/>
              <a:gd name="connsiteX88" fmla="*/ 1507343 w 2422397"/>
              <a:gd name="connsiteY88" fmla="*/ 2385923 h 6858000"/>
              <a:gd name="connsiteX89" fmla="*/ 1540772 w 2422397"/>
              <a:gd name="connsiteY89" fmla="*/ 2256097 h 6858000"/>
              <a:gd name="connsiteX90" fmla="*/ 1569381 w 2422397"/>
              <a:gd name="connsiteY90" fmla="*/ 2165158 h 6858000"/>
              <a:gd name="connsiteX91" fmla="*/ 1576109 w 2422397"/>
              <a:gd name="connsiteY91" fmla="*/ 2078660 h 6858000"/>
              <a:gd name="connsiteX92" fmla="*/ 1564751 w 2422397"/>
              <a:gd name="connsiteY92" fmla="*/ 2009574 h 6858000"/>
              <a:gd name="connsiteX93" fmla="*/ 1571917 w 2422397"/>
              <a:gd name="connsiteY93" fmla="*/ 1903700 h 6858000"/>
              <a:gd name="connsiteX94" fmla="*/ 1564944 w 2422397"/>
              <a:gd name="connsiteY94" fmla="*/ 1821321 h 6858000"/>
              <a:gd name="connsiteX95" fmla="*/ 1579022 w 2422397"/>
              <a:gd name="connsiteY95" fmla="*/ 1718757 h 6858000"/>
              <a:gd name="connsiteX96" fmla="*/ 1590196 w 2422397"/>
              <a:gd name="connsiteY96" fmla="*/ 1595914 h 6858000"/>
              <a:gd name="connsiteX97" fmla="*/ 1624363 w 2422397"/>
              <a:gd name="connsiteY97" fmla="*/ 1502483 h 6858000"/>
              <a:gd name="connsiteX98" fmla="*/ 1631539 w 2422397"/>
              <a:gd name="connsiteY98" fmla="*/ 1431520 h 6858000"/>
              <a:gd name="connsiteX99" fmla="*/ 1646296 w 2422397"/>
              <a:gd name="connsiteY99" fmla="*/ 1333057 h 6858000"/>
              <a:gd name="connsiteX100" fmla="*/ 1696091 w 2422397"/>
              <a:gd name="connsiteY100" fmla="*/ 1202078 h 6858000"/>
              <a:gd name="connsiteX101" fmla="*/ 1706993 w 2422397"/>
              <a:gd name="connsiteY101" fmla="*/ 1104797 h 6858000"/>
              <a:gd name="connsiteX102" fmla="*/ 1777273 w 2422397"/>
              <a:gd name="connsiteY102" fmla="*/ 916268 h 6858000"/>
              <a:gd name="connsiteX103" fmla="*/ 1850836 w 2422397"/>
              <a:gd name="connsiteY103" fmla="*/ 825516 h 6858000"/>
              <a:gd name="connsiteX104" fmla="*/ 1911831 w 2422397"/>
              <a:gd name="connsiteY104" fmla="*/ 696577 h 6858000"/>
              <a:gd name="connsiteX105" fmla="*/ 1942209 w 2422397"/>
              <a:gd name="connsiteY105" fmla="*/ 575807 h 6858000"/>
              <a:gd name="connsiteX106" fmla="*/ 1951374 w 2422397"/>
              <a:gd name="connsiteY106" fmla="*/ 556682 h 6858000"/>
              <a:gd name="connsiteX107" fmla="*/ 1951170 w 2422397"/>
              <a:gd name="connsiteY107" fmla="*/ 526639 h 6858000"/>
              <a:gd name="connsiteX108" fmla="*/ 1949059 w 2422397"/>
              <a:gd name="connsiteY108" fmla="*/ 405872 h 6858000"/>
              <a:gd name="connsiteX109" fmla="*/ 1954018 w 2422397"/>
              <a:gd name="connsiteY109" fmla="*/ 307622 h 6858000"/>
              <a:gd name="connsiteX110" fmla="*/ 1967790 w 2422397"/>
              <a:gd name="connsiteY110" fmla="*/ 198682 h 6858000"/>
              <a:gd name="connsiteX111" fmla="*/ 1971093 w 2422397"/>
              <a:gd name="connsiteY111" fmla="*/ 127747 h 6858000"/>
              <a:gd name="connsiteX112" fmla="*/ 1951841 w 2422397"/>
              <a:gd name="connsiteY112" fmla="*/ 4678 h 6858000"/>
              <a:gd name="connsiteX113" fmla="*/ 1953649 w 2422397"/>
              <a:gd name="connsiteY11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85938 w 2422397"/>
              <a:gd name="connsiteY62" fmla="*/ 4515358 h 6858000"/>
              <a:gd name="connsiteX63" fmla="*/ 1011638 w 2422397"/>
              <a:gd name="connsiteY63" fmla="*/ 4352312 h 6858000"/>
              <a:gd name="connsiteX64" fmla="*/ 1049579 w 2422397"/>
              <a:gd name="connsiteY64" fmla="*/ 4237953 h 6858000"/>
              <a:gd name="connsiteX65" fmla="*/ 1041314 w 2422397"/>
              <a:gd name="connsiteY65" fmla="*/ 4139706 h 6858000"/>
              <a:gd name="connsiteX66" fmla="*/ 1049328 w 2422397"/>
              <a:gd name="connsiteY66" fmla="*/ 4134671 h 6858000"/>
              <a:gd name="connsiteX67" fmla="*/ 1061133 w 2422397"/>
              <a:gd name="connsiteY67" fmla="*/ 4074160 h 6858000"/>
              <a:gd name="connsiteX68" fmla="*/ 1059121 w 2422397"/>
              <a:gd name="connsiteY68" fmla="*/ 3844497 h 6858000"/>
              <a:gd name="connsiteX69" fmla="*/ 1083386 w 2422397"/>
              <a:gd name="connsiteY69" fmla="*/ 3726730 h 6858000"/>
              <a:gd name="connsiteX70" fmla="*/ 1098990 w 2422397"/>
              <a:gd name="connsiteY70" fmla="*/ 3687782 h 6858000"/>
              <a:gd name="connsiteX71" fmla="*/ 1124701 w 2422397"/>
              <a:gd name="connsiteY71" fmla="*/ 3622348 h 6858000"/>
              <a:gd name="connsiteX72" fmla="*/ 1161137 w 2422397"/>
              <a:gd name="connsiteY72" fmla="*/ 3580464 h 6858000"/>
              <a:gd name="connsiteX73" fmla="*/ 1175812 w 2422397"/>
              <a:gd name="connsiteY73" fmla="*/ 3522969 h 6858000"/>
              <a:gd name="connsiteX74" fmla="*/ 1156951 w 2422397"/>
              <a:gd name="connsiteY74" fmla="*/ 3500538 h 6858000"/>
              <a:gd name="connsiteX75" fmla="*/ 1179877 w 2422397"/>
              <a:gd name="connsiteY75" fmla="*/ 3441984 h 6858000"/>
              <a:gd name="connsiteX76" fmla="*/ 1217096 w 2422397"/>
              <a:gd name="connsiteY76" fmla="*/ 3354156 h 6858000"/>
              <a:gd name="connsiteX77" fmla="*/ 1232811 w 2422397"/>
              <a:gd name="connsiteY77" fmla="*/ 3301153 h 6858000"/>
              <a:gd name="connsiteX78" fmla="*/ 1281985 w 2422397"/>
              <a:gd name="connsiteY78" fmla="*/ 3158933 h 6858000"/>
              <a:gd name="connsiteX79" fmla="*/ 1335997 w 2422397"/>
              <a:gd name="connsiteY79" fmla="*/ 3018423 h 6858000"/>
              <a:gd name="connsiteX80" fmla="*/ 1394864 w 2422397"/>
              <a:gd name="connsiteY80" fmla="*/ 2946152 h 6858000"/>
              <a:gd name="connsiteX81" fmla="*/ 1436360 w 2422397"/>
              <a:gd name="connsiteY81" fmla="*/ 2829469 h 6858000"/>
              <a:gd name="connsiteX82" fmla="*/ 1447242 w 2422397"/>
              <a:gd name="connsiteY82" fmla="*/ 2811546 h 6858000"/>
              <a:gd name="connsiteX83" fmla="*/ 1449881 w 2422397"/>
              <a:gd name="connsiteY83" fmla="*/ 2781535 h 6858000"/>
              <a:gd name="connsiteX84" fmla="*/ 1459218 w 2422397"/>
              <a:gd name="connsiteY84" fmla="*/ 2660724 h 6858000"/>
              <a:gd name="connsiteX85" fmla="*/ 1455455 w 2422397"/>
              <a:gd name="connsiteY85" fmla="*/ 2560980 h 6858000"/>
              <a:gd name="connsiteX86" fmla="*/ 1497362 w 2422397"/>
              <a:gd name="connsiteY86" fmla="*/ 2456303 h 6858000"/>
              <a:gd name="connsiteX87" fmla="*/ 1507343 w 2422397"/>
              <a:gd name="connsiteY87" fmla="*/ 2385923 h 6858000"/>
              <a:gd name="connsiteX88" fmla="*/ 1540772 w 2422397"/>
              <a:gd name="connsiteY88" fmla="*/ 2256097 h 6858000"/>
              <a:gd name="connsiteX89" fmla="*/ 1569381 w 2422397"/>
              <a:gd name="connsiteY89" fmla="*/ 2165158 h 6858000"/>
              <a:gd name="connsiteX90" fmla="*/ 1576109 w 2422397"/>
              <a:gd name="connsiteY90" fmla="*/ 2078660 h 6858000"/>
              <a:gd name="connsiteX91" fmla="*/ 1564751 w 2422397"/>
              <a:gd name="connsiteY91" fmla="*/ 2009574 h 6858000"/>
              <a:gd name="connsiteX92" fmla="*/ 1571917 w 2422397"/>
              <a:gd name="connsiteY92" fmla="*/ 1903700 h 6858000"/>
              <a:gd name="connsiteX93" fmla="*/ 1564944 w 2422397"/>
              <a:gd name="connsiteY93" fmla="*/ 1821321 h 6858000"/>
              <a:gd name="connsiteX94" fmla="*/ 1579022 w 2422397"/>
              <a:gd name="connsiteY94" fmla="*/ 1718757 h 6858000"/>
              <a:gd name="connsiteX95" fmla="*/ 1590196 w 2422397"/>
              <a:gd name="connsiteY95" fmla="*/ 1595914 h 6858000"/>
              <a:gd name="connsiteX96" fmla="*/ 1624363 w 2422397"/>
              <a:gd name="connsiteY96" fmla="*/ 1502483 h 6858000"/>
              <a:gd name="connsiteX97" fmla="*/ 1631539 w 2422397"/>
              <a:gd name="connsiteY97" fmla="*/ 1431520 h 6858000"/>
              <a:gd name="connsiteX98" fmla="*/ 1646296 w 2422397"/>
              <a:gd name="connsiteY98" fmla="*/ 1333057 h 6858000"/>
              <a:gd name="connsiteX99" fmla="*/ 1696091 w 2422397"/>
              <a:gd name="connsiteY99" fmla="*/ 1202078 h 6858000"/>
              <a:gd name="connsiteX100" fmla="*/ 1706993 w 2422397"/>
              <a:gd name="connsiteY100" fmla="*/ 1104797 h 6858000"/>
              <a:gd name="connsiteX101" fmla="*/ 1777273 w 2422397"/>
              <a:gd name="connsiteY101" fmla="*/ 916268 h 6858000"/>
              <a:gd name="connsiteX102" fmla="*/ 1850836 w 2422397"/>
              <a:gd name="connsiteY102" fmla="*/ 825516 h 6858000"/>
              <a:gd name="connsiteX103" fmla="*/ 1911831 w 2422397"/>
              <a:gd name="connsiteY103" fmla="*/ 696577 h 6858000"/>
              <a:gd name="connsiteX104" fmla="*/ 1942209 w 2422397"/>
              <a:gd name="connsiteY104" fmla="*/ 575807 h 6858000"/>
              <a:gd name="connsiteX105" fmla="*/ 1951374 w 2422397"/>
              <a:gd name="connsiteY105" fmla="*/ 556682 h 6858000"/>
              <a:gd name="connsiteX106" fmla="*/ 1951170 w 2422397"/>
              <a:gd name="connsiteY106" fmla="*/ 526639 h 6858000"/>
              <a:gd name="connsiteX107" fmla="*/ 1949059 w 2422397"/>
              <a:gd name="connsiteY107" fmla="*/ 405872 h 6858000"/>
              <a:gd name="connsiteX108" fmla="*/ 1954018 w 2422397"/>
              <a:gd name="connsiteY108" fmla="*/ 307622 h 6858000"/>
              <a:gd name="connsiteX109" fmla="*/ 1967790 w 2422397"/>
              <a:gd name="connsiteY109" fmla="*/ 198682 h 6858000"/>
              <a:gd name="connsiteX110" fmla="*/ 1971093 w 2422397"/>
              <a:gd name="connsiteY110" fmla="*/ 127747 h 6858000"/>
              <a:gd name="connsiteX111" fmla="*/ 1951841 w 2422397"/>
              <a:gd name="connsiteY111" fmla="*/ 4678 h 6858000"/>
              <a:gd name="connsiteX112" fmla="*/ 1953649 w 2422397"/>
              <a:gd name="connsiteY112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94129 w 2422397"/>
              <a:gd name="connsiteY35" fmla="*/ 5471630 h 6858000"/>
              <a:gd name="connsiteX36" fmla="*/ 723657 w 2422397"/>
              <a:gd name="connsiteY36" fmla="*/ 5356170 h 6858000"/>
              <a:gd name="connsiteX37" fmla="*/ 723661 w 2422397"/>
              <a:gd name="connsiteY37" fmla="*/ 5356076 h 6858000"/>
              <a:gd name="connsiteX38" fmla="*/ 720651 w 2422397"/>
              <a:gd name="connsiteY38" fmla="*/ 5331990 h 6858000"/>
              <a:gd name="connsiteX39" fmla="*/ 725358 w 2422397"/>
              <a:gd name="connsiteY39" fmla="*/ 5309193 h 6858000"/>
              <a:gd name="connsiteX40" fmla="*/ 726926 w 2422397"/>
              <a:gd name="connsiteY40" fmla="*/ 5311182 h 6858000"/>
              <a:gd name="connsiteX41" fmla="*/ 727761 w 2422397"/>
              <a:gd name="connsiteY41" fmla="*/ 5304702 h 6858000"/>
              <a:gd name="connsiteX42" fmla="*/ 732974 w 2422397"/>
              <a:gd name="connsiteY42" fmla="*/ 5303522 h 6858000"/>
              <a:gd name="connsiteX43" fmla="*/ 762873 w 2422397"/>
              <a:gd name="connsiteY43" fmla="*/ 5269094 h 6858000"/>
              <a:gd name="connsiteX44" fmla="*/ 784867 w 2422397"/>
              <a:gd name="connsiteY44" fmla="*/ 5235785 h 6858000"/>
              <a:gd name="connsiteX45" fmla="*/ 796271 w 2422397"/>
              <a:gd name="connsiteY45" fmla="*/ 5175473 h 6858000"/>
              <a:gd name="connsiteX46" fmla="*/ 821529 w 2422397"/>
              <a:gd name="connsiteY46" fmla="*/ 5012929 h 6858000"/>
              <a:gd name="connsiteX47" fmla="*/ 846340 w 2422397"/>
              <a:gd name="connsiteY47" fmla="*/ 4944976 h 6858000"/>
              <a:gd name="connsiteX48" fmla="*/ 840157 w 2422397"/>
              <a:gd name="connsiteY48" fmla="*/ 4872869 h 6858000"/>
              <a:gd name="connsiteX49" fmla="*/ 855718 w 2422397"/>
              <a:gd name="connsiteY49" fmla="*/ 4850916 h 6858000"/>
              <a:gd name="connsiteX50" fmla="*/ 858709 w 2422397"/>
              <a:gd name="connsiteY50" fmla="*/ 4847264 h 6858000"/>
              <a:gd name="connsiteX51" fmla="*/ 863990 w 2422397"/>
              <a:gd name="connsiteY51" fmla="*/ 4829718 h 6858000"/>
              <a:gd name="connsiteX52" fmla="*/ 873842 w 2422397"/>
              <a:gd name="connsiteY52" fmla="*/ 4828439 h 6858000"/>
              <a:gd name="connsiteX53" fmla="*/ 887779 w 2422397"/>
              <a:gd name="connsiteY53" fmla="*/ 4804655 h 6858000"/>
              <a:gd name="connsiteX54" fmla="*/ 893894 w 2422397"/>
              <a:gd name="connsiteY54" fmla="*/ 4777060 h 6858000"/>
              <a:gd name="connsiteX55" fmla="*/ 883546 w 2422397"/>
              <a:gd name="connsiteY55" fmla="*/ 4777089 h 6858000"/>
              <a:gd name="connsiteX56" fmla="*/ 883812 w 2422397"/>
              <a:gd name="connsiteY56" fmla="*/ 4774559 h 6858000"/>
              <a:gd name="connsiteX57" fmla="*/ 903401 w 2422397"/>
              <a:gd name="connsiteY57" fmla="*/ 4679442 h 6858000"/>
              <a:gd name="connsiteX58" fmla="*/ 916253 w 2422397"/>
              <a:gd name="connsiteY58" fmla="*/ 4651970 h 6858000"/>
              <a:gd name="connsiteX59" fmla="*/ 922608 w 2422397"/>
              <a:gd name="connsiteY59" fmla="*/ 4649785 h 6858000"/>
              <a:gd name="connsiteX60" fmla="*/ 924139 w 2422397"/>
              <a:gd name="connsiteY60" fmla="*/ 4631605 h 6858000"/>
              <a:gd name="connsiteX61" fmla="*/ 985938 w 2422397"/>
              <a:gd name="connsiteY61" fmla="*/ 4515358 h 6858000"/>
              <a:gd name="connsiteX62" fmla="*/ 1011638 w 2422397"/>
              <a:gd name="connsiteY62" fmla="*/ 4352312 h 6858000"/>
              <a:gd name="connsiteX63" fmla="*/ 1049579 w 2422397"/>
              <a:gd name="connsiteY63" fmla="*/ 4237953 h 6858000"/>
              <a:gd name="connsiteX64" fmla="*/ 1041314 w 2422397"/>
              <a:gd name="connsiteY64" fmla="*/ 4139706 h 6858000"/>
              <a:gd name="connsiteX65" fmla="*/ 1049328 w 2422397"/>
              <a:gd name="connsiteY65" fmla="*/ 4134671 h 6858000"/>
              <a:gd name="connsiteX66" fmla="*/ 1061133 w 2422397"/>
              <a:gd name="connsiteY66" fmla="*/ 4074160 h 6858000"/>
              <a:gd name="connsiteX67" fmla="*/ 1059121 w 2422397"/>
              <a:gd name="connsiteY67" fmla="*/ 3844497 h 6858000"/>
              <a:gd name="connsiteX68" fmla="*/ 1083386 w 2422397"/>
              <a:gd name="connsiteY68" fmla="*/ 3726730 h 6858000"/>
              <a:gd name="connsiteX69" fmla="*/ 1098990 w 2422397"/>
              <a:gd name="connsiteY69" fmla="*/ 3687782 h 6858000"/>
              <a:gd name="connsiteX70" fmla="*/ 1124701 w 2422397"/>
              <a:gd name="connsiteY70" fmla="*/ 3622348 h 6858000"/>
              <a:gd name="connsiteX71" fmla="*/ 1161137 w 2422397"/>
              <a:gd name="connsiteY71" fmla="*/ 3580464 h 6858000"/>
              <a:gd name="connsiteX72" fmla="*/ 1175812 w 2422397"/>
              <a:gd name="connsiteY72" fmla="*/ 3522969 h 6858000"/>
              <a:gd name="connsiteX73" fmla="*/ 1156951 w 2422397"/>
              <a:gd name="connsiteY73" fmla="*/ 3500538 h 6858000"/>
              <a:gd name="connsiteX74" fmla="*/ 1179877 w 2422397"/>
              <a:gd name="connsiteY74" fmla="*/ 3441984 h 6858000"/>
              <a:gd name="connsiteX75" fmla="*/ 1217096 w 2422397"/>
              <a:gd name="connsiteY75" fmla="*/ 3354156 h 6858000"/>
              <a:gd name="connsiteX76" fmla="*/ 1232811 w 2422397"/>
              <a:gd name="connsiteY76" fmla="*/ 3301153 h 6858000"/>
              <a:gd name="connsiteX77" fmla="*/ 1281985 w 2422397"/>
              <a:gd name="connsiteY77" fmla="*/ 3158933 h 6858000"/>
              <a:gd name="connsiteX78" fmla="*/ 1335997 w 2422397"/>
              <a:gd name="connsiteY78" fmla="*/ 3018423 h 6858000"/>
              <a:gd name="connsiteX79" fmla="*/ 1394864 w 2422397"/>
              <a:gd name="connsiteY79" fmla="*/ 2946152 h 6858000"/>
              <a:gd name="connsiteX80" fmla="*/ 1436360 w 2422397"/>
              <a:gd name="connsiteY80" fmla="*/ 2829469 h 6858000"/>
              <a:gd name="connsiteX81" fmla="*/ 1447242 w 2422397"/>
              <a:gd name="connsiteY81" fmla="*/ 2811546 h 6858000"/>
              <a:gd name="connsiteX82" fmla="*/ 1449881 w 2422397"/>
              <a:gd name="connsiteY82" fmla="*/ 2781535 h 6858000"/>
              <a:gd name="connsiteX83" fmla="*/ 1459218 w 2422397"/>
              <a:gd name="connsiteY83" fmla="*/ 2660724 h 6858000"/>
              <a:gd name="connsiteX84" fmla="*/ 1455455 w 2422397"/>
              <a:gd name="connsiteY84" fmla="*/ 2560980 h 6858000"/>
              <a:gd name="connsiteX85" fmla="*/ 1497362 w 2422397"/>
              <a:gd name="connsiteY85" fmla="*/ 2456303 h 6858000"/>
              <a:gd name="connsiteX86" fmla="*/ 1507343 w 2422397"/>
              <a:gd name="connsiteY86" fmla="*/ 2385923 h 6858000"/>
              <a:gd name="connsiteX87" fmla="*/ 1540772 w 2422397"/>
              <a:gd name="connsiteY87" fmla="*/ 2256097 h 6858000"/>
              <a:gd name="connsiteX88" fmla="*/ 1569381 w 2422397"/>
              <a:gd name="connsiteY88" fmla="*/ 2165158 h 6858000"/>
              <a:gd name="connsiteX89" fmla="*/ 1576109 w 2422397"/>
              <a:gd name="connsiteY89" fmla="*/ 2078660 h 6858000"/>
              <a:gd name="connsiteX90" fmla="*/ 1564751 w 2422397"/>
              <a:gd name="connsiteY90" fmla="*/ 2009574 h 6858000"/>
              <a:gd name="connsiteX91" fmla="*/ 1571917 w 2422397"/>
              <a:gd name="connsiteY91" fmla="*/ 1903700 h 6858000"/>
              <a:gd name="connsiteX92" fmla="*/ 1564944 w 2422397"/>
              <a:gd name="connsiteY92" fmla="*/ 1821321 h 6858000"/>
              <a:gd name="connsiteX93" fmla="*/ 1579022 w 2422397"/>
              <a:gd name="connsiteY93" fmla="*/ 1718757 h 6858000"/>
              <a:gd name="connsiteX94" fmla="*/ 1590196 w 2422397"/>
              <a:gd name="connsiteY94" fmla="*/ 1595914 h 6858000"/>
              <a:gd name="connsiteX95" fmla="*/ 1624363 w 2422397"/>
              <a:gd name="connsiteY95" fmla="*/ 1502483 h 6858000"/>
              <a:gd name="connsiteX96" fmla="*/ 1631539 w 2422397"/>
              <a:gd name="connsiteY96" fmla="*/ 1431520 h 6858000"/>
              <a:gd name="connsiteX97" fmla="*/ 1646296 w 2422397"/>
              <a:gd name="connsiteY97" fmla="*/ 1333057 h 6858000"/>
              <a:gd name="connsiteX98" fmla="*/ 1696091 w 2422397"/>
              <a:gd name="connsiteY98" fmla="*/ 1202078 h 6858000"/>
              <a:gd name="connsiteX99" fmla="*/ 1706993 w 2422397"/>
              <a:gd name="connsiteY99" fmla="*/ 1104797 h 6858000"/>
              <a:gd name="connsiteX100" fmla="*/ 1777273 w 2422397"/>
              <a:gd name="connsiteY100" fmla="*/ 916268 h 6858000"/>
              <a:gd name="connsiteX101" fmla="*/ 1850836 w 2422397"/>
              <a:gd name="connsiteY101" fmla="*/ 825516 h 6858000"/>
              <a:gd name="connsiteX102" fmla="*/ 1911831 w 2422397"/>
              <a:gd name="connsiteY102" fmla="*/ 696577 h 6858000"/>
              <a:gd name="connsiteX103" fmla="*/ 1942209 w 2422397"/>
              <a:gd name="connsiteY103" fmla="*/ 575807 h 6858000"/>
              <a:gd name="connsiteX104" fmla="*/ 1951374 w 2422397"/>
              <a:gd name="connsiteY104" fmla="*/ 556682 h 6858000"/>
              <a:gd name="connsiteX105" fmla="*/ 1951170 w 2422397"/>
              <a:gd name="connsiteY105" fmla="*/ 526639 h 6858000"/>
              <a:gd name="connsiteX106" fmla="*/ 1949059 w 2422397"/>
              <a:gd name="connsiteY106" fmla="*/ 405872 h 6858000"/>
              <a:gd name="connsiteX107" fmla="*/ 1954018 w 2422397"/>
              <a:gd name="connsiteY107" fmla="*/ 307622 h 6858000"/>
              <a:gd name="connsiteX108" fmla="*/ 1967790 w 2422397"/>
              <a:gd name="connsiteY108" fmla="*/ 198682 h 6858000"/>
              <a:gd name="connsiteX109" fmla="*/ 1971093 w 2422397"/>
              <a:gd name="connsiteY109" fmla="*/ 127747 h 6858000"/>
              <a:gd name="connsiteX110" fmla="*/ 1951841 w 2422397"/>
              <a:gd name="connsiteY110" fmla="*/ 4678 h 6858000"/>
              <a:gd name="connsiteX111" fmla="*/ 1953649 w 2422397"/>
              <a:gd name="connsiteY111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94129 w 2422397"/>
              <a:gd name="connsiteY35" fmla="*/ 5471630 h 6858000"/>
              <a:gd name="connsiteX36" fmla="*/ 723657 w 2422397"/>
              <a:gd name="connsiteY36" fmla="*/ 5356170 h 6858000"/>
              <a:gd name="connsiteX37" fmla="*/ 723661 w 2422397"/>
              <a:gd name="connsiteY37" fmla="*/ 5356076 h 6858000"/>
              <a:gd name="connsiteX38" fmla="*/ 725358 w 2422397"/>
              <a:gd name="connsiteY38" fmla="*/ 5309193 h 6858000"/>
              <a:gd name="connsiteX39" fmla="*/ 726926 w 2422397"/>
              <a:gd name="connsiteY39" fmla="*/ 5311182 h 6858000"/>
              <a:gd name="connsiteX40" fmla="*/ 727761 w 2422397"/>
              <a:gd name="connsiteY40" fmla="*/ 5304702 h 6858000"/>
              <a:gd name="connsiteX41" fmla="*/ 732974 w 2422397"/>
              <a:gd name="connsiteY41" fmla="*/ 5303522 h 6858000"/>
              <a:gd name="connsiteX42" fmla="*/ 762873 w 2422397"/>
              <a:gd name="connsiteY42" fmla="*/ 5269094 h 6858000"/>
              <a:gd name="connsiteX43" fmla="*/ 784867 w 2422397"/>
              <a:gd name="connsiteY43" fmla="*/ 5235785 h 6858000"/>
              <a:gd name="connsiteX44" fmla="*/ 796271 w 2422397"/>
              <a:gd name="connsiteY44" fmla="*/ 5175473 h 6858000"/>
              <a:gd name="connsiteX45" fmla="*/ 821529 w 2422397"/>
              <a:gd name="connsiteY45" fmla="*/ 5012929 h 6858000"/>
              <a:gd name="connsiteX46" fmla="*/ 846340 w 2422397"/>
              <a:gd name="connsiteY46" fmla="*/ 4944976 h 6858000"/>
              <a:gd name="connsiteX47" fmla="*/ 840157 w 2422397"/>
              <a:gd name="connsiteY47" fmla="*/ 4872869 h 6858000"/>
              <a:gd name="connsiteX48" fmla="*/ 855718 w 2422397"/>
              <a:gd name="connsiteY48" fmla="*/ 4850916 h 6858000"/>
              <a:gd name="connsiteX49" fmla="*/ 858709 w 2422397"/>
              <a:gd name="connsiteY49" fmla="*/ 4847264 h 6858000"/>
              <a:gd name="connsiteX50" fmla="*/ 863990 w 2422397"/>
              <a:gd name="connsiteY50" fmla="*/ 4829718 h 6858000"/>
              <a:gd name="connsiteX51" fmla="*/ 873842 w 2422397"/>
              <a:gd name="connsiteY51" fmla="*/ 4828439 h 6858000"/>
              <a:gd name="connsiteX52" fmla="*/ 887779 w 2422397"/>
              <a:gd name="connsiteY52" fmla="*/ 4804655 h 6858000"/>
              <a:gd name="connsiteX53" fmla="*/ 893894 w 2422397"/>
              <a:gd name="connsiteY53" fmla="*/ 4777060 h 6858000"/>
              <a:gd name="connsiteX54" fmla="*/ 883546 w 2422397"/>
              <a:gd name="connsiteY54" fmla="*/ 4777089 h 6858000"/>
              <a:gd name="connsiteX55" fmla="*/ 883812 w 2422397"/>
              <a:gd name="connsiteY55" fmla="*/ 4774559 h 6858000"/>
              <a:gd name="connsiteX56" fmla="*/ 903401 w 2422397"/>
              <a:gd name="connsiteY56" fmla="*/ 4679442 h 6858000"/>
              <a:gd name="connsiteX57" fmla="*/ 916253 w 2422397"/>
              <a:gd name="connsiteY57" fmla="*/ 4651970 h 6858000"/>
              <a:gd name="connsiteX58" fmla="*/ 922608 w 2422397"/>
              <a:gd name="connsiteY58" fmla="*/ 4649785 h 6858000"/>
              <a:gd name="connsiteX59" fmla="*/ 924139 w 2422397"/>
              <a:gd name="connsiteY59" fmla="*/ 4631605 h 6858000"/>
              <a:gd name="connsiteX60" fmla="*/ 985938 w 2422397"/>
              <a:gd name="connsiteY60" fmla="*/ 4515358 h 6858000"/>
              <a:gd name="connsiteX61" fmla="*/ 1011638 w 2422397"/>
              <a:gd name="connsiteY61" fmla="*/ 4352312 h 6858000"/>
              <a:gd name="connsiteX62" fmla="*/ 1049579 w 2422397"/>
              <a:gd name="connsiteY62" fmla="*/ 4237953 h 6858000"/>
              <a:gd name="connsiteX63" fmla="*/ 1041314 w 2422397"/>
              <a:gd name="connsiteY63" fmla="*/ 4139706 h 6858000"/>
              <a:gd name="connsiteX64" fmla="*/ 1049328 w 2422397"/>
              <a:gd name="connsiteY64" fmla="*/ 4134671 h 6858000"/>
              <a:gd name="connsiteX65" fmla="*/ 1061133 w 2422397"/>
              <a:gd name="connsiteY65" fmla="*/ 4074160 h 6858000"/>
              <a:gd name="connsiteX66" fmla="*/ 1059121 w 2422397"/>
              <a:gd name="connsiteY66" fmla="*/ 3844497 h 6858000"/>
              <a:gd name="connsiteX67" fmla="*/ 1083386 w 2422397"/>
              <a:gd name="connsiteY67" fmla="*/ 3726730 h 6858000"/>
              <a:gd name="connsiteX68" fmla="*/ 1098990 w 2422397"/>
              <a:gd name="connsiteY68" fmla="*/ 3687782 h 6858000"/>
              <a:gd name="connsiteX69" fmla="*/ 1124701 w 2422397"/>
              <a:gd name="connsiteY69" fmla="*/ 3622348 h 6858000"/>
              <a:gd name="connsiteX70" fmla="*/ 1161137 w 2422397"/>
              <a:gd name="connsiteY70" fmla="*/ 3580464 h 6858000"/>
              <a:gd name="connsiteX71" fmla="*/ 1175812 w 2422397"/>
              <a:gd name="connsiteY71" fmla="*/ 3522969 h 6858000"/>
              <a:gd name="connsiteX72" fmla="*/ 1156951 w 2422397"/>
              <a:gd name="connsiteY72" fmla="*/ 3500538 h 6858000"/>
              <a:gd name="connsiteX73" fmla="*/ 1179877 w 2422397"/>
              <a:gd name="connsiteY73" fmla="*/ 3441984 h 6858000"/>
              <a:gd name="connsiteX74" fmla="*/ 1217096 w 2422397"/>
              <a:gd name="connsiteY74" fmla="*/ 3354156 h 6858000"/>
              <a:gd name="connsiteX75" fmla="*/ 1232811 w 2422397"/>
              <a:gd name="connsiteY75" fmla="*/ 3301153 h 6858000"/>
              <a:gd name="connsiteX76" fmla="*/ 1281985 w 2422397"/>
              <a:gd name="connsiteY76" fmla="*/ 3158933 h 6858000"/>
              <a:gd name="connsiteX77" fmla="*/ 1335997 w 2422397"/>
              <a:gd name="connsiteY77" fmla="*/ 3018423 h 6858000"/>
              <a:gd name="connsiteX78" fmla="*/ 1394864 w 2422397"/>
              <a:gd name="connsiteY78" fmla="*/ 2946152 h 6858000"/>
              <a:gd name="connsiteX79" fmla="*/ 1436360 w 2422397"/>
              <a:gd name="connsiteY79" fmla="*/ 2829469 h 6858000"/>
              <a:gd name="connsiteX80" fmla="*/ 1447242 w 2422397"/>
              <a:gd name="connsiteY80" fmla="*/ 2811546 h 6858000"/>
              <a:gd name="connsiteX81" fmla="*/ 1449881 w 2422397"/>
              <a:gd name="connsiteY81" fmla="*/ 2781535 h 6858000"/>
              <a:gd name="connsiteX82" fmla="*/ 1459218 w 2422397"/>
              <a:gd name="connsiteY82" fmla="*/ 2660724 h 6858000"/>
              <a:gd name="connsiteX83" fmla="*/ 1455455 w 2422397"/>
              <a:gd name="connsiteY83" fmla="*/ 2560980 h 6858000"/>
              <a:gd name="connsiteX84" fmla="*/ 1497362 w 2422397"/>
              <a:gd name="connsiteY84" fmla="*/ 2456303 h 6858000"/>
              <a:gd name="connsiteX85" fmla="*/ 1507343 w 2422397"/>
              <a:gd name="connsiteY85" fmla="*/ 2385923 h 6858000"/>
              <a:gd name="connsiteX86" fmla="*/ 1540772 w 2422397"/>
              <a:gd name="connsiteY86" fmla="*/ 2256097 h 6858000"/>
              <a:gd name="connsiteX87" fmla="*/ 1569381 w 2422397"/>
              <a:gd name="connsiteY87" fmla="*/ 2165158 h 6858000"/>
              <a:gd name="connsiteX88" fmla="*/ 1576109 w 2422397"/>
              <a:gd name="connsiteY88" fmla="*/ 2078660 h 6858000"/>
              <a:gd name="connsiteX89" fmla="*/ 1564751 w 2422397"/>
              <a:gd name="connsiteY89" fmla="*/ 2009574 h 6858000"/>
              <a:gd name="connsiteX90" fmla="*/ 1571917 w 2422397"/>
              <a:gd name="connsiteY90" fmla="*/ 1903700 h 6858000"/>
              <a:gd name="connsiteX91" fmla="*/ 1564944 w 2422397"/>
              <a:gd name="connsiteY91" fmla="*/ 1821321 h 6858000"/>
              <a:gd name="connsiteX92" fmla="*/ 1579022 w 2422397"/>
              <a:gd name="connsiteY92" fmla="*/ 1718757 h 6858000"/>
              <a:gd name="connsiteX93" fmla="*/ 1590196 w 2422397"/>
              <a:gd name="connsiteY93" fmla="*/ 1595914 h 6858000"/>
              <a:gd name="connsiteX94" fmla="*/ 1624363 w 2422397"/>
              <a:gd name="connsiteY94" fmla="*/ 1502483 h 6858000"/>
              <a:gd name="connsiteX95" fmla="*/ 1631539 w 2422397"/>
              <a:gd name="connsiteY95" fmla="*/ 1431520 h 6858000"/>
              <a:gd name="connsiteX96" fmla="*/ 1646296 w 2422397"/>
              <a:gd name="connsiteY96" fmla="*/ 1333057 h 6858000"/>
              <a:gd name="connsiteX97" fmla="*/ 1696091 w 2422397"/>
              <a:gd name="connsiteY97" fmla="*/ 1202078 h 6858000"/>
              <a:gd name="connsiteX98" fmla="*/ 1706993 w 2422397"/>
              <a:gd name="connsiteY98" fmla="*/ 1104797 h 6858000"/>
              <a:gd name="connsiteX99" fmla="*/ 1777273 w 2422397"/>
              <a:gd name="connsiteY99" fmla="*/ 916268 h 6858000"/>
              <a:gd name="connsiteX100" fmla="*/ 1850836 w 2422397"/>
              <a:gd name="connsiteY100" fmla="*/ 825516 h 6858000"/>
              <a:gd name="connsiteX101" fmla="*/ 1911831 w 2422397"/>
              <a:gd name="connsiteY101" fmla="*/ 696577 h 6858000"/>
              <a:gd name="connsiteX102" fmla="*/ 1942209 w 2422397"/>
              <a:gd name="connsiteY102" fmla="*/ 575807 h 6858000"/>
              <a:gd name="connsiteX103" fmla="*/ 1951374 w 2422397"/>
              <a:gd name="connsiteY103" fmla="*/ 556682 h 6858000"/>
              <a:gd name="connsiteX104" fmla="*/ 1951170 w 2422397"/>
              <a:gd name="connsiteY104" fmla="*/ 526639 h 6858000"/>
              <a:gd name="connsiteX105" fmla="*/ 1949059 w 2422397"/>
              <a:gd name="connsiteY105" fmla="*/ 405872 h 6858000"/>
              <a:gd name="connsiteX106" fmla="*/ 1954018 w 2422397"/>
              <a:gd name="connsiteY106" fmla="*/ 307622 h 6858000"/>
              <a:gd name="connsiteX107" fmla="*/ 1967790 w 2422397"/>
              <a:gd name="connsiteY107" fmla="*/ 198682 h 6858000"/>
              <a:gd name="connsiteX108" fmla="*/ 1971093 w 2422397"/>
              <a:gd name="connsiteY108" fmla="*/ 127747 h 6858000"/>
              <a:gd name="connsiteX109" fmla="*/ 1951841 w 2422397"/>
              <a:gd name="connsiteY109" fmla="*/ 4678 h 6858000"/>
              <a:gd name="connsiteX110" fmla="*/ 1953649 w 2422397"/>
              <a:gd name="connsiteY110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54861 w 2422397"/>
              <a:gd name="connsiteY35" fmla="*/ 5538948 h 6858000"/>
              <a:gd name="connsiteX36" fmla="*/ 723657 w 2422397"/>
              <a:gd name="connsiteY36" fmla="*/ 5356170 h 6858000"/>
              <a:gd name="connsiteX37" fmla="*/ 723661 w 2422397"/>
              <a:gd name="connsiteY37" fmla="*/ 5356076 h 6858000"/>
              <a:gd name="connsiteX38" fmla="*/ 725358 w 2422397"/>
              <a:gd name="connsiteY38" fmla="*/ 5309193 h 6858000"/>
              <a:gd name="connsiteX39" fmla="*/ 726926 w 2422397"/>
              <a:gd name="connsiteY39" fmla="*/ 5311182 h 6858000"/>
              <a:gd name="connsiteX40" fmla="*/ 727761 w 2422397"/>
              <a:gd name="connsiteY40" fmla="*/ 5304702 h 6858000"/>
              <a:gd name="connsiteX41" fmla="*/ 732974 w 2422397"/>
              <a:gd name="connsiteY41" fmla="*/ 5303522 h 6858000"/>
              <a:gd name="connsiteX42" fmla="*/ 762873 w 2422397"/>
              <a:gd name="connsiteY42" fmla="*/ 5269094 h 6858000"/>
              <a:gd name="connsiteX43" fmla="*/ 784867 w 2422397"/>
              <a:gd name="connsiteY43" fmla="*/ 5235785 h 6858000"/>
              <a:gd name="connsiteX44" fmla="*/ 796271 w 2422397"/>
              <a:gd name="connsiteY44" fmla="*/ 5175473 h 6858000"/>
              <a:gd name="connsiteX45" fmla="*/ 821529 w 2422397"/>
              <a:gd name="connsiteY45" fmla="*/ 5012929 h 6858000"/>
              <a:gd name="connsiteX46" fmla="*/ 846340 w 2422397"/>
              <a:gd name="connsiteY46" fmla="*/ 4944976 h 6858000"/>
              <a:gd name="connsiteX47" fmla="*/ 840157 w 2422397"/>
              <a:gd name="connsiteY47" fmla="*/ 4872869 h 6858000"/>
              <a:gd name="connsiteX48" fmla="*/ 855718 w 2422397"/>
              <a:gd name="connsiteY48" fmla="*/ 4850916 h 6858000"/>
              <a:gd name="connsiteX49" fmla="*/ 858709 w 2422397"/>
              <a:gd name="connsiteY49" fmla="*/ 4847264 h 6858000"/>
              <a:gd name="connsiteX50" fmla="*/ 863990 w 2422397"/>
              <a:gd name="connsiteY50" fmla="*/ 4829718 h 6858000"/>
              <a:gd name="connsiteX51" fmla="*/ 873842 w 2422397"/>
              <a:gd name="connsiteY51" fmla="*/ 4828439 h 6858000"/>
              <a:gd name="connsiteX52" fmla="*/ 887779 w 2422397"/>
              <a:gd name="connsiteY52" fmla="*/ 4804655 h 6858000"/>
              <a:gd name="connsiteX53" fmla="*/ 893894 w 2422397"/>
              <a:gd name="connsiteY53" fmla="*/ 4777060 h 6858000"/>
              <a:gd name="connsiteX54" fmla="*/ 883546 w 2422397"/>
              <a:gd name="connsiteY54" fmla="*/ 4777089 h 6858000"/>
              <a:gd name="connsiteX55" fmla="*/ 883812 w 2422397"/>
              <a:gd name="connsiteY55" fmla="*/ 4774559 h 6858000"/>
              <a:gd name="connsiteX56" fmla="*/ 903401 w 2422397"/>
              <a:gd name="connsiteY56" fmla="*/ 4679442 h 6858000"/>
              <a:gd name="connsiteX57" fmla="*/ 916253 w 2422397"/>
              <a:gd name="connsiteY57" fmla="*/ 4651970 h 6858000"/>
              <a:gd name="connsiteX58" fmla="*/ 922608 w 2422397"/>
              <a:gd name="connsiteY58" fmla="*/ 4649785 h 6858000"/>
              <a:gd name="connsiteX59" fmla="*/ 924139 w 2422397"/>
              <a:gd name="connsiteY59" fmla="*/ 4631605 h 6858000"/>
              <a:gd name="connsiteX60" fmla="*/ 985938 w 2422397"/>
              <a:gd name="connsiteY60" fmla="*/ 4515358 h 6858000"/>
              <a:gd name="connsiteX61" fmla="*/ 1011638 w 2422397"/>
              <a:gd name="connsiteY61" fmla="*/ 4352312 h 6858000"/>
              <a:gd name="connsiteX62" fmla="*/ 1049579 w 2422397"/>
              <a:gd name="connsiteY62" fmla="*/ 4237953 h 6858000"/>
              <a:gd name="connsiteX63" fmla="*/ 1041314 w 2422397"/>
              <a:gd name="connsiteY63" fmla="*/ 4139706 h 6858000"/>
              <a:gd name="connsiteX64" fmla="*/ 1049328 w 2422397"/>
              <a:gd name="connsiteY64" fmla="*/ 4134671 h 6858000"/>
              <a:gd name="connsiteX65" fmla="*/ 1061133 w 2422397"/>
              <a:gd name="connsiteY65" fmla="*/ 4074160 h 6858000"/>
              <a:gd name="connsiteX66" fmla="*/ 1059121 w 2422397"/>
              <a:gd name="connsiteY66" fmla="*/ 3844497 h 6858000"/>
              <a:gd name="connsiteX67" fmla="*/ 1083386 w 2422397"/>
              <a:gd name="connsiteY67" fmla="*/ 3726730 h 6858000"/>
              <a:gd name="connsiteX68" fmla="*/ 1098990 w 2422397"/>
              <a:gd name="connsiteY68" fmla="*/ 3687782 h 6858000"/>
              <a:gd name="connsiteX69" fmla="*/ 1124701 w 2422397"/>
              <a:gd name="connsiteY69" fmla="*/ 3622348 h 6858000"/>
              <a:gd name="connsiteX70" fmla="*/ 1161137 w 2422397"/>
              <a:gd name="connsiteY70" fmla="*/ 3580464 h 6858000"/>
              <a:gd name="connsiteX71" fmla="*/ 1175812 w 2422397"/>
              <a:gd name="connsiteY71" fmla="*/ 3522969 h 6858000"/>
              <a:gd name="connsiteX72" fmla="*/ 1156951 w 2422397"/>
              <a:gd name="connsiteY72" fmla="*/ 3500538 h 6858000"/>
              <a:gd name="connsiteX73" fmla="*/ 1179877 w 2422397"/>
              <a:gd name="connsiteY73" fmla="*/ 3441984 h 6858000"/>
              <a:gd name="connsiteX74" fmla="*/ 1217096 w 2422397"/>
              <a:gd name="connsiteY74" fmla="*/ 3354156 h 6858000"/>
              <a:gd name="connsiteX75" fmla="*/ 1232811 w 2422397"/>
              <a:gd name="connsiteY75" fmla="*/ 3301153 h 6858000"/>
              <a:gd name="connsiteX76" fmla="*/ 1281985 w 2422397"/>
              <a:gd name="connsiteY76" fmla="*/ 3158933 h 6858000"/>
              <a:gd name="connsiteX77" fmla="*/ 1335997 w 2422397"/>
              <a:gd name="connsiteY77" fmla="*/ 3018423 h 6858000"/>
              <a:gd name="connsiteX78" fmla="*/ 1394864 w 2422397"/>
              <a:gd name="connsiteY78" fmla="*/ 2946152 h 6858000"/>
              <a:gd name="connsiteX79" fmla="*/ 1436360 w 2422397"/>
              <a:gd name="connsiteY79" fmla="*/ 2829469 h 6858000"/>
              <a:gd name="connsiteX80" fmla="*/ 1447242 w 2422397"/>
              <a:gd name="connsiteY80" fmla="*/ 2811546 h 6858000"/>
              <a:gd name="connsiteX81" fmla="*/ 1449881 w 2422397"/>
              <a:gd name="connsiteY81" fmla="*/ 2781535 h 6858000"/>
              <a:gd name="connsiteX82" fmla="*/ 1459218 w 2422397"/>
              <a:gd name="connsiteY82" fmla="*/ 2660724 h 6858000"/>
              <a:gd name="connsiteX83" fmla="*/ 1455455 w 2422397"/>
              <a:gd name="connsiteY83" fmla="*/ 2560980 h 6858000"/>
              <a:gd name="connsiteX84" fmla="*/ 1497362 w 2422397"/>
              <a:gd name="connsiteY84" fmla="*/ 2456303 h 6858000"/>
              <a:gd name="connsiteX85" fmla="*/ 1507343 w 2422397"/>
              <a:gd name="connsiteY85" fmla="*/ 2385923 h 6858000"/>
              <a:gd name="connsiteX86" fmla="*/ 1540772 w 2422397"/>
              <a:gd name="connsiteY86" fmla="*/ 2256097 h 6858000"/>
              <a:gd name="connsiteX87" fmla="*/ 1569381 w 2422397"/>
              <a:gd name="connsiteY87" fmla="*/ 2165158 h 6858000"/>
              <a:gd name="connsiteX88" fmla="*/ 1576109 w 2422397"/>
              <a:gd name="connsiteY88" fmla="*/ 2078660 h 6858000"/>
              <a:gd name="connsiteX89" fmla="*/ 1564751 w 2422397"/>
              <a:gd name="connsiteY89" fmla="*/ 2009574 h 6858000"/>
              <a:gd name="connsiteX90" fmla="*/ 1571917 w 2422397"/>
              <a:gd name="connsiteY90" fmla="*/ 1903700 h 6858000"/>
              <a:gd name="connsiteX91" fmla="*/ 1564944 w 2422397"/>
              <a:gd name="connsiteY91" fmla="*/ 1821321 h 6858000"/>
              <a:gd name="connsiteX92" fmla="*/ 1579022 w 2422397"/>
              <a:gd name="connsiteY92" fmla="*/ 1718757 h 6858000"/>
              <a:gd name="connsiteX93" fmla="*/ 1590196 w 2422397"/>
              <a:gd name="connsiteY93" fmla="*/ 1595914 h 6858000"/>
              <a:gd name="connsiteX94" fmla="*/ 1624363 w 2422397"/>
              <a:gd name="connsiteY94" fmla="*/ 1502483 h 6858000"/>
              <a:gd name="connsiteX95" fmla="*/ 1631539 w 2422397"/>
              <a:gd name="connsiteY95" fmla="*/ 1431520 h 6858000"/>
              <a:gd name="connsiteX96" fmla="*/ 1646296 w 2422397"/>
              <a:gd name="connsiteY96" fmla="*/ 1333057 h 6858000"/>
              <a:gd name="connsiteX97" fmla="*/ 1696091 w 2422397"/>
              <a:gd name="connsiteY97" fmla="*/ 1202078 h 6858000"/>
              <a:gd name="connsiteX98" fmla="*/ 1706993 w 2422397"/>
              <a:gd name="connsiteY98" fmla="*/ 1104797 h 6858000"/>
              <a:gd name="connsiteX99" fmla="*/ 1777273 w 2422397"/>
              <a:gd name="connsiteY99" fmla="*/ 916268 h 6858000"/>
              <a:gd name="connsiteX100" fmla="*/ 1850836 w 2422397"/>
              <a:gd name="connsiteY100" fmla="*/ 825516 h 6858000"/>
              <a:gd name="connsiteX101" fmla="*/ 1911831 w 2422397"/>
              <a:gd name="connsiteY101" fmla="*/ 696577 h 6858000"/>
              <a:gd name="connsiteX102" fmla="*/ 1942209 w 2422397"/>
              <a:gd name="connsiteY102" fmla="*/ 575807 h 6858000"/>
              <a:gd name="connsiteX103" fmla="*/ 1951374 w 2422397"/>
              <a:gd name="connsiteY103" fmla="*/ 556682 h 6858000"/>
              <a:gd name="connsiteX104" fmla="*/ 1951170 w 2422397"/>
              <a:gd name="connsiteY104" fmla="*/ 526639 h 6858000"/>
              <a:gd name="connsiteX105" fmla="*/ 1949059 w 2422397"/>
              <a:gd name="connsiteY105" fmla="*/ 405872 h 6858000"/>
              <a:gd name="connsiteX106" fmla="*/ 1954018 w 2422397"/>
              <a:gd name="connsiteY106" fmla="*/ 307622 h 6858000"/>
              <a:gd name="connsiteX107" fmla="*/ 1967790 w 2422397"/>
              <a:gd name="connsiteY107" fmla="*/ 198682 h 6858000"/>
              <a:gd name="connsiteX108" fmla="*/ 1971093 w 2422397"/>
              <a:gd name="connsiteY108" fmla="*/ 127747 h 6858000"/>
              <a:gd name="connsiteX109" fmla="*/ 1951841 w 2422397"/>
              <a:gd name="connsiteY109" fmla="*/ 4678 h 6858000"/>
              <a:gd name="connsiteX110" fmla="*/ 1953649 w 2422397"/>
              <a:gd name="connsiteY110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68724 w 2422397"/>
              <a:gd name="connsiteY9" fmla="*/ 6547069 h 6858000"/>
              <a:gd name="connsiteX10" fmla="*/ 199197 w 2422397"/>
              <a:gd name="connsiteY10" fmla="*/ 6509743 h 6858000"/>
              <a:gd name="connsiteX11" fmla="*/ 247224 w 2422397"/>
              <a:gd name="connsiteY11" fmla="*/ 6455839 h 6858000"/>
              <a:gd name="connsiteX12" fmla="*/ 270687 w 2422397"/>
              <a:gd name="connsiteY12" fmla="*/ 6418363 h 6858000"/>
              <a:gd name="connsiteX13" fmla="*/ 339376 w 2422397"/>
              <a:gd name="connsiteY13" fmla="*/ 6322934 h 6858000"/>
              <a:gd name="connsiteX14" fmla="*/ 393529 w 2422397"/>
              <a:gd name="connsiteY14" fmla="*/ 6259863 h 6858000"/>
              <a:gd name="connsiteX15" fmla="*/ 443949 w 2422397"/>
              <a:gd name="connsiteY15" fmla="*/ 6218313 h 6858000"/>
              <a:gd name="connsiteX16" fmla="*/ 478259 w 2422397"/>
              <a:gd name="connsiteY16" fmla="*/ 6183918 h 6858000"/>
              <a:gd name="connsiteX17" fmla="*/ 482177 w 2422397"/>
              <a:gd name="connsiteY17" fmla="*/ 6173358 h 6858000"/>
              <a:gd name="connsiteX18" fmla="*/ 482556 w 2422397"/>
              <a:gd name="connsiteY18" fmla="*/ 6173443 h 6858000"/>
              <a:gd name="connsiteX19" fmla="*/ 485673 w 2422397"/>
              <a:gd name="connsiteY19" fmla="*/ 6162875 h 6858000"/>
              <a:gd name="connsiteX20" fmla="*/ 524588 w 2422397"/>
              <a:gd name="connsiteY20" fmla="*/ 6111327 h 6858000"/>
              <a:gd name="connsiteX21" fmla="*/ 547843 w 2422397"/>
              <a:gd name="connsiteY21" fmla="*/ 6075666 h 6858000"/>
              <a:gd name="connsiteX22" fmla="*/ 562259 w 2422397"/>
              <a:gd name="connsiteY22" fmla="*/ 6054865 h 6858000"/>
              <a:gd name="connsiteX23" fmla="*/ 571463 w 2422397"/>
              <a:gd name="connsiteY23" fmla="*/ 6045606 h 6858000"/>
              <a:gd name="connsiteX24" fmla="*/ 573012 w 2422397"/>
              <a:gd name="connsiteY24" fmla="*/ 6046223 h 6858000"/>
              <a:gd name="connsiteX25" fmla="*/ 584071 w 2422397"/>
              <a:gd name="connsiteY25" fmla="*/ 5992286 h 6858000"/>
              <a:gd name="connsiteX26" fmla="*/ 587812 w 2422397"/>
              <a:gd name="connsiteY26" fmla="*/ 5987907 h 6858000"/>
              <a:gd name="connsiteX27" fmla="*/ 592115 w 2422397"/>
              <a:gd name="connsiteY27" fmla="*/ 5949187 h 6858000"/>
              <a:gd name="connsiteX28" fmla="*/ 595889 w 2422397"/>
              <a:gd name="connsiteY28" fmla="*/ 5931081 h 6858000"/>
              <a:gd name="connsiteX29" fmla="*/ 593758 w 2422397"/>
              <a:gd name="connsiteY29" fmla="*/ 5922047 h 6858000"/>
              <a:gd name="connsiteX30" fmla="*/ 600949 w 2422397"/>
              <a:gd name="connsiteY30" fmla="*/ 5897316 h 6858000"/>
              <a:gd name="connsiteX31" fmla="*/ 602981 w 2422397"/>
              <a:gd name="connsiteY31" fmla="*/ 5895955 h 6858000"/>
              <a:gd name="connsiteX32" fmla="*/ 604430 w 2422397"/>
              <a:gd name="connsiteY32" fmla="*/ 5870052 h 6858000"/>
              <a:gd name="connsiteX33" fmla="*/ 631983 w 2422397"/>
              <a:gd name="connsiteY33" fmla="*/ 5814475 h 6858000"/>
              <a:gd name="connsiteX34" fmla="*/ 654861 w 2422397"/>
              <a:gd name="connsiteY34" fmla="*/ 5538948 h 6858000"/>
              <a:gd name="connsiteX35" fmla="*/ 723657 w 2422397"/>
              <a:gd name="connsiteY35" fmla="*/ 5356170 h 6858000"/>
              <a:gd name="connsiteX36" fmla="*/ 723661 w 2422397"/>
              <a:gd name="connsiteY36" fmla="*/ 5356076 h 6858000"/>
              <a:gd name="connsiteX37" fmla="*/ 725358 w 2422397"/>
              <a:gd name="connsiteY37" fmla="*/ 5309193 h 6858000"/>
              <a:gd name="connsiteX38" fmla="*/ 726926 w 2422397"/>
              <a:gd name="connsiteY38" fmla="*/ 5311182 h 6858000"/>
              <a:gd name="connsiteX39" fmla="*/ 727761 w 2422397"/>
              <a:gd name="connsiteY39" fmla="*/ 5304702 h 6858000"/>
              <a:gd name="connsiteX40" fmla="*/ 732974 w 2422397"/>
              <a:gd name="connsiteY40" fmla="*/ 5303522 h 6858000"/>
              <a:gd name="connsiteX41" fmla="*/ 762873 w 2422397"/>
              <a:gd name="connsiteY41" fmla="*/ 5269094 h 6858000"/>
              <a:gd name="connsiteX42" fmla="*/ 784867 w 2422397"/>
              <a:gd name="connsiteY42" fmla="*/ 5235785 h 6858000"/>
              <a:gd name="connsiteX43" fmla="*/ 796271 w 2422397"/>
              <a:gd name="connsiteY43" fmla="*/ 5175473 h 6858000"/>
              <a:gd name="connsiteX44" fmla="*/ 821529 w 2422397"/>
              <a:gd name="connsiteY44" fmla="*/ 5012929 h 6858000"/>
              <a:gd name="connsiteX45" fmla="*/ 846340 w 2422397"/>
              <a:gd name="connsiteY45" fmla="*/ 4944976 h 6858000"/>
              <a:gd name="connsiteX46" fmla="*/ 840157 w 2422397"/>
              <a:gd name="connsiteY46" fmla="*/ 4872869 h 6858000"/>
              <a:gd name="connsiteX47" fmla="*/ 855718 w 2422397"/>
              <a:gd name="connsiteY47" fmla="*/ 4850916 h 6858000"/>
              <a:gd name="connsiteX48" fmla="*/ 858709 w 2422397"/>
              <a:gd name="connsiteY48" fmla="*/ 4847264 h 6858000"/>
              <a:gd name="connsiteX49" fmla="*/ 863990 w 2422397"/>
              <a:gd name="connsiteY49" fmla="*/ 4829718 h 6858000"/>
              <a:gd name="connsiteX50" fmla="*/ 873842 w 2422397"/>
              <a:gd name="connsiteY50" fmla="*/ 4828439 h 6858000"/>
              <a:gd name="connsiteX51" fmla="*/ 887779 w 2422397"/>
              <a:gd name="connsiteY51" fmla="*/ 4804655 h 6858000"/>
              <a:gd name="connsiteX52" fmla="*/ 893894 w 2422397"/>
              <a:gd name="connsiteY52" fmla="*/ 4777060 h 6858000"/>
              <a:gd name="connsiteX53" fmla="*/ 883546 w 2422397"/>
              <a:gd name="connsiteY53" fmla="*/ 4777089 h 6858000"/>
              <a:gd name="connsiteX54" fmla="*/ 883812 w 2422397"/>
              <a:gd name="connsiteY54" fmla="*/ 4774559 h 6858000"/>
              <a:gd name="connsiteX55" fmla="*/ 903401 w 2422397"/>
              <a:gd name="connsiteY55" fmla="*/ 4679442 h 6858000"/>
              <a:gd name="connsiteX56" fmla="*/ 916253 w 2422397"/>
              <a:gd name="connsiteY56" fmla="*/ 4651970 h 6858000"/>
              <a:gd name="connsiteX57" fmla="*/ 922608 w 2422397"/>
              <a:gd name="connsiteY57" fmla="*/ 4649785 h 6858000"/>
              <a:gd name="connsiteX58" fmla="*/ 924139 w 2422397"/>
              <a:gd name="connsiteY58" fmla="*/ 4631605 h 6858000"/>
              <a:gd name="connsiteX59" fmla="*/ 985938 w 2422397"/>
              <a:gd name="connsiteY59" fmla="*/ 4515358 h 6858000"/>
              <a:gd name="connsiteX60" fmla="*/ 1011638 w 2422397"/>
              <a:gd name="connsiteY60" fmla="*/ 4352312 h 6858000"/>
              <a:gd name="connsiteX61" fmla="*/ 1049579 w 2422397"/>
              <a:gd name="connsiteY61" fmla="*/ 4237953 h 6858000"/>
              <a:gd name="connsiteX62" fmla="*/ 1041314 w 2422397"/>
              <a:gd name="connsiteY62" fmla="*/ 4139706 h 6858000"/>
              <a:gd name="connsiteX63" fmla="*/ 1049328 w 2422397"/>
              <a:gd name="connsiteY63" fmla="*/ 4134671 h 6858000"/>
              <a:gd name="connsiteX64" fmla="*/ 1061133 w 2422397"/>
              <a:gd name="connsiteY64" fmla="*/ 4074160 h 6858000"/>
              <a:gd name="connsiteX65" fmla="*/ 1059121 w 2422397"/>
              <a:gd name="connsiteY65" fmla="*/ 3844497 h 6858000"/>
              <a:gd name="connsiteX66" fmla="*/ 1083386 w 2422397"/>
              <a:gd name="connsiteY66" fmla="*/ 3726730 h 6858000"/>
              <a:gd name="connsiteX67" fmla="*/ 1098990 w 2422397"/>
              <a:gd name="connsiteY67" fmla="*/ 3687782 h 6858000"/>
              <a:gd name="connsiteX68" fmla="*/ 1124701 w 2422397"/>
              <a:gd name="connsiteY68" fmla="*/ 3622348 h 6858000"/>
              <a:gd name="connsiteX69" fmla="*/ 1161137 w 2422397"/>
              <a:gd name="connsiteY69" fmla="*/ 3580464 h 6858000"/>
              <a:gd name="connsiteX70" fmla="*/ 1175812 w 2422397"/>
              <a:gd name="connsiteY70" fmla="*/ 3522969 h 6858000"/>
              <a:gd name="connsiteX71" fmla="*/ 1156951 w 2422397"/>
              <a:gd name="connsiteY71" fmla="*/ 3500538 h 6858000"/>
              <a:gd name="connsiteX72" fmla="*/ 1179877 w 2422397"/>
              <a:gd name="connsiteY72" fmla="*/ 3441984 h 6858000"/>
              <a:gd name="connsiteX73" fmla="*/ 1217096 w 2422397"/>
              <a:gd name="connsiteY73" fmla="*/ 3354156 h 6858000"/>
              <a:gd name="connsiteX74" fmla="*/ 1232811 w 2422397"/>
              <a:gd name="connsiteY74" fmla="*/ 3301153 h 6858000"/>
              <a:gd name="connsiteX75" fmla="*/ 1281985 w 2422397"/>
              <a:gd name="connsiteY75" fmla="*/ 3158933 h 6858000"/>
              <a:gd name="connsiteX76" fmla="*/ 1335997 w 2422397"/>
              <a:gd name="connsiteY76" fmla="*/ 3018423 h 6858000"/>
              <a:gd name="connsiteX77" fmla="*/ 1394864 w 2422397"/>
              <a:gd name="connsiteY77" fmla="*/ 2946152 h 6858000"/>
              <a:gd name="connsiteX78" fmla="*/ 1436360 w 2422397"/>
              <a:gd name="connsiteY78" fmla="*/ 2829469 h 6858000"/>
              <a:gd name="connsiteX79" fmla="*/ 1447242 w 2422397"/>
              <a:gd name="connsiteY79" fmla="*/ 2811546 h 6858000"/>
              <a:gd name="connsiteX80" fmla="*/ 1449881 w 2422397"/>
              <a:gd name="connsiteY80" fmla="*/ 2781535 h 6858000"/>
              <a:gd name="connsiteX81" fmla="*/ 1459218 w 2422397"/>
              <a:gd name="connsiteY81" fmla="*/ 2660724 h 6858000"/>
              <a:gd name="connsiteX82" fmla="*/ 1455455 w 2422397"/>
              <a:gd name="connsiteY82" fmla="*/ 2560980 h 6858000"/>
              <a:gd name="connsiteX83" fmla="*/ 1497362 w 2422397"/>
              <a:gd name="connsiteY83" fmla="*/ 2456303 h 6858000"/>
              <a:gd name="connsiteX84" fmla="*/ 1507343 w 2422397"/>
              <a:gd name="connsiteY84" fmla="*/ 2385923 h 6858000"/>
              <a:gd name="connsiteX85" fmla="*/ 1540772 w 2422397"/>
              <a:gd name="connsiteY85" fmla="*/ 2256097 h 6858000"/>
              <a:gd name="connsiteX86" fmla="*/ 1569381 w 2422397"/>
              <a:gd name="connsiteY86" fmla="*/ 2165158 h 6858000"/>
              <a:gd name="connsiteX87" fmla="*/ 1576109 w 2422397"/>
              <a:gd name="connsiteY87" fmla="*/ 2078660 h 6858000"/>
              <a:gd name="connsiteX88" fmla="*/ 1564751 w 2422397"/>
              <a:gd name="connsiteY88" fmla="*/ 2009574 h 6858000"/>
              <a:gd name="connsiteX89" fmla="*/ 1571917 w 2422397"/>
              <a:gd name="connsiteY89" fmla="*/ 1903700 h 6858000"/>
              <a:gd name="connsiteX90" fmla="*/ 1564944 w 2422397"/>
              <a:gd name="connsiteY90" fmla="*/ 1821321 h 6858000"/>
              <a:gd name="connsiteX91" fmla="*/ 1579022 w 2422397"/>
              <a:gd name="connsiteY91" fmla="*/ 1718757 h 6858000"/>
              <a:gd name="connsiteX92" fmla="*/ 1590196 w 2422397"/>
              <a:gd name="connsiteY92" fmla="*/ 1595914 h 6858000"/>
              <a:gd name="connsiteX93" fmla="*/ 1624363 w 2422397"/>
              <a:gd name="connsiteY93" fmla="*/ 1502483 h 6858000"/>
              <a:gd name="connsiteX94" fmla="*/ 1631539 w 2422397"/>
              <a:gd name="connsiteY94" fmla="*/ 1431520 h 6858000"/>
              <a:gd name="connsiteX95" fmla="*/ 1646296 w 2422397"/>
              <a:gd name="connsiteY95" fmla="*/ 1333057 h 6858000"/>
              <a:gd name="connsiteX96" fmla="*/ 1696091 w 2422397"/>
              <a:gd name="connsiteY96" fmla="*/ 1202078 h 6858000"/>
              <a:gd name="connsiteX97" fmla="*/ 1706993 w 2422397"/>
              <a:gd name="connsiteY97" fmla="*/ 1104797 h 6858000"/>
              <a:gd name="connsiteX98" fmla="*/ 1777273 w 2422397"/>
              <a:gd name="connsiteY98" fmla="*/ 916268 h 6858000"/>
              <a:gd name="connsiteX99" fmla="*/ 1850836 w 2422397"/>
              <a:gd name="connsiteY99" fmla="*/ 825516 h 6858000"/>
              <a:gd name="connsiteX100" fmla="*/ 1911831 w 2422397"/>
              <a:gd name="connsiteY100" fmla="*/ 696577 h 6858000"/>
              <a:gd name="connsiteX101" fmla="*/ 1942209 w 2422397"/>
              <a:gd name="connsiteY101" fmla="*/ 575807 h 6858000"/>
              <a:gd name="connsiteX102" fmla="*/ 1951374 w 2422397"/>
              <a:gd name="connsiteY102" fmla="*/ 556682 h 6858000"/>
              <a:gd name="connsiteX103" fmla="*/ 1951170 w 2422397"/>
              <a:gd name="connsiteY103" fmla="*/ 526639 h 6858000"/>
              <a:gd name="connsiteX104" fmla="*/ 1949059 w 2422397"/>
              <a:gd name="connsiteY104" fmla="*/ 405872 h 6858000"/>
              <a:gd name="connsiteX105" fmla="*/ 1954018 w 2422397"/>
              <a:gd name="connsiteY105" fmla="*/ 307622 h 6858000"/>
              <a:gd name="connsiteX106" fmla="*/ 1967790 w 2422397"/>
              <a:gd name="connsiteY106" fmla="*/ 198682 h 6858000"/>
              <a:gd name="connsiteX107" fmla="*/ 1971093 w 2422397"/>
              <a:gd name="connsiteY107" fmla="*/ 127747 h 6858000"/>
              <a:gd name="connsiteX108" fmla="*/ 1951841 w 2422397"/>
              <a:gd name="connsiteY108" fmla="*/ 4678 h 6858000"/>
              <a:gd name="connsiteX109" fmla="*/ 1953649 w 2422397"/>
              <a:gd name="connsiteY109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393529 w 2422397"/>
              <a:gd name="connsiteY13" fmla="*/ 6259863 h 6858000"/>
              <a:gd name="connsiteX14" fmla="*/ 443949 w 2422397"/>
              <a:gd name="connsiteY14" fmla="*/ 6218313 h 6858000"/>
              <a:gd name="connsiteX15" fmla="*/ 478259 w 2422397"/>
              <a:gd name="connsiteY15" fmla="*/ 6183918 h 6858000"/>
              <a:gd name="connsiteX16" fmla="*/ 482177 w 2422397"/>
              <a:gd name="connsiteY16" fmla="*/ 6173358 h 6858000"/>
              <a:gd name="connsiteX17" fmla="*/ 482556 w 2422397"/>
              <a:gd name="connsiteY17" fmla="*/ 6173443 h 6858000"/>
              <a:gd name="connsiteX18" fmla="*/ 485673 w 2422397"/>
              <a:gd name="connsiteY18" fmla="*/ 6162875 h 6858000"/>
              <a:gd name="connsiteX19" fmla="*/ 524588 w 2422397"/>
              <a:gd name="connsiteY19" fmla="*/ 6111327 h 6858000"/>
              <a:gd name="connsiteX20" fmla="*/ 547843 w 2422397"/>
              <a:gd name="connsiteY20" fmla="*/ 6075666 h 6858000"/>
              <a:gd name="connsiteX21" fmla="*/ 562259 w 2422397"/>
              <a:gd name="connsiteY21" fmla="*/ 6054865 h 6858000"/>
              <a:gd name="connsiteX22" fmla="*/ 571463 w 2422397"/>
              <a:gd name="connsiteY22" fmla="*/ 6045606 h 6858000"/>
              <a:gd name="connsiteX23" fmla="*/ 573012 w 2422397"/>
              <a:gd name="connsiteY23" fmla="*/ 6046223 h 6858000"/>
              <a:gd name="connsiteX24" fmla="*/ 584071 w 2422397"/>
              <a:gd name="connsiteY24" fmla="*/ 5992286 h 6858000"/>
              <a:gd name="connsiteX25" fmla="*/ 587812 w 2422397"/>
              <a:gd name="connsiteY25" fmla="*/ 5987907 h 6858000"/>
              <a:gd name="connsiteX26" fmla="*/ 592115 w 2422397"/>
              <a:gd name="connsiteY26" fmla="*/ 5949187 h 6858000"/>
              <a:gd name="connsiteX27" fmla="*/ 595889 w 2422397"/>
              <a:gd name="connsiteY27" fmla="*/ 5931081 h 6858000"/>
              <a:gd name="connsiteX28" fmla="*/ 593758 w 2422397"/>
              <a:gd name="connsiteY28" fmla="*/ 5922047 h 6858000"/>
              <a:gd name="connsiteX29" fmla="*/ 600949 w 2422397"/>
              <a:gd name="connsiteY29" fmla="*/ 5897316 h 6858000"/>
              <a:gd name="connsiteX30" fmla="*/ 602981 w 2422397"/>
              <a:gd name="connsiteY30" fmla="*/ 5895955 h 6858000"/>
              <a:gd name="connsiteX31" fmla="*/ 604430 w 2422397"/>
              <a:gd name="connsiteY31" fmla="*/ 5870052 h 6858000"/>
              <a:gd name="connsiteX32" fmla="*/ 631983 w 2422397"/>
              <a:gd name="connsiteY32" fmla="*/ 5814475 h 6858000"/>
              <a:gd name="connsiteX33" fmla="*/ 654861 w 2422397"/>
              <a:gd name="connsiteY33" fmla="*/ 5538948 h 6858000"/>
              <a:gd name="connsiteX34" fmla="*/ 723657 w 2422397"/>
              <a:gd name="connsiteY34" fmla="*/ 5356170 h 6858000"/>
              <a:gd name="connsiteX35" fmla="*/ 723661 w 2422397"/>
              <a:gd name="connsiteY35" fmla="*/ 5356076 h 6858000"/>
              <a:gd name="connsiteX36" fmla="*/ 725358 w 2422397"/>
              <a:gd name="connsiteY36" fmla="*/ 5309193 h 6858000"/>
              <a:gd name="connsiteX37" fmla="*/ 726926 w 2422397"/>
              <a:gd name="connsiteY37" fmla="*/ 5311182 h 6858000"/>
              <a:gd name="connsiteX38" fmla="*/ 727761 w 2422397"/>
              <a:gd name="connsiteY38" fmla="*/ 5304702 h 6858000"/>
              <a:gd name="connsiteX39" fmla="*/ 732974 w 2422397"/>
              <a:gd name="connsiteY39" fmla="*/ 5303522 h 6858000"/>
              <a:gd name="connsiteX40" fmla="*/ 762873 w 2422397"/>
              <a:gd name="connsiteY40" fmla="*/ 5269094 h 6858000"/>
              <a:gd name="connsiteX41" fmla="*/ 784867 w 2422397"/>
              <a:gd name="connsiteY41" fmla="*/ 5235785 h 6858000"/>
              <a:gd name="connsiteX42" fmla="*/ 796271 w 2422397"/>
              <a:gd name="connsiteY42" fmla="*/ 5175473 h 6858000"/>
              <a:gd name="connsiteX43" fmla="*/ 821529 w 2422397"/>
              <a:gd name="connsiteY43" fmla="*/ 5012929 h 6858000"/>
              <a:gd name="connsiteX44" fmla="*/ 846340 w 2422397"/>
              <a:gd name="connsiteY44" fmla="*/ 4944976 h 6858000"/>
              <a:gd name="connsiteX45" fmla="*/ 840157 w 2422397"/>
              <a:gd name="connsiteY45" fmla="*/ 4872869 h 6858000"/>
              <a:gd name="connsiteX46" fmla="*/ 855718 w 2422397"/>
              <a:gd name="connsiteY46" fmla="*/ 4850916 h 6858000"/>
              <a:gd name="connsiteX47" fmla="*/ 858709 w 2422397"/>
              <a:gd name="connsiteY47" fmla="*/ 4847264 h 6858000"/>
              <a:gd name="connsiteX48" fmla="*/ 863990 w 2422397"/>
              <a:gd name="connsiteY48" fmla="*/ 4829718 h 6858000"/>
              <a:gd name="connsiteX49" fmla="*/ 873842 w 2422397"/>
              <a:gd name="connsiteY49" fmla="*/ 4828439 h 6858000"/>
              <a:gd name="connsiteX50" fmla="*/ 887779 w 2422397"/>
              <a:gd name="connsiteY50" fmla="*/ 4804655 h 6858000"/>
              <a:gd name="connsiteX51" fmla="*/ 893894 w 2422397"/>
              <a:gd name="connsiteY51" fmla="*/ 4777060 h 6858000"/>
              <a:gd name="connsiteX52" fmla="*/ 883546 w 2422397"/>
              <a:gd name="connsiteY52" fmla="*/ 4777089 h 6858000"/>
              <a:gd name="connsiteX53" fmla="*/ 883812 w 2422397"/>
              <a:gd name="connsiteY53" fmla="*/ 4774559 h 6858000"/>
              <a:gd name="connsiteX54" fmla="*/ 903401 w 2422397"/>
              <a:gd name="connsiteY54" fmla="*/ 4679442 h 6858000"/>
              <a:gd name="connsiteX55" fmla="*/ 916253 w 2422397"/>
              <a:gd name="connsiteY55" fmla="*/ 4651970 h 6858000"/>
              <a:gd name="connsiteX56" fmla="*/ 922608 w 2422397"/>
              <a:gd name="connsiteY56" fmla="*/ 4649785 h 6858000"/>
              <a:gd name="connsiteX57" fmla="*/ 924139 w 2422397"/>
              <a:gd name="connsiteY57" fmla="*/ 4631605 h 6858000"/>
              <a:gd name="connsiteX58" fmla="*/ 985938 w 2422397"/>
              <a:gd name="connsiteY58" fmla="*/ 4515358 h 6858000"/>
              <a:gd name="connsiteX59" fmla="*/ 1011638 w 2422397"/>
              <a:gd name="connsiteY59" fmla="*/ 4352312 h 6858000"/>
              <a:gd name="connsiteX60" fmla="*/ 1049579 w 2422397"/>
              <a:gd name="connsiteY60" fmla="*/ 4237953 h 6858000"/>
              <a:gd name="connsiteX61" fmla="*/ 1041314 w 2422397"/>
              <a:gd name="connsiteY61" fmla="*/ 4139706 h 6858000"/>
              <a:gd name="connsiteX62" fmla="*/ 1049328 w 2422397"/>
              <a:gd name="connsiteY62" fmla="*/ 4134671 h 6858000"/>
              <a:gd name="connsiteX63" fmla="*/ 1061133 w 2422397"/>
              <a:gd name="connsiteY63" fmla="*/ 4074160 h 6858000"/>
              <a:gd name="connsiteX64" fmla="*/ 1059121 w 2422397"/>
              <a:gd name="connsiteY64" fmla="*/ 3844497 h 6858000"/>
              <a:gd name="connsiteX65" fmla="*/ 1083386 w 2422397"/>
              <a:gd name="connsiteY65" fmla="*/ 3726730 h 6858000"/>
              <a:gd name="connsiteX66" fmla="*/ 1098990 w 2422397"/>
              <a:gd name="connsiteY66" fmla="*/ 3687782 h 6858000"/>
              <a:gd name="connsiteX67" fmla="*/ 1124701 w 2422397"/>
              <a:gd name="connsiteY67" fmla="*/ 3622348 h 6858000"/>
              <a:gd name="connsiteX68" fmla="*/ 1161137 w 2422397"/>
              <a:gd name="connsiteY68" fmla="*/ 3580464 h 6858000"/>
              <a:gd name="connsiteX69" fmla="*/ 1175812 w 2422397"/>
              <a:gd name="connsiteY69" fmla="*/ 3522969 h 6858000"/>
              <a:gd name="connsiteX70" fmla="*/ 1156951 w 2422397"/>
              <a:gd name="connsiteY70" fmla="*/ 3500538 h 6858000"/>
              <a:gd name="connsiteX71" fmla="*/ 1179877 w 2422397"/>
              <a:gd name="connsiteY71" fmla="*/ 3441984 h 6858000"/>
              <a:gd name="connsiteX72" fmla="*/ 1217096 w 2422397"/>
              <a:gd name="connsiteY72" fmla="*/ 3354156 h 6858000"/>
              <a:gd name="connsiteX73" fmla="*/ 1232811 w 2422397"/>
              <a:gd name="connsiteY73" fmla="*/ 3301153 h 6858000"/>
              <a:gd name="connsiteX74" fmla="*/ 1281985 w 2422397"/>
              <a:gd name="connsiteY74" fmla="*/ 3158933 h 6858000"/>
              <a:gd name="connsiteX75" fmla="*/ 1335997 w 2422397"/>
              <a:gd name="connsiteY75" fmla="*/ 3018423 h 6858000"/>
              <a:gd name="connsiteX76" fmla="*/ 1394864 w 2422397"/>
              <a:gd name="connsiteY76" fmla="*/ 2946152 h 6858000"/>
              <a:gd name="connsiteX77" fmla="*/ 1436360 w 2422397"/>
              <a:gd name="connsiteY77" fmla="*/ 2829469 h 6858000"/>
              <a:gd name="connsiteX78" fmla="*/ 1447242 w 2422397"/>
              <a:gd name="connsiteY78" fmla="*/ 2811546 h 6858000"/>
              <a:gd name="connsiteX79" fmla="*/ 1449881 w 2422397"/>
              <a:gd name="connsiteY79" fmla="*/ 2781535 h 6858000"/>
              <a:gd name="connsiteX80" fmla="*/ 1459218 w 2422397"/>
              <a:gd name="connsiteY80" fmla="*/ 2660724 h 6858000"/>
              <a:gd name="connsiteX81" fmla="*/ 1455455 w 2422397"/>
              <a:gd name="connsiteY81" fmla="*/ 2560980 h 6858000"/>
              <a:gd name="connsiteX82" fmla="*/ 1497362 w 2422397"/>
              <a:gd name="connsiteY82" fmla="*/ 2456303 h 6858000"/>
              <a:gd name="connsiteX83" fmla="*/ 1507343 w 2422397"/>
              <a:gd name="connsiteY83" fmla="*/ 2385923 h 6858000"/>
              <a:gd name="connsiteX84" fmla="*/ 1540772 w 2422397"/>
              <a:gd name="connsiteY84" fmla="*/ 2256097 h 6858000"/>
              <a:gd name="connsiteX85" fmla="*/ 1569381 w 2422397"/>
              <a:gd name="connsiteY85" fmla="*/ 2165158 h 6858000"/>
              <a:gd name="connsiteX86" fmla="*/ 1576109 w 2422397"/>
              <a:gd name="connsiteY86" fmla="*/ 2078660 h 6858000"/>
              <a:gd name="connsiteX87" fmla="*/ 1564751 w 2422397"/>
              <a:gd name="connsiteY87" fmla="*/ 2009574 h 6858000"/>
              <a:gd name="connsiteX88" fmla="*/ 1571917 w 2422397"/>
              <a:gd name="connsiteY88" fmla="*/ 1903700 h 6858000"/>
              <a:gd name="connsiteX89" fmla="*/ 1564944 w 2422397"/>
              <a:gd name="connsiteY89" fmla="*/ 1821321 h 6858000"/>
              <a:gd name="connsiteX90" fmla="*/ 1579022 w 2422397"/>
              <a:gd name="connsiteY90" fmla="*/ 1718757 h 6858000"/>
              <a:gd name="connsiteX91" fmla="*/ 1590196 w 2422397"/>
              <a:gd name="connsiteY91" fmla="*/ 1595914 h 6858000"/>
              <a:gd name="connsiteX92" fmla="*/ 1624363 w 2422397"/>
              <a:gd name="connsiteY92" fmla="*/ 1502483 h 6858000"/>
              <a:gd name="connsiteX93" fmla="*/ 1631539 w 2422397"/>
              <a:gd name="connsiteY93" fmla="*/ 1431520 h 6858000"/>
              <a:gd name="connsiteX94" fmla="*/ 1646296 w 2422397"/>
              <a:gd name="connsiteY94" fmla="*/ 1333057 h 6858000"/>
              <a:gd name="connsiteX95" fmla="*/ 1696091 w 2422397"/>
              <a:gd name="connsiteY95" fmla="*/ 1202078 h 6858000"/>
              <a:gd name="connsiteX96" fmla="*/ 1706993 w 2422397"/>
              <a:gd name="connsiteY96" fmla="*/ 1104797 h 6858000"/>
              <a:gd name="connsiteX97" fmla="*/ 1777273 w 2422397"/>
              <a:gd name="connsiteY97" fmla="*/ 916268 h 6858000"/>
              <a:gd name="connsiteX98" fmla="*/ 1850836 w 2422397"/>
              <a:gd name="connsiteY98" fmla="*/ 825516 h 6858000"/>
              <a:gd name="connsiteX99" fmla="*/ 1911831 w 2422397"/>
              <a:gd name="connsiteY99" fmla="*/ 696577 h 6858000"/>
              <a:gd name="connsiteX100" fmla="*/ 1942209 w 2422397"/>
              <a:gd name="connsiteY100" fmla="*/ 575807 h 6858000"/>
              <a:gd name="connsiteX101" fmla="*/ 1951374 w 2422397"/>
              <a:gd name="connsiteY101" fmla="*/ 556682 h 6858000"/>
              <a:gd name="connsiteX102" fmla="*/ 1951170 w 2422397"/>
              <a:gd name="connsiteY102" fmla="*/ 526639 h 6858000"/>
              <a:gd name="connsiteX103" fmla="*/ 1949059 w 2422397"/>
              <a:gd name="connsiteY103" fmla="*/ 405872 h 6858000"/>
              <a:gd name="connsiteX104" fmla="*/ 1954018 w 2422397"/>
              <a:gd name="connsiteY104" fmla="*/ 307622 h 6858000"/>
              <a:gd name="connsiteX105" fmla="*/ 1967790 w 2422397"/>
              <a:gd name="connsiteY105" fmla="*/ 198682 h 6858000"/>
              <a:gd name="connsiteX106" fmla="*/ 1971093 w 2422397"/>
              <a:gd name="connsiteY106" fmla="*/ 127747 h 6858000"/>
              <a:gd name="connsiteX107" fmla="*/ 1951841 w 2422397"/>
              <a:gd name="connsiteY107" fmla="*/ 4678 h 6858000"/>
              <a:gd name="connsiteX108" fmla="*/ 1953649 w 2422397"/>
              <a:gd name="connsiteY108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73012 w 2422397"/>
              <a:gd name="connsiteY22" fmla="*/ 6046223 h 6858000"/>
              <a:gd name="connsiteX23" fmla="*/ 584071 w 2422397"/>
              <a:gd name="connsiteY23" fmla="*/ 5992286 h 6858000"/>
              <a:gd name="connsiteX24" fmla="*/ 587812 w 2422397"/>
              <a:gd name="connsiteY24" fmla="*/ 5987907 h 6858000"/>
              <a:gd name="connsiteX25" fmla="*/ 592115 w 2422397"/>
              <a:gd name="connsiteY25" fmla="*/ 5949187 h 6858000"/>
              <a:gd name="connsiteX26" fmla="*/ 595889 w 2422397"/>
              <a:gd name="connsiteY26" fmla="*/ 5931081 h 6858000"/>
              <a:gd name="connsiteX27" fmla="*/ 593758 w 2422397"/>
              <a:gd name="connsiteY27" fmla="*/ 5922047 h 6858000"/>
              <a:gd name="connsiteX28" fmla="*/ 600949 w 2422397"/>
              <a:gd name="connsiteY28" fmla="*/ 5897316 h 6858000"/>
              <a:gd name="connsiteX29" fmla="*/ 602981 w 2422397"/>
              <a:gd name="connsiteY29" fmla="*/ 5895955 h 6858000"/>
              <a:gd name="connsiteX30" fmla="*/ 604430 w 2422397"/>
              <a:gd name="connsiteY30" fmla="*/ 5870052 h 6858000"/>
              <a:gd name="connsiteX31" fmla="*/ 631983 w 2422397"/>
              <a:gd name="connsiteY31" fmla="*/ 5814475 h 6858000"/>
              <a:gd name="connsiteX32" fmla="*/ 654861 w 2422397"/>
              <a:gd name="connsiteY32" fmla="*/ 5538948 h 6858000"/>
              <a:gd name="connsiteX33" fmla="*/ 723657 w 2422397"/>
              <a:gd name="connsiteY33" fmla="*/ 5356170 h 6858000"/>
              <a:gd name="connsiteX34" fmla="*/ 723661 w 2422397"/>
              <a:gd name="connsiteY34" fmla="*/ 5356076 h 6858000"/>
              <a:gd name="connsiteX35" fmla="*/ 725358 w 2422397"/>
              <a:gd name="connsiteY35" fmla="*/ 5309193 h 6858000"/>
              <a:gd name="connsiteX36" fmla="*/ 726926 w 2422397"/>
              <a:gd name="connsiteY36" fmla="*/ 5311182 h 6858000"/>
              <a:gd name="connsiteX37" fmla="*/ 727761 w 2422397"/>
              <a:gd name="connsiteY37" fmla="*/ 5304702 h 6858000"/>
              <a:gd name="connsiteX38" fmla="*/ 732974 w 2422397"/>
              <a:gd name="connsiteY38" fmla="*/ 5303522 h 6858000"/>
              <a:gd name="connsiteX39" fmla="*/ 762873 w 2422397"/>
              <a:gd name="connsiteY39" fmla="*/ 5269094 h 6858000"/>
              <a:gd name="connsiteX40" fmla="*/ 784867 w 2422397"/>
              <a:gd name="connsiteY40" fmla="*/ 5235785 h 6858000"/>
              <a:gd name="connsiteX41" fmla="*/ 796271 w 2422397"/>
              <a:gd name="connsiteY41" fmla="*/ 5175473 h 6858000"/>
              <a:gd name="connsiteX42" fmla="*/ 821529 w 2422397"/>
              <a:gd name="connsiteY42" fmla="*/ 5012929 h 6858000"/>
              <a:gd name="connsiteX43" fmla="*/ 846340 w 2422397"/>
              <a:gd name="connsiteY43" fmla="*/ 4944976 h 6858000"/>
              <a:gd name="connsiteX44" fmla="*/ 840157 w 2422397"/>
              <a:gd name="connsiteY44" fmla="*/ 4872869 h 6858000"/>
              <a:gd name="connsiteX45" fmla="*/ 855718 w 2422397"/>
              <a:gd name="connsiteY45" fmla="*/ 4850916 h 6858000"/>
              <a:gd name="connsiteX46" fmla="*/ 858709 w 2422397"/>
              <a:gd name="connsiteY46" fmla="*/ 4847264 h 6858000"/>
              <a:gd name="connsiteX47" fmla="*/ 863990 w 2422397"/>
              <a:gd name="connsiteY47" fmla="*/ 4829718 h 6858000"/>
              <a:gd name="connsiteX48" fmla="*/ 873842 w 2422397"/>
              <a:gd name="connsiteY48" fmla="*/ 4828439 h 6858000"/>
              <a:gd name="connsiteX49" fmla="*/ 887779 w 2422397"/>
              <a:gd name="connsiteY49" fmla="*/ 4804655 h 6858000"/>
              <a:gd name="connsiteX50" fmla="*/ 893894 w 2422397"/>
              <a:gd name="connsiteY50" fmla="*/ 4777060 h 6858000"/>
              <a:gd name="connsiteX51" fmla="*/ 883546 w 2422397"/>
              <a:gd name="connsiteY51" fmla="*/ 4777089 h 6858000"/>
              <a:gd name="connsiteX52" fmla="*/ 883812 w 2422397"/>
              <a:gd name="connsiteY52" fmla="*/ 4774559 h 6858000"/>
              <a:gd name="connsiteX53" fmla="*/ 903401 w 2422397"/>
              <a:gd name="connsiteY53" fmla="*/ 4679442 h 6858000"/>
              <a:gd name="connsiteX54" fmla="*/ 916253 w 2422397"/>
              <a:gd name="connsiteY54" fmla="*/ 4651970 h 6858000"/>
              <a:gd name="connsiteX55" fmla="*/ 922608 w 2422397"/>
              <a:gd name="connsiteY55" fmla="*/ 4649785 h 6858000"/>
              <a:gd name="connsiteX56" fmla="*/ 924139 w 2422397"/>
              <a:gd name="connsiteY56" fmla="*/ 4631605 h 6858000"/>
              <a:gd name="connsiteX57" fmla="*/ 985938 w 2422397"/>
              <a:gd name="connsiteY57" fmla="*/ 4515358 h 6858000"/>
              <a:gd name="connsiteX58" fmla="*/ 1011638 w 2422397"/>
              <a:gd name="connsiteY58" fmla="*/ 4352312 h 6858000"/>
              <a:gd name="connsiteX59" fmla="*/ 1049579 w 2422397"/>
              <a:gd name="connsiteY59" fmla="*/ 4237953 h 6858000"/>
              <a:gd name="connsiteX60" fmla="*/ 1041314 w 2422397"/>
              <a:gd name="connsiteY60" fmla="*/ 4139706 h 6858000"/>
              <a:gd name="connsiteX61" fmla="*/ 1049328 w 2422397"/>
              <a:gd name="connsiteY61" fmla="*/ 4134671 h 6858000"/>
              <a:gd name="connsiteX62" fmla="*/ 1061133 w 2422397"/>
              <a:gd name="connsiteY62" fmla="*/ 4074160 h 6858000"/>
              <a:gd name="connsiteX63" fmla="*/ 1059121 w 2422397"/>
              <a:gd name="connsiteY63" fmla="*/ 3844497 h 6858000"/>
              <a:gd name="connsiteX64" fmla="*/ 1083386 w 2422397"/>
              <a:gd name="connsiteY64" fmla="*/ 3726730 h 6858000"/>
              <a:gd name="connsiteX65" fmla="*/ 1098990 w 2422397"/>
              <a:gd name="connsiteY65" fmla="*/ 3687782 h 6858000"/>
              <a:gd name="connsiteX66" fmla="*/ 1124701 w 2422397"/>
              <a:gd name="connsiteY66" fmla="*/ 3622348 h 6858000"/>
              <a:gd name="connsiteX67" fmla="*/ 1161137 w 2422397"/>
              <a:gd name="connsiteY67" fmla="*/ 3580464 h 6858000"/>
              <a:gd name="connsiteX68" fmla="*/ 1175812 w 2422397"/>
              <a:gd name="connsiteY68" fmla="*/ 3522969 h 6858000"/>
              <a:gd name="connsiteX69" fmla="*/ 1156951 w 2422397"/>
              <a:gd name="connsiteY69" fmla="*/ 3500538 h 6858000"/>
              <a:gd name="connsiteX70" fmla="*/ 1179877 w 2422397"/>
              <a:gd name="connsiteY70" fmla="*/ 3441984 h 6858000"/>
              <a:gd name="connsiteX71" fmla="*/ 1217096 w 2422397"/>
              <a:gd name="connsiteY71" fmla="*/ 3354156 h 6858000"/>
              <a:gd name="connsiteX72" fmla="*/ 1232811 w 2422397"/>
              <a:gd name="connsiteY72" fmla="*/ 3301153 h 6858000"/>
              <a:gd name="connsiteX73" fmla="*/ 1281985 w 2422397"/>
              <a:gd name="connsiteY73" fmla="*/ 3158933 h 6858000"/>
              <a:gd name="connsiteX74" fmla="*/ 1335997 w 2422397"/>
              <a:gd name="connsiteY74" fmla="*/ 3018423 h 6858000"/>
              <a:gd name="connsiteX75" fmla="*/ 1394864 w 2422397"/>
              <a:gd name="connsiteY75" fmla="*/ 2946152 h 6858000"/>
              <a:gd name="connsiteX76" fmla="*/ 1436360 w 2422397"/>
              <a:gd name="connsiteY76" fmla="*/ 2829469 h 6858000"/>
              <a:gd name="connsiteX77" fmla="*/ 1447242 w 2422397"/>
              <a:gd name="connsiteY77" fmla="*/ 2811546 h 6858000"/>
              <a:gd name="connsiteX78" fmla="*/ 1449881 w 2422397"/>
              <a:gd name="connsiteY78" fmla="*/ 2781535 h 6858000"/>
              <a:gd name="connsiteX79" fmla="*/ 1459218 w 2422397"/>
              <a:gd name="connsiteY79" fmla="*/ 2660724 h 6858000"/>
              <a:gd name="connsiteX80" fmla="*/ 1455455 w 2422397"/>
              <a:gd name="connsiteY80" fmla="*/ 2560980 h 6858000"/>
              <a:gd name="connsiteX81" fmla="*/ 1497362 w 2422397"/>
              <a:gd name="connsiteY81" fmla="*/ 2456303 h 6858000"/>
              <a:gd name="connsiteX82" fmla="*/ 1507343 w 2422397"/>
              <a:gd name="connsiteY82" fmla="*/ 2385923 h 6858000"/>
              <a:gd name="connsiteX83" fmla="*/ 1540772 w 2422397"/>
              <a:gd name="connsiteY83" fmla="*/ 2256097 h 6858000"/>
              <a:gd name="connsiteX84" fmla="*/ 1569381 w 2422397"/>
              <a:gd name="connsiteY84" fmla="*/ 2165158 h 6858000"/>
              <a:gd name="connsiteX85" fmla="*/ 1576109 w 2422397"/>
              <a:gd name="connsiteY85" fmla="*/ 2078660 h 6858000"/>
              <a:gd name="connsiteX86" fmla="*/ 1564751 w 2422397"/>
              <a:gd name="connsiteY86" fmla="*/ 2009574 h 6858000"/>
              <a:gd name="connsiteX87" fmla="*/ 1571917 w 2422397"/>
              <a:gd name="connsiteY87" fmla="*/ 1903700 h 6858000"/>
              <a:gd name="connsiteX88" fmla="*/ 1564944 w 2422397"/>
              <a:gd name="connsiteY88" fmla="*/ 1821321 h 6858000"/>
              <a:gd name="connsiteX89" fmla="*/ 1579022 w 2422397"/>
              <a:gd name="connsiteY89" fmla="*/ 1718757 h 6858000"/>
              <a:gd name="connsiteX90" fmla="*/ 1590196 w 2422397"/>
              <a:gd name="connsiteY90" fmla="*/ 1595914 h 6858000"/>
              <a:gd name="connsiteX91" fmla="*/ 1624363 w 2422397"/>
              <a:gd name="connsiteY91" fmla="*/ 1502483 h 6858000"/>
              <a:gd name="connsiteX92" fmla="*/ 1631539 w 2422397"/>
              <a:gd name="connsiteY92" fmla="*/ 1431520 h 6858000"/>
              <a:gd name="connsiteX93" fmla="*/ 1646296 w 2422397"/>
              <a:gd name="connsiteY93" fmla="*/ 1333057 h 6858000"/>
              <a:gd name="connsiteX94" fmla="*/ 1696091 w 2422397"/>
              <a:gd name="connsiteY94" fmla="*/ 1202078 h 6858000"/>
              <a:gd name="connsiteX95" fmla="*/ 1706993 w 2422397"/>
              <a:gd name="connsiteY95" fmla="*/ 1104797 h 6858000"/>
              <a:gd name="connsiteX96" fmla="*/ 1777273 w 2422397"/>
              <a:gd name="connsiteY96" fmla="*/ 916268 h 6858000"/>
              <a:gd name="connsiteX97" fmla="*/ 1850836 w 2422397"/>
              <a:gd name="connsiteY97" fmla="*/ 825516 h 6858000"/>
              <a:gd name="connsiteX98" fmla="*/ 1911831 w 2422397"/>
              <a:gd name="connsiteY98" fmla="*/ 696577 h 6858000"/>
              <a:gd name="connsiteX99" fmla="*/ 1942209 w 2422397"/>
              <a:gd name="connsiteY99" fmla="*/ 575807 h 6858000"/>
              <a:gd name="connsiteX100" fmla="*/ 1951374 w 2422397"/>
              <a:gd name="connsiteY100" fmla="*/ 556682 h 6858000"/>
              <a:gd name="connsiteX101" fmla="*/ 1951170 w 2422397"/>
              <a:gd name="connsiteY101" fmla="*/ 526639 h 6858000"/>
              <a:gd name="connsiteX102" fmla="*/ 1949059 w 2422397"/>
              <a:gd name="connsiteY102" fmla="*/ 405872 h 6858000"/>
              <a:gd name="connsiteX103" fmla="*/ 1954018 w 2422397"/>
              <a:gd name="connsiteY103" fmla="*/ 307622 h 6858000"/>
              <a:gd name="connsiteX104" fmla="*/ 1967790 w 2422397"/>
              <a:gd name="connsiteY104" fmla="*/ 198682 h 6858000"/>
              <a:gd name="connsiteX105" fmla="*/ 1971093 w 2422397"/>
              <a:gd name="connsiteY105" fmla="*/ 127747 h 6858000"/>
              <a:gd name="connsiteX106" fmla="*/ 1951841 w 2422397"/>
              <a:gd name="connsiteY106" fmla="*/ 4678 h 6858000"/>
              <a:gd name="connsiteX107" fmla="*/ 1953649 w 2422397"/>
              <a:gd name="connsiteY10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54861 w 2422397"/>
              <a:gd name="connsiteY31" fmla="*/ 5538948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24701 w 2422397"/>
              <a:gd name="connsiteY65" fmla="*/ 3622348 h 6858000"/>
              <a:gd name="connsiteX66" fmla="*/ 1161137 w 2422397"/>
              <a:gd name="connsiteY66" fmla="*/ 3580464 h 6858000"/>
              <a:gd name="connsiteX67" fmla="*/ 1175812 w 2422397"/>
              <a:gd name="connsiteY67" fmla="*/ 3522969 h 6858000"/>
              <a:gd name="connsiteX68" fmla="*/ 1156951 w 2422397"/>
              <a:gd name="connsiteY68" fmla="*/ 3500538 h 6858000"/>
              <a:gd name="connsiteX69" fmla="*/ 1179877 w 2422397"/>
              <a:gd name="connsiteY69" fmla="*/ 3441984 h 6858000"/>
              <a:gd name="connsiteX70" fmla="*/ 1217096 w 2422397"/>
              <a:gd name="connsiteY70" fmla="*/ 3354156 h 6858000"/>
              <a:gd name="connsiteX71" fmla="*/ 1232811 w 2422397"/>
              <a:gd name="connsiteY71" fmla="*/ 3301153 h 6858000"/>
              <a:gd name="connsiteX72" fmla="*/ 1281985 w 2422397"/>
              <a:gd name="connsiteY72" fmla="*/ 3158933 h 6858000"/>
              <a:gd name="connsiteX73" fmla="*/ 1335997 w 2422397"/>
              <a:gd name="connsiteY73" fmla="*/ 3018423 h 6858000"/>
              <a:gd name="connsiteX74" fmla="*/ 1394864 w 2422397"/>
              <a:gd name="connsiteY74" fmla="*/ 2946152 h 6858000"/>
              <a:gd name="connsiteX75" fmla="*/ 1436360 w 2422397"/>
              <a:gd name="connsiteY75" fmla="*/ 2829469 h 6858000"/>
              <a:gd name="connsiteX76" fmla="*/ 1447242 w 2422397"/>
              <a:gd name="connsiteY76" fmla="*/ 2811546 h 6858000"/>
              <a:gd name="connsiteX77" fmla="*/ 1449881 w 2422397"/>
              <a:gd name="connsiteY77" fmla="*/ 2781535 h 6858000"/>
              <a:gd name="connsiteX78" fmla="*/ 1459218 w 2422397"/>
              <a:gd name="connsiteY78" fmla="*/ 2660724 h 6858000"/>
              <a:gd name="connsiteX79" fmla="*/ 1455455 w 2422397"/>
              <a:gd name="connsiteY79" fmla="*/ 2560980 h 6858000"/>
              <a:gd name="connsiteX80" fmla="*/ 1497362 w 2422397"/>
              <a:gd name="connsiteY80" fmla="*/ 2456303 h 6858000"/>
              <a:gd name="connsiteX81" fmla="*/ 1507343 w 2422397"/>
              <a:gd name="connsiteY81" fmla="*/ 2385923 h 6858000"/>
              <a:gd name="connsiteX82" fmla="*/ 1540772 w 2422397"/>
              <a:gd name="connsiteY82" fmla="*/ 2256097 h 6858000"/>
              <a:gd name="connsiteX83" fmla="*/ 1569381 w 2422397"/>
              <a:gd name="connsiteY83" fmla="*/ 2165158 h 6858000"/>
              <a:gd name="connsiteX84" fmla="*/ 1576109 w 2422397"/>
              <a:gd name="connsiteY84" fmla="*/ 2078660 h 6858000"/>
              <a:gd name="connsiteX85" fmla="*/ 1564751 w 2422397"/>
              <a:gd name="connsiteY85" fmla="*/ 2009574 h 6858000"/>
              <a:gd name="connsiteX86" fmla="*/ 1571917 w 2422397"/>
              <a:gd name="connsiteY86" fmla="*/ 1903700 h 6858000"/>
              <a:gd name="connsiteX87" fmla="*/ 1564944 w 2422397"/>
              <a:gd name="connsiteY87" fmla="*/ 1821321 h 6858000"/>
              <a:gd name="connsiteX88" fmla="*/ 1579022 w 2422397"/>
              <a:gd name="connsiteY88" fmla="*/ 1718757 h 6858000"/>
              <a:gd name="connsiteX89" fmla="*/ 1590196 w 2422397"/>
              <a:gd name="connsiteY89" fmla="*/ 1595914 h 6858000"/>
              <a:gd name="connsiteX90" fmla="*/ 1624363 w 2422397"/>
              <a:gd name="connsiteY90" fmla="*/ 1502483 h 6858000"/>
              <a:gd name="connsiteX91" fmla="*/ 1631539 w 2422397"/>
              <a:gd name="connsiteY91" fmla="*/ 1431520 h 6858000"/>
              <a:gd name="connsiteX92" fmla="*/ 1646296 w 2422397"/>
              <a:gd name="connsiteY92" fmla="*/ 1333057 h 6858000"/>
              <a:gd name="connsiteX93" fmla="*/ 1696091 w 2422397"/>
              <a:gd name="connsiteY93" fmla="*/ 1202078 h 6858000"/>
              <a:gd name="connsiteX94" fmla="*/ 1706993 w 2422397"/>
              <a:gd name="connsiteY94" fmla="*/ 1104797 h 6858000"/>
              <a:gd name="connsiteX95" fmla="*/ 1777273 w 2422397"/>
              <a:gd name="connsiteY95" fmla="*/ 916268 h 6858000"/>
              <a:gd name="connsiteX96" fmla="*/ 1850836 w 2422397"/>
              <a:gd name="connsiteY96" fmla="*/ 825516 h 6858000"/>
              <a:gd name="connsiteX97" fmla="*/ 1911831 w 2422397"/>
              <a:gd name="connsiteY97" fmla="*/ 696577 h 6858000"/>
              <a:gd name="connsiteX98" fmla="*/ 1942209 w 2422397"/>
              <a:gd name="connsiteY98" fmla="*/ 575807 h 6858000"/>
              <a:gd name="connsiteX99" fmla="*/ 1951374 w 2422397"/>
              <a:gd name="connsiteY99" fmla="*/ 556682 h 6858000"/>
              <a:gd name="connsiteX100" fmla="*/ 1951170 w 2422397"/>
              <a:gd name="connsiteY100" fmla="*/ 526639 h 6858000"/>
              <a:gd name="connsiteX101" fmla="*/ 1949059 w 2422397"/>
              <a:gd name="connsiteY101" fmla="*/ 405872 h 6858000"/>
              <a:gd name="connsiteX102" fmla="*/ 1954018 w 2422397"/>
              <a:gd name="connsiteY102" fmla="*/ 307622 h 6858000"/>
              <a:gd name="connsiteX103" fmla="*/ 1967790 w 2422397"/>
              <a:gd name="connsiteY103" fmla="*/ 198682 h 6858000"/>
              <a:gd name="connsiteX104" fmla="*/ 1971093 w 2422397"/>
              <a:gd name="connsiteY104" fmla="*/ 127747 h 6858000"/>
              <a:gd name="connsiteX105" fmla="*/ 1951841 w 2422397"/>
              <a:gd name="connsiteY105" fmla="*/ 4678 h 6858000"/>
              <a:gd name="connsiteX106" fmla="*/ 1953649 w 2422397"/>
              <a:gd name="connsiteY106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24701 w 2422397"/>
              <a:gd name="connsiteY65" fmla="*/ 3622348 h 6858000"/>
              <a:gd name="connsiteX66" fmla="*/ 1161137 w 2422397"/>
              <a:gd name="connsiteY66" fmla="*/ 3580464 h 6858000"/>
              <a:gd name="connsiteX67" fmla="*/ 1175812 w 2422397"/>
              <a:gd name="connsiteY67" fmla="*/ 3522969 h 6858000"/>
              <a:gd name="connsiteX68" fmla="*/ 1156951 w 2422397"/>
              <a:gd name="connsiteY68" fmla="*/ 3500538 h 6858000"/>
              <a:gd name="connsiteX69" fmla="*/ 1179877 w 2422397"/>
              <a:gd name="connsiteY69" fmla="*/ 3441984 h 6858000"/>
              <a:gd name="connsiteX70" fmla="*/ 1217096 w 2422397"/>
              <a:gd name="connsiteY70" fmla="*/ 3354156 h 6858000"/>
              <a:gd name="connsiteX71" fmla="*/ 1232811 w 2422397"/>
              <a:gd name="connsiteY71" fmla="*/ 3301153 h 6858000"/>
              <a:gd name="connsiteX72" fmla="*/ 1281985 w 2422397"/>
              <a:gd name="connsiteY72" fmla="*/ 3158933 h 6858000"/>
              <a:gd name="connsiteX73" fmla="*/ 1335997 w 2422397"/>
              <a:gd name="connsiteY73" fmla="*/ 3018423 h 6858000"/>
              <a:gd name="connsiteX74" fmla="*/ 1394864 w 2422397"/>
              <a:gd name="connsiteY74" fmla="*/ 2946152 h 6858000"/>
              <a:gd name="connsiteX75" fmla="*/ 1436360 w 2422397"/>
              <a:gd name="connsiteY75" fmla="*/ 2829469 h 6858000"/>
              <a:gd name="connsiteX76" fmla="*/ 1447242 w 2422397"/>
              <a:gd name="connsiteY76" fmla="*/ 2811546 h 6858000"/>
              <a:gd name="connsiteX77" fmla="*/ 1449881 w 2422397"/>
              <a:gd name="connsiteY77" fmla="*/ 2781535 h 6858000"/>
              <a:gd name="connsiteX78" fmla="*/ 1459218 w 2422397"/>
              <a:gd name="connsiteY78" fmla="*/ 2660724 h 6858000"/>
              <a:gd name="connsiteX79" fmla="*/ 1455455 w 2422397"/>
              <a:gd name="connsiteY79" fmla="*/ 2560980 h 6858000"/>
              <a:gd name="connsiteX80" fmla="*/ 1497362 w 2422397"/>
              <a:gd name="connsiteY80" fmla="*/ 2456303 h 6858000"/>
              <a:gd name="connsiteX81" fmla="*/ 1507343 w 2422397"/>
              <a:gd name="connsiteY81" fmla="*/ 2385923 h 6858000"/>
              <a:gd name="connsiteX82" fmla="*/ 1540772 w 2422397"/>
              <a:gd name="connsiteY82" fmla="*/ 2256097 h 6858000"/>
              <a:gd name="connsiteX83" fmla="*/ 1569381 w 2422397"/>
              <a:gd name="connsiteY83" fmla="*/ 2165158 h 6858000"/>
              <a:gd name="connsiteX84" fmla="*/ 1576109 w 2422397"/>
              <a:gd name="connsiteY84" fmla="*/ 2078660 h 6858000"/>
              <a:gd name="connsiteX85" fmla="*/ 1564751 w 2422397"/>
              <a:gd name="connsiteY85" fmla="*/ 2009574 h 6858000"/>
              <a:gd name="connsiteX86" fmla="*/ 1571917 w 2422397"/>
              <a:gd name="connsiteY86" fmla="*/ 1903700 h 6858000"/>
              <a:gd name="connsiteX87" fmla="*/ 1564944 w 2422397"/>
              <a:gd name="connsiteY87" fmla="*/ 1821321 h 6858000"/>
              <a:gd name="connsiteX88" fmla="*/ 1579022 w 2422397"/>
              <a:gd name="connsiteY88" fmla="*/ 1718757 h 6858000"/>
              <a:gd name="connsiteX89" fmla="*/ 1590196 w 2422397"/>
              <a:gd name="connsiteY89" fmla="*/ 1595914 h 6858000"/>
              <a:gd name="connsiteX90" fmla="*/ 1624363 w 2422397"/>
              <a:gd name="connsiteY90" fmla="*/ 1502483 h 6858000"/>
              <a:gd name="connsiteX91" fmla="*/ 1631539 w 2422397"/>
              <a:gd name="connsiteY91" fmla="*/ 1431520 h 6858000"/>
              <a:gd name="connsiteX92" fmla="*/ 1646296 w 2422397"/>
              <a:gd name="connsiteY92" fmla="*/ 1333057 h 6858000"/>
              <a:gd name="connsiteX93" fmla="*/ 1696091 w 2422397"/>
              <a:gd name="connsiteY93" fmla="*/ 1202078 h 6858000"/>
              <a:gd name="connsiteX94" fmla="*/ 1706993 w 2422397"/>
              <a:gd name="connsiteY94" fmla="*/ 1104797 h 6858000"/>
              <a:gd name="connsiteX95" fmla="*/ 1777273 w 2422397"/>
              <a:gd name="connsiteY95" fmla="*/ 916268 h 6858000"/>
              <a:gd name="connsiteX96" fmla="*/ 1850836 w 2422397"/>
              <a:gd name="connsiteY96" fmla="*/ 825516 h 6858000"/>
              <a:gd name="connsiteX97" fmla="*/ 1911831 w 2422397"/>
              <a:gd name="connsiteY97" fmla="*/ 696577 h 6858000"/>
              <a:gd name="connsiteX98" fmla="*/ 1942209 w 2422397"/>
              <a:gd name="connsiteY98" fmla="*/ 575807 h 6858000"/>
              <a:gd name="connsiteX99" fmla="*/ 1951374 w 2422397"/>
              <a:gd name="connsiteY99" fmla="*/ 556682 h 6858000"/>
              <a:gd name="connsiteX100" fmla="*/ 1951170 w 2422397"/>
              <a:gd name="connsiteY100" fmla="*/ 526639 h 6858000"/>
              <a:gd name="connsiteX101" fmla="*/ 1949059 w 2422397"/>
              <a:gd name="connsiteY101" fmla="*/ 405872 h 6858000"/>
              <a:gd name="connsiteX102" fmla="*/ 1954018 w 2422397"/>
              <a:gd name="connsiteY102" fmla="*/ 307622 h 6858000"/>
              <a:gd name="connsiteX103" fmla="*/ 1967790 w 2422397"/>
              <a:gd name="connsiteY103" fmla="*/ 198682 h 6858000"/>
              <a:gd name="connsiteX104" fmla="*/ 1971093 w 2422397"/>
              <a:gd name="connsiteY104" fmla="*/ 127747 h 6858000"/>
              <a:gd name="connsiteX105" fmla="*/ 1951841 w 2422397"/>
              <a:gd name="connsiteY105" fmla="*/ 4678 h 6858000"/>
              <a:gd name="connsiteX106" fmla="*/ 1953649 w 2422397"/>
              <a:gd name="connsiteY106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24701 w 2422397"/>
              <a:gd name="connsiteY65" fmla="*/ 3622348 h 6858000"/>
              <a:gd name="connsiteX66" fmla="*/ 1161137 w 2422397"/>
              <a:gd name="connsiteY66" fmla="*/ 3580464 h 6858000"/>
              <a:gd name="connsiteX67" fmla="*/ 1175812 w 2422397"/>
              <a:gd name="connsiteY67" fmla="*/ 3522969 h 6858000"/>
              <a:gd name="connsiteX68" fmla="*/ 1179877 w 2422397"/>
              <a:gd name="connsiteY68" fmla="*/ 3441984 h 6858000"/>
              <a:gd name="connsiteX69" fmla="*/ 1217096 w 2422397"/>
              <a:gd name="connsiteY69" fmla="*/ 3354156 h 6858000"/>
              <a:gd name="connsiteX70" fmla="*/ 1232811 w 2422397"/>
              <a:gd name="connsiteY70" fmla="*/ 3301153 h 6858000"/>
              <a:gd name="connsiteX71" fmla="*/ 1281985 w 2422397"/>
              <a:gd name="connsiteY71" fmla="*/ 3158933 h 6858000"/>
              <a:gd name="connsiteX72" fmla="*/ 1335997 w 2422397"/>
              <a:gd name="connsiteY72" fmla="*/ 3018423 h 6858000"/>
              <a:gd name="connsiteX73" fmla="*/ 1394864 w 2422397"/>
              <a:gd name="connsiteY73" fmla="*/ 2946152 h 6858000"/>
              <a:gd name="connsiteX74" fmla="*/ 1436360 w 2422397"/>
              <a:gd name="connsiteY74" fmla="*/ 2829469 h 6858000"/>
              <a:gd name="connsiteX75" fmla="*/ 1447242 w 2422397"/>
              <a:gd name="connsiteY75" fmla="*/ 2811546 h 6858000"/>
              <a:gd name="connsiteX76" fmla="*/ 1449881 w 2422397"/>
              <a:gd name="connsiteY76" fmla="*/ 2781535 h 6858000"/>
              <a:gd name="connsiteX77" fmla="*/ 1459218 w 2422397"/>
              <a:gd name="connsiteY77" fmla="*/ 2660724 h 6858000"/>
              <a:gd name="connsiteX78" fmla="*/ 1455455 w 2422397"/>
              <a:gd name="connsiteY78" fmla="*/ 2560980 h 6858000"/>
              <a:gd name="connsiteX79" fmla="*/ 1497362 w 2422397"/>
              <a:gd name="connsiteY79" fmla="*/ 2456303 h 6858000"/>
              <a:gd name="connsiteX80" fmla="*/ 1507343 w 2422397"/>
              <a:gd name="connsiteY80" fmla="*/ 2385923 h 6858000"/>
              <a:gd name="connsiteX81" fmla="*/ 1540772 w 2422397"/>
              <a:gd name="connsiteY81" fmla="*/ 2256097 h 6858000"/>
              <a:gd name="connsiteX82" fmla="*/ 1569381 w 2422397"/>
              <a:gd name="connsiteY82" fmla="*/ 2165158 h 6858000"/>
              <a:gd name="connsiteX83" fmla="*/ 1576109 w 2422397"/>
              <a:gd name="connsiteY83" fmla="*/ 2078660 h 6858000"/>
              <a:gd name="connsiteX84" fmla="*/ 1564751 w 2422397"/>
              <a:gd name="connsiteY84" fmla="*/ 2009574 h 6858000"/>
              <a:gd name="connsiteX85" fmla="*/ 1571917 w 2422397"/>
              <a:gd name="connsiteY85" fmla="*/ 1903700 h 6858000"/>
              <a:gd name="connsiteX86" fmla="*/ 1564944 w 2422397"/>
              <a:gd name="connsiteY86" fmla="*/ 1821321 h 6858000"/>
              <a:gd name="connsiteX87" fmla="*/ 1579022 w 2422397"/>
              <a:gd name="connsiteY87" fmla="*/ 1718757 h 6858000"/>
              <a:gd name="connsiteX88" fmla="*/ 1590196 w 2422397"/>
              <a:gd name="connsiteY88" fmla="*/ 1595914 h 6858000"/>
              <a:gd name="connsiteX89" fmla="*/ 1624363 w 2422397"/>
              <a:gd name="connsiteY89" fmla="*/ 1502483 h 6858000"/>
              <a:gd name="connsiteX90" fmla="*/ 1631539 w 2422397"/>
              <a:gd name="connsiteY90" fmla="*/ 1431520 h 6858000"/>
              <a:gd name="connsiteX91" fmla="*/ 1646296 w 2422397"/>
              <a:gd name="connsiteY91" fmla="*/ 1333057 h 6858000"/>
              <a:gd name="connsiteX92" fmla="*/ 1696091 w 2422397"/>
              <a:gd name="connsiteY92" fmla="*/ 1202078 h 6858000"/>
              <a:gd name="connsiteX93" fmla="*/ 1706993 w 2422397"/>
              <a:gd name="connsiteY93" fmla="*/ 1104797 h 6858000"/>
              <a:gd name="connsiteX94" fmla="*/ 1777273 w 2422397"/>
              <a:gd name="connsiteY94" fmla="*/ 916268 h 6858000"/>
              <a:gd name="connsiteX95" fmla="*/ 1850836 w 2422397"/>
              <a:gd name="connsiteY95" fmla="*/ 825516 h 6858000"/>
              <a:gd name="connsiteX96" fmla="*/ 1911831 w 2422397"/>
              <a:gd name="connsiteY96" fmla="*/ 696577 h 6858000"/>
              <a:gd name="connsiteX97" fmla="*/ 1942209 w 2422397"/>
              <a:gd name="connsiteY97" fmla="*/ 575807 h 6858000"/>
              <a:gd name="connsiteX98" fmla="*/ 1951374 w 2422397"/>
              <a:gd name="connsiteY98" fmla="*/ 556682 h 6858000"/>
              <a:gd name="connsiteX99" fmla="*/ 1951170 w 2422397"/>
              <a:gd name="connsiteY99" fmla="*/ 526639 h 6858000"/>
              <a:gd name="connsiteX100" fmla="*/ 1949059 w 2422397"/>
              <a:gd name="connsiteY100" fmla="*/ 405872 h 6858000"/>
              <a:gd name="connsiteX101" fmla="*/ 1954018 w 2422397"/>
              <a:gd name="connsiteY101" fmla="*/ 307622 h 6858000"/>
              <a:gd name="connsiteX102" fmla="*/ 1967790 w 2422397"/>
              <a:gd name="connsiteY102" fmla="*/ 198682 h 6858000"/>
              <a:gd name="connsiteX103" fmla="*/ 1971093 w 2422397"/>
              <a:gd name="connsiteY103" fmla="*/ 127747 h 6858000"/>
              <a:gd name="connsiteX104" fmla="*/ 1951841 w 2422397"/>
              <a:gd name="connsiteY104" fmla="*/ 4678 h 6858000"/>
              <a:gd name="connsiteX105" fmla="*/ 1953649 w 2422397"/>
              <a:gd name="connsiteY10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24701 w 2422397"/>
              <a:gd name="connsiteY65" fmla="*/ 3622348 h 6858000"/>
              <a:gd name="connsiteX66" fmla="*/ 1161137 w 2422397"/>
              <a:gd name="connsiteY66" fmla="*/ 3580464 h 6858000"/>
              <a:gd name="connsiteX67" fmla="*/ 1179877 w 2422397"/>
              <a:gd name="connsiteY67" fmla="*/ 3441984 h 6858000"/>
              <a:gd name="connsiteX68" fmla="*/ 1217096 w 2422397"/>
              <a:gd name="connsiteY68" fmla="*/ 3354156 h 6858000"/>
              <a:gd name="connsiteX69" fmla="*/ 1232811 w 2422397"/>
              <a:gd name="connsiteY69" fmla="*/ 3301153 h 6858000"/>
              <a:gd name="connsiteX70" fmla="*/ 1281985 w 2422397"/>
              <a:gd name="connsiteY70" fmla="*/ 3158933 h 6858000"/>
              <a:gd name="connsiteX71" fmla="*/ 1335997 w 2422397"/>
              <a:gd name="connsiteY71" fmla="*/ 3018423 h 6858000"/>
              <a:gd name="connsiteX72" fmla="*/ 1394864 w 2422397"/>
              <a:gd name="connsiteY72" fmla="*/ 2946152 h 6858000"/>
              <a:gd name="connsiteX73" fmla="*/ 1436360 w 2422397"/>
              <a:gd name="connsiteY73" fmla="*/ 2829469 h 6858000"/>
              <a:gd name="connsiteX74" fmla="*/ 1447242 w 2422397"/>
              <a:gd name="connsiteY74" fmla="*/ 2811546 h 6858000"/>
              <a:gd name="connsiteX75" fmla="*/ 1449881 w 2422397"/>
              <a:gd name="connsiteY75" fmla="*/ 2781535 h 6858000"/>
              <a:gd name="connsiteX76" fmla="*/ 1459218 w 2422397"/>
              <a:gd name="connsiteY76" fmla="*/ 2660724 h 6858000"/>
              <a:gd name="connsiteX77" fmla="*/ 1455455 w 2422397"/>
              <a:gd name="connsiteY77" fmla="*/ 2560980 h 6858000"/>
              <a:gd name="connsiteX78" fmla="*/ 1497362 w 2422397"/>
              <a:gd name="connsiteY78" fmla="*/ 2456303 h 6858000"/>
              <a:gd name="connsiteX79" fmla="*/ 1507343 w 2422397"/>
              <a:gd name="connsiteY79" fmla="*/ 2385923 h 6858000"/>
              <a:gd name="connsiteX80" fmla="*/ 1540772 w 2422397"/>
              <a:gd name="connsiteY80" fmla="*/ 2256097 h 6858000"/>
              <a:gd name="connsiteX81" fmla="*/ 1569381 w 2422397"/>
              <a:gd name="connsiteY81" fmla="*/ 2165158 h 6858000"/>
              <a:gd name="connsiteX82" fmla="*/ 1576109 w 2422397"/>
              <a:gd name="connsiteY82" fmla="*/ 2078660 h 6858000"/>
              <a:gd name="connsiteX83" fmla="*/ 1564751 w 2422397"/>
              <a:gd name="connsiteY83" fmla="*/ 2009574 h 6858000"/>
              <a:gd name="connsiteX84" fmla="*/ 1571917 w 2422397"/>
              <a:gd name="connsiteY84" fmla="*/ 1903700 h 6858000"/>
              <a:gd name="connsiteX85" fmla="*/ 1564944 w 2422397"/>
              <a:gd name="connsiteY85" fmla="*/ 1821321 h 6858000"/>
              <a:gd name="connsiteX86" fmla="*/ 1579022 w 2422397"/>
              <a:gd name="connsiteY86" fmla="*/ 1718757 h 6858000"/>
              <a:gd name="connsiteX87" fmla="*/ 1590196 w 2422397"/>
              <a:gd name="connsiteY87" fmla="*/ 1595914 h 6858000"/>
              <a:gd name="connsiteX88" fmla="*/ 1624363 w 2422397"/>
              <a:gd name="connsiteY88" fmla="*/ 1502483 h 6858000"/>
              <a:gd name="connsiteX89" fmla="*/ 1631539 w 2422397"/>
              <a:gd name="connsiteY89" fmla="*/ 1431520 h 6858000"/>
              <a:gd name="connsiteX90" fmla="*/ 1646296 w 2422397"/>
              <a:gd name="connsiteY90" fmla="*/ 1333057 h 6858000"/>
              <a:gd name="connsiteX91" fmla="*/ 1696091 w 2422397"/>
              <a:gd name="connsiteY91" fmla="*/ 1202078 h 6858000"/>
              <a:gd name="connsiteX92" fmla="*/ 1706993 w 2422397"/>
              <a:gd name="connsiteY92" fmla="*/ 1104797 h 6858000"/>
              <a:gd name="connsiteX93" fmla="*/ 1777273 w 2422397"/>
              <a:gd name="connsiteY93" fmla="*/ 916268 h 6858000"/>
              <a:gd name="connsiteX94" fmla="*/ 1850836 w 2422397"/>
              <a:gd name="connsiteY94" fmla="*/ 825516 h 6858000"/>
              <a:gd name="connsiteX95" fmla="*/ 1911831 w 2422397"/>
              <a:gd name="connsiteY95" fmla="*/ 696577 h 6858000"/>
              <a:gd name="connsiteX96" fmla="*/ 1942209 w 2422397"/>
              <a:gd name="connsiteY96" fmla="*/ 575807 h 6858000"/>
              <a:gd name="connsiteX97" fmla="*/ 1951374 w 2422397"/>
              <a:gd name="connsiteY97" fmla="*/ 556682 h 6858000"/>
              <a:gd name="connsiteX98" fmla="*/ 1951170 w 2422397"/>
              <a:gd name="connsiteY98" fmla="*/ 526639 h 6858000"/>
              <a:gd name="connsiteX99" fmla="*/ 1949059 w 2422397"/>
              <a:gd name="connsiteY99" fmla="*/ 405872 h 6858000"/>
              <a:gd name="connsiteX100" fmla="*/ 1954018 w 2422397"/>
              <a:gd name="connsiteY100" fmla="*/ 307622 h 6858000"/>
              <a:gd name="connsiteX101" fmla="*/ 1967790 w 2422397"/>
              <a:gd name="connsiteY101" fmla="*/ 198682 h 6858000"/>
              <a:gd name="connsiteX102" fmla="*/ 1971093 w 2422397"/>
              <a:gd name="connsiteY102" fmla="*/ 127747 h 6858000"/>
              <a:gd name="connsiteX103" fmla="*/ 1951841 w 2422397"/>
              <a:gd name="connsiteY103" fmla="*/ 4678 h 6858000"/>
              <a:gd name="connsiteX104" fmla="*/ 1953649 w 2422397"/>
              <a:gd name="connsiteY104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24701 w 2422397"/>
              <a:gd name="connsiteY65" fmla="*/ 3622348 h 6858000"/>
              <a:gd name="connsiteX66" fmla="*/ 1149917 w 2422397"/>
              <a:gd name="connsiteY66" fmla="*/ 3558025 h 6858000"/>
              <a:gd name="connsiteX67" fmla="*/ 1179877 w 2422397"/>
              <a:gd name="connsiteY67" fmla="*/ 3441984 h 6858000"/>
              <a:gd name="connsiteX68" fmla="*/ 1217096 w 2422397"/>
              <a:gd name="connsiteY68" fmla="*/ 3354156 h 6858000"/>
              <a:gd name="connsiteX69" fmla="*/ 1232811 w 2422397"/>
              <a:gd name="connsiteY69" fmla="*/ 3301153 h 6858000"/>
              <a:gd name="connsiteX70" fmla="*/ 1281985 w 2422397"/>
              <a:gd name="connsiteY70" fmla="*/ 3158933 h 6858000"/>
              <a:gd name="connsiteX71" fmla="*/ 1335997 w 2422397"/>
              <a:gd name="connsiteY71" fmla="*/ 3018423 h 6858000"/>
              <a:gd name="connsiteX72" fmla="*/ 1394864 w 2422397"/>
              <a:gd name="connsiteY72" fmla="*/ 2946152 h 6858000"/>
              <a:gd name="connsiteX73" fmla="*/ 1436360 w 2422397"/>
              <a:gd name="connsiteY73" fmla="*/ 2829469 h 6858000"/>
              <a:gd name="connsiteX74" fmla="*/ 1447242 w 2422397"/>
              <a:gd name="connsiteY74" fmla="*/ 2811546 h 6858000"/>
              <a:gd name="connsiteX75" fmla="*/ 1449881 w 2422397"/>
              <a:gd name="connsiteY75" fmla="*/ 2781535 h 6858000"/>
              <a:gd name="connsiteX76" fmla="*/ 1459218 w 2422397"/>
              <a:gd name="connsiteY76" fmla="*/ 2660724 h 6858000"/>
              <a:gd name="connsiteX77" fmla="*/ 1455455 w 2422397"/>
              <a:gd name="connsiteY77" fmla="*/ 2560980 h 6858000"/>
              <a:gd name="connsiteX78" fmla="*/ 1497362 w 2422397"/>
              <a:gd name="connsiteY78" fmla="*/ 2456303 h 6858000"/>
              <a:gd name="connsiteX79" fmla="*/ 1507343 w 2422397"/>
              <a:gd name="connsiteY79" fmla="*/ 2385923 h 6858000"/>
              <a:gd name="connsiteX80" fmla="*/ 1540772 w 2422397"/>
              <a:gd name="connsiteY80" fmla="*/ 2256097 h 6858000"/>
              <a:gd name="connsiteX81" fmla="*/ 1569381 w 2422397"/>
              <a:gd name="connsiteY81" fmla="*/ 2165158 h 6858000"/>
              <a:gd name="connsiteX82" fmla="*/ 1576109 w 2422397"/>
              <a:gd name="connsiteY82" fmla="*/ 2078660 h 6858000"/>
              <a:gd name="connsiteX83" fmla="*/ 1564751 w 2422397"/>
              <a:gd name="connsiteY83" fmla="*/ 2009574 h 6858000"/>
              <a:gd name="connsiteX84" fmla="*/ 1571917 w 2422397"/>
              <a:gd name="connsiteY84" fmla="*/ 1903700 h 6858000"/>
              <a:gd name="connsiteX85" fmla="*/ 1564944 w 2422397"/>
              <a:gd name="connsiteY85" fmla="*/ 1821321 h 6858000"/>
              <a:gd name="connsiteX86" fmla="*/ 1579022 w 2422397"/>
              <a:gd name="connsiteY86" fmla="*/ 1718757 h 6858000"/>
              <a:gd name="connsiteX87" fmla="*/ 1590196 w 2422397"/>
              <a:gd name="connsiteY87" fmla="*/ 1595914 h 6858000"/>
              <a:gd name="connsiteX88" fmla="*/ 1624363 w 2422397"/>
              <a:gd name="connsiteY88" fmla="*/ 1502483 h 6858000"/>
              <a:gd name="connsiteX89" fmla="*/ 1631539 w 2422397"/>
              <a:gd name="connsiteY89" fmla="*/ 1431520 h 6858000"/>
              <a:gd name="connsiteX90" fmla="*/ 1646296 w 2422397"/>
              <a:gd name="connsiteY90" fmla="*/ 1333057 h 6858000"/>
              <a:gd name="connsiteX91" fmla="*/ 1696091 w 2422397"/>
              <a:gd name="connsiteY91" fmla="*/ 1202078 h 6858000"/>
              <a:gd name="connsiteX92" fmla="*/ 1706993 w 2422397"/>
              <a:gd name="connsiteY92" fmla="*/ 1104797 h 6858000"/>
              <a:gd name="connsiteX93" fmla="*/ 1777273 w 2422397"/>
              <a:gd name="connsiteY93" fmla="*/ 916268 h 6858000"/>
              <a:gd name="connsiteX94" fmla="*/ 1850836 w 2422397"/>
              <a:gd name="connsiteY94" fmla="*/ 825516 h 6858000"/>
              <a:gd name="connsiteX95" fmla="*/ 1911831 w 2422397"/>
              <a:gd name="connsiteY95" fmla="*/ 696577 h 6858000"/>
              <a:gd name="connsiteX96" fmla="*/ 1942209 w 2422397"/>
              <a:gd name="connsiteY96" fmla="*/ 575807 h 6858000"/>
              <a:gd name="connsiteX97" fmla="*/ 1951374 w 2422397"/>
              <a:gd name="connsiteY97" fmla="*/ 556682 h 6858000"/>
              <a:gd name="connsiteX98" fmla="*/ 1951170 w 2422397"/>
              <a:gd name="connsiteY98" fmla="*/ 526639 h 6858000"/>
              <a:gd name="connsiteX99" fmla="*/ 1949059 w 2422397"/>
              <a:gd name="connsiteY99" fmla="*/ 405872 h 6858000"/>
              <a:gd name="connsiteX100" fmla="*/ 1954018 w 2422397"/>
              <a:gd name="connsiteY100" fmla="*/ 307622 h 6858000"/>
              <a:gd name="connsiteX101" fmla="*/ 1967790 w 2422397"/>
              <a:gd name="connsiteY101" fmla="*/ 198682 h 6858000"/>
              <a:gd name="connsiteX102" fmla="*/ 1971093 w 2422397"/>
              <a:gd name="connsiteY102" fmla="*/ 127747 h 6858000"/>
              <a:gd name="connsiteX103" fmla="*/ 1951841 w 2422397"/>
              <a:gd name="connsiteY103" fmla="*/ 4678 h 6858000"/>
              <a:gd name="connsiteX104" fmla="*/ 1953649 w 2422397"/>
              <a:gd name="connsiteY104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24701 w 2422397"/>
              <a:gd name="connsiteY65" fmla="*/ 3622348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55455 w 2422397"/>
              <a:gd name="connsiteY76" fmla="*/ 2560980 h 6858000"/>
              <a:gd name="connsiteX77" fmla="*/ 1497362 w 2422397"/>
              <a:gd name="connsiteY77" fmla="*/ 2456303 h 6858000"/>
              <a:gd name="connsiteX78" fmla="*/ 1507343 w 2422397"/>
              <a:gd name="connsiteY78" fmla="*/ 2385923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06993 w 2422397"/>
              <a:gd name="connsiteY91" fmla="*/ 1104797 h 6858000"/>
              <a:gd name="connsiteX92" fmla="*/ 1777273 w 2422397"/>
              <a:gd name="connsiteY92" fmla="*/ 916268 h 6858000"/>
              <a:gd name="connsiteX93" fmla="*/ 1850836 w 2422397"/>
              <a:gd name="connsiteY93" fmla="*/ 825516 h 6858000"/>
              <a:gd name="connsiteX94" fmla="*/ 1911831 w 2422397"/>
              <a:gd name="connsiteY94" fmla="*/ 696577 h 6858000"/>
              <a:gd name="connsiteX95" fmla="*/ 1942209 w 2422397"/>
              <a:gd name="connsiteY95" fmla="*/ 575807 h 6858000"/>
              <a:gd name="connsiteX96" fmla="*/ 1951374 w 2422397"/>
              <a:gd name="connsiteY96" fmla="*/ 556682 h 6858000"/>
              <a:gd name="connsiteX97" fmla="*/ 1951170 w 2422397"/>
              <a:gd name="connsiteY97" fmla="*/ 526639 h 6858000"/>
              <a:gd name="connsiteX98" fmla="*/ 1949059 w 2422397"/>
              <a:gd name="connsiteY98" fmla="*/ 405872 h 6858000"/>
              <a:gd name="connsiteX99" fmla="*/ 1954018 w 2422397"/>
              <a:gd name="connsiteY99" fmla="*/ 307622 h 6858000"/>
              <a:gd name="connsiteX100" fmla="*/ 1967790 w 2422397"/>
              <a:gd name="connsiteY100" fmla="*/ 198682 h 6858000"/>
              <a:gd name="connsiteX101" fmla="*/ 1971093 w 2422397"/>
              <a:gd name="connsiteY101" fmla="*/ 127747 h 6858000"/>
              <a:gd name="connsiteX102" fmla="*/ 1951841 w 2422397"/>
              <a:gd name="connsiteY102" fmla="*/ 4678 h 6858000"/>
              <a:gd name="connsiteX103" fmla="*/ 1953649 w 2422397"/>
              <a:gd name="connsiteY10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55455 w 2422397"/>
              <a:gd name="connsiteY76" fmla="*/ 2560980 h 6858000"/>
              <a:gd name="connsiteX77" fmla="*/ 1497362 w 2422397"/>
              <a:gd name="connsiteY77" fmla="*/ 2456303 h 6858000"/>
              <a:gd name="connsiteX78" fmla="*/ 1507343 w 2422397"/>
              <a:gd name="connsiteY78" fmla="*/ 2385923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06993 w 2422397"/>
              <a:gd name="connsiteY91" fmla="*/ 1104797 h 6858000"/>
              <a:gd name="connsiteX92" fmla="*/ 1777273 w 2422397"/>
              <a:gd name="connsiteY92" fmla="*/ 916268 h 6858000"/>
              <a:gd name="connsiteX93" fmla="*/ 1850836 w 2422397"/>
              <a:gd name="connsiteY93" fmla="*/ 825516 h 6858000"/>
              <a:gd name="connsiteX94" fmla="*/ 1911831 w 2422397"/>
              <a:gd name="connsiteY94" fmla="*/ 696577 h 6858000"/>
              <a:gd name="connsiteX95" fmla="*/ 1942209 w 2422397"/>
              <a:gd name="connsiteY95" fmla="*/ 575807 h 6858000"/>
              <a:gd name="connsiteX96" fmla="*/ 1951374 w 2422397"/>
              <a:gd name="connsiteY96" fmla="*/ 556682 h 6858000"/>
              <a:gd name="connsiteX97" fmla="*/ 1951170 w 2422397"/>
              <a:gd name="connsiteY97" fmla="*/ 526639 h 6858000"/>
              <a:gd name="connsiteX98" fmla="*/ 1949059 w 2422397"/>
              <a:gd name="connsiteY98" fmla="*/ 405872 h 6858000"/>
              <a:gd name="connsiteX99" fmla="*/ 1954018 w 2422397"/>
              <a:gd name="connsiteY99" fmla="*/ 307622 h 6858000"/>
              <a:gd name="connsiteX100" fmla="*/ 1967790 w 2422397"/>
              <a:gd name="connsiteY100" fmla="*/ 198682 h 6858000"/>
              <a:gd name="connsiteX101" fmla="*/ 1971093 w 2422397"/>
              <a:gd name="connsiteY101" fmla="*/ 127747 h 6858000"/>
              <a:gd name="connsiteX102" fmla="*/ 1951841 w 2422397"/>
              <a:gd name="connsiteY102" fmla="*/ 4678 h 6858000"/>
              <a:gd name="connsiteX103" fmla="*/ 1953649 w 2422397"/>
              <a:gd name="connsiteY10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497362 w 2422397"/>
              <a:gd name="connsiteY77" fmla="*/ 2456303 h 6858000"/>
              <a:gd name="connsiteX78" fmla="*/ 1507343 w 2422397"/>
              <a:gd name="connsiteY78" fmla="*/ 2385923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06993 w 2422397"/>
              <a:gd name="connsiteY91" fmla="*/ 1104797 h 6858000"/>
              <a:gd name="connsiteX92" fmla="*/ 1777273 w 2422397"/>
              <a:gd name="connsiteY92" fmla="*/ 916268 h 6858000"/>
              <a:gd name="connsiteX93" fmla="*/ 1850836 w 2422397"/>
              <a:gd name="connsiteY93" fmla="*/ 825516 h 6858000"/>
              <a:gd name="connsiteX94" fmla="*/ 1911831 w 2422397"/>
              <a:gd name="connsiteY94" fmla="*/ 696577 h 6858000"/>
              <a:gd name="connsiteX95" fmla="*/ 1942209 w 2422397"/>
              <a:gd name="connsiteY95" fmla="*/ 575807 h 6858000"/>
              <a:gd name="connsiteX96" fmla="*/ 1951374 w 2422397"/>
              <a:gd name="connsiteY96" fmla="*/ 556682 h 6858000"/>
              <a:gd name="connsiteX97" fmla="*/ 1951170 w 2422397"/>
              <a:gd name="connsiteY97" fmla="*/ 526639 h 6858000"/>
              <a:gd name="connsiteX98" fmla="*/ 1949059 w 2422397"/>
              <a:gd name="connsiteY98" fmla="*/ 405872 h 6858000"/>
              <a:gd name="connsiteX99" fmla="*/ 1954018 w 2422397"/>
              <a:gd name="connsiteY99" fmla="*/ 307622 h 6858000"/>
              <a:gd name="connsiteX100" fmla="*/ 1967790 w 2422397"/>
              <a:gd name="connsiteY100" fmla="*/ 198682 h 6858000"/>
              <a:gd name="connsiteX101" fmla="*/ 1971093 w 2422397"/>
              <a:gd name="connsiteY101" fmla="*/ 127747 h 6858000"/>
              <a:gd name="connsiteX102" fmla="*/ 1951841 w 2422397"/>
              <a:gd name="connsiteY102" fmla="*/ 4678 h 6858000"/>
              <a:gd name="connsiteX103" fmla="*/ 1953649 w 2422397"/>
              <a:gd name="connsiteY10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497362 w 2422397"/>
              <a:gd name="connsiteY77" fmla="*/ 245630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06993 w 2422397"/>
              <a:gd name="connsiteY91" fmla="*/ 1104797 h 6858000"/>
              <a:gd name="connsiteX92" fmla="*/ 1777273 w 2422397"/>
              <a:gd name="connsiteY92" fmla="*/ 916268 h 6858000"/>
              <a:gd name="connsiteX93" fmla="*/ 1850836 w 2422397"/>
              <a:gd name="connsiteY93" fmla="*/ 825516 h 6858000"/>
              <a:gd name="connsiteX94" fmla="*/ 1911831 w 2422397"/>
              <a:gd name="connsiteY94" fmla="*/ 696577 h 6858000"/>
              <a:gd name="connsiteX95" fmla="*/ 1942209 w 2422397"/>
              <a:gd name="connsiteY95" fmla="*/ 575807 h 6858000"/>
              <a:gd name="connsiteX96" fmla="*/ 1951374 w 2422397"/>
              <a:gd name="connsiteY96" fmla="*/ 556682 h 6858000"/>
              <a:gd name="connsiteX97" fmla="*/ 1951170 w 2422397"/>
              <a:gd name="connsiteY97" fmla="*/ 526639 h 6858000"/>
              <a:gd name="connsiteX98" fmla="*/ 1949059 w 2422397"/>
              <a:gd name="connsiteY98" fmla="*/ 405872 h 6858000"/>
              <a:gd name="connsiteX99" fmla="*/ 1954018 w 2422397"/>
              <a:gd name="connsiteY99" fmla="*/ 307622 h 6858000"/>
              <a:gd name="connsiteX100" fmla="*/ 1967790 w 2422397"/>
              <a:gd name="connsiteY100" fmla="*/ 198682 h 6858000"/>
              <a:gd name="connsiteX101" fmla="*/ 1971093 w 2422397"/>
              <a:gd name="connsiteY101" fmla="*/ 127747 h 6858000"/>
              <a:gd name="connsiteX102" fmla="*/ 1951841 w 2422397"/>
              <a:gd name="connsiteY102" fmla="*/ 4678 h 6858000"/>
              <a:gd name="connsiteX103" fmla="*/ 1953649 w 2422397"/>
              <a:gd name="connsiteY10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519801 w 2422397"/>
              <a:gd name="connsiteY77" fmla="*/ 246752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06993 w 2422397"/>
              <a:gd name="connsiteY91" fmla="*/ 1104797 h 6858000"/>
              <a:gd name="connsiteX92" fmla="*/ 1777273 w 2422397"/>
              <a:gd name="connsiteY92" fmla="*/ 916268 h 6858000"/>
              <a:gd name="connsiteX93" fmla="*/ 1850836 w 2422397"/>
              <a:gd name="connsiteY93" fmla="*/ 825516 h 6858000"/>
              <a:gd name="connsiteX94" fmla="*/ 1911831 w 2422397"/>
              <a:gd name="connsiteY94" fmla="*/ 696577 h 6858000"/>
              <a:gd name="connsiteX95" fmla="*/ 1942209 w 2422397"/>
              <a:gd name="connsiteY95" fmla="*/ 575807 h 6858000"/>
              <a:gd name="connsiteX96" fmla="*/ 1951374 w 2422397"/>
              <a:gd name="connsiteY96" fmla="*/ 556682 h 6858000"/>
              <a:gd name="connsiteX97" fmla="*/ 1951170 w 2422397"/>
              <a:gd name="connsiteY97" fmla="*/ 526639 h 6858000"/>
              <a:gd name="connsiteX98" fmla="*/ 1949059 w 2422397"/>
              <a:gd name="connsiteY98" fmla="*/ 405872 h 6858000"/>
              <a:gd name="connsiteX99" fmla="*/ 1954018 w 2422397"/>
              <a:gd name="connsiteY99" fmla="*/ 307622 h 6858000"/>
              <a:gd name="connsiteX100" fmla="*/ 1967790 w 2422397"/>
              <a:gd name="connsiteY100" fmla="*/ 198682 h 6858000"/>
              <a:gd name="connsiteX101" fmla="*/ 1971093 w 2422397"/>
              <a:gd name="connsiteY101" fmla="*/ 127747 h 6858000"/>
              <a:gd name="connsiteX102" fmla="*/ 1951841 w 2422397"/>
              <a:gd name="connsiteY102" fmla="*/ 4678 h 6858000"/>
              <a:gd name="connsiteX103" fmla="*/ 1953649 w 2422397"/>
              <a:gd name="connsiteY10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519801 w 2422397"/>
              <a:gd name="connsiteY77" fmla="*/ 246752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06993 w 2422397"/>
              <a:gd name="connsiteY91" fmla="*/ 1104797 h 6858000"/>
              <a:gd name="connsiteX92" fmla="*/ 1777273 w 2422397"/>
              <a:gd name="connsiteY92" fmla="*/ 916268 h 6858000"/>
              <a:gd name="connsiteX93" fmla="*/ 1850836 w 2422397"/>
              <a:gd name="connsiteY93" fmla="*/ 825516 h 6858000"/>
              <a:gd name="connsiteX94" fmla="*/ 1911831 w 2422397"/>
              <a:gd name="connsiteY94" fmla="*/ 696577 h 6858000"/>
              <a:gd name="connsiteX95" fmla="*/ 1942209 w 2422397"/>
              <a:gd name="connsiteY95" fmla="*/ 575807 h 6858000"/>
              <a:gd name="connsiteX96" fmla="*/ 1951374 w 2422397"/>
              <a:gd name="connsiteY96" fmla="*/ 556682 h 6858000"/>
              <a:gd name="connsiteX97" fmla="*/ 1951170 w 2422397"/>
              <a:gd name="connsiteY97" fmla="*/ 526639 h 6858000"/>
              <a:gd name="connsiteX98" fmla="*/ 1949059 w 2422397"/>
              <a:gd name="connsiteY98" fmla="*/ 405872 h 6858000"/>
              <a:gd name="connsiteX99" fmla="*/ 1954018 w 2422397"/>
              <a:gd name="connsiteY99" fmla="*/ 307622 h 6858000"/>
              <a:gd name="connsiteX100" fmla="*/ 1967790 w 2422397"/>
              <a:gd name="connsiteY100" fmla="*/ 198682 h 6858000"/>
              <a:gd name="connsiteX101" fmla="*/ 1971093 w 2422397"/>
              <a:gd name="connsiteY101" fmla="*/ 127747 h 6858000"/>
              <a:gd name="connsiteX102" fmla="*/ 1951841 w 2422397"/>
              <a:gd name="connsiteY102" fmla="*/ 4678 h 6858000"/>
              <a:gd name="connsiteX103" fmla="*/ 1953649 w 2422397"/>
              <a:gd name="connsiteY10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519801 w 2422397"/>
              <a:gd name="connsiteY77" fmla="*/ 246752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06993 w 2422397"/>
              <a:gd name="connsiteY91" fmla="*/ 1104797 h 6858000"/>
              <a:gd name="connsiteX92" fmla="*/ 1850836 w 2422397"/>
              <a:gd name="connsiteY92" fmla="*/ 825516 h 6858000"/>
              <a:gd name="connsiteX93" fmla="*/ 1911831 w 2422397"/>
              <a:gd name="connsiteY93" fmla="*/ 696577 h 6858000"/>
              <a:gd name="connsiteX94" fmla="*/ 1942209 w 2422397"/>
              <a:gd name="connsiteY94" fmla="*/ 575807 h 6858000"/>
              <a:gd name="connsiteX95" fmla="*/ 1951374 w 2422397"/>
              <a:gd name="connsiteY95" fmla="*/ 556682 h 6858000"/>
              <a:gd name="connsiteX96" fmla="*/ 1951170 w 2422397"/>
              <a:gd name="connsiteY96" fmla="*/ 526639 h 6858000"/>
              <a:gd name="connsiteX97" fmla="*/ 1949059 w 2422397"/>
              <a:gd name="connsiteY97" fmla="*/ 405872 h 6858000"/>
              <a:gd name="connsiteX98" fmla="*/ 1954018 w 2422397"/>
              <a:gd name="connsiteY98" fmla="*/ 307622 h 6858000"/>
              <a:gd name="connsiteX99" fmla="*/ 1967790 w 2422397"/>
              <a:gd name="connsiteY99" fmla="*/ 198682 h 6858000"/>
              <a:gd name="connsiteX100" fmla="*/ 1971093 w 2422397"/>
              <a:gd name="connsiteY100" fmla="*/ 127747 h 6858000"/>
              <a:gd name="connsiteX101" fmla="*/ 1951841 w 2422397"/>
              <a:gd name="connsiteY101" fmla="*/ 4678 h 6858000"/>
              <a:gd name="connsiteX102" fmla="*/ 1953649 w 2422397"/>
              <a:gd name="connsiteY102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519801 w 2422397"/>
              <a:gd name="connsiteY77" fmla="*/ 246752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35042 w 2422397"/>
              <a:gd name="connsiteY91" fmla="*/ 1076748 h 6858000"/>
              <a:gd name="connsiteX92" fmla="*/ 1850836 w 2422397"/>
              <a:gd name="connsiteY92" fmla="*/ 825516 h 6858000"/>
              <a:gd name="connsiteX93" fmla="*/ 1911831 w 2422397"/>
              <a:gd name="connsiteY93" fmla="*/ 696577 h 6858000"/>
              <a:gd name="connsiteX94" fmla="*/ 1942209 w 2422397"/>
              <a:gd name="connsiteY94" fmla="*/ 575807 h 6858000"/>
              <a:gd name="connsiteX95" fmla="*/ 1951374 w 2422397"/>
              <a:gd name="connsiteY95" fmla="*/ 556682 h 6858000"/>
              <a:gd name="connsiteX96" fmla="*/ 1951170 w 2422397"/>
              <a:gd name="connsiteY96" fmla="*/ 526639 h 6858000"/>
              <a:gd name="connsiteX97" fmla="*/ 1949059 w 2422397"/>
              <a:gd name="connsiteY97" fmla="*/ 405872 h 6858000"/>
              <a:gd name="connsiteX98" fmla="*/ 1954018 w 2422397"/>
              <a:gd name="connsiteY98" fmla="*/ 307622 h 6858000"/>
              <a:gd name="connsiteX99" fmla="*/ 1967790 w 2422397"/>
              <a:gd name="connsiteY99" fmla="*/ 198682 h 6858000"/>
              <a:gd name="connsiteX100" fmla="*/ 1971093 w 2422397"/>
              <a:gd name="connsiteY100" fmla="*/ 127747 h 6858000"/>
              <a:gd name="connsiteX101" fmla="*/ 1951841 w 2422397"/>
              <a:gd name="connsiteY101" fmla="*/ 4678 h 6858000"/>
              <a:gd name="connsiteX102" fmla="*/ 1953649 w 2422397"/>
              <a:gd name="connsiteY102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519801 w 2422397"/>
              <a:gd name="connsiteY77" fmla="*/ 246752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35042 w 2422397"/>
              <a:gd name="connsiteY91" fmla="*/ 1076748 h 6858000"/>
              <a:gd name="connsiteX92" fmla="*/ 1890105 w 2422397"/>
              <a:gd name="connsiteY92" fmla="*/ 825516 h 6858000"/>
              <a:gd name="connsiteX93" fmla="*/ 1911831 w 2422397"/>
              <a:gd name="connsiteY93" fmla="*/ 696577 h 6858000"/>
              <a:gd name="connsiteX94" fmla="*/ 1942209 w 2422397"/>
              <a:gd name="connsiteY94" fmla="*/ 575807 h 6858000"/>
              <a:gd name="connsiteX95" fmla="*/ 1951374 w 2422397"/>
              <a:gd name="connsiteY95" fmla="*/ 556682 h 6858000"/>
              <a:gd name="connsiteX96" fmla="*/ 1951170 w 2422397"/>
              <a:gd name="connsiteY96" fmla="*/ 526639 h 6858000"/>
              <a:gd name="connsiteX97" fmla="*/ 1949059 w 2422397"/>
              <a:gd name="connsiteY97" fmla="*/ 405872 h 6858000"/>
              <a:gd name="connsiteX98" fmla="*/ 1954018 w 2422397"/>
              <a:gd name="connsiteY98" fmla="*/ 307622 h 6858000"/>
              <a:gd name="connsiteX99" fmla="*/ 1967790 w 2422397"/>
              <a:gd name="connsiteY99" fmla="*/ 198682 h 6858000"/>
              <a:gd name="connsiteX100" fmla="*/ 1971093 w 2422397"/>
              <a:gd name="connsiteY100" fmla="*/ 127747 h 6858000"/>
              <a:gd name="connsiteX101" fmla="*/ 1951841 w 2422397"/>
              <a:gd name="connsiteY101" fmla="*/ 4678 h 6858000"/>
              <a:gd name="connsiteX102" fmla="*/ 1953649 w 2422397"/>
              <a:gd name="connsiteY102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519801 w 2422397"/>
              <a:gd name="connsiteY77" fmla="*/ 246752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35042 w 2422397"/>
              <a:gd name="connsiteY91" fmla="*/ 1076748 h 6858000"/>
              <a:gd name="connsiteX92" fmla="*/ 1890105 w 2422397"/>
              <a:gd name="connsiteY92" fmla="*/ 825516 h 6858000"/>
              <a:gd name="connsiteX93" fmla="*/ 1911831 w 2422397"/>
              <a:gd name="connsiteY93" fmla="*/ 696577 h 6858000"/>
              <a:gd name="connsiteX94" fmla="*/ 1942209 w 2422397"/>
              <a:gd name="connsiteY94" fmla="*/ 575807 h 6858000"/>
              <a:gd name="connsiteX95" fmla="*/ 1951374 w 2422397"/>
              <a:gd name="connsiteY95" fmla="*/ 556682 h 6858000"/>
              <a:gd name="connsiteX96" fmla="*/ 1951170 w 2422397"/>
              <a:gd name="connsiteY96" fmla="*/ 526639 h 6858000"/>
              <a:gd name="connsiteX97" fmla="*/ 1954018 w 2422397"/>
              <a:gd name="connsiteY97" fmla="*/ 307622 h 6858000"/>
              <a:gd name="connsiteX98" fmla="*/ 1967790 w 2422397"/>
              <a:gd name="connsiteY98" fmla="*/ 198682 h 6858000"/>
              <a:gd name="connsiteX99" fmla="*/ 1971093 w 2422397"/>
              <a:gd name="connsiteY99" fmla="*/ 127747 h 6858000"/>
              <a:gd name="connsiteX100" fmla="*/ 1951841 w 2422397"/>
              <a:gd name="connsiteY100" fmla="*/ 4678 h 6858000"/>
              <a:gd name="connsiteX101" fmla="*/ 1953649 w 2422397"/>
              <a:gd name="connsiteY101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519801 w 2422397"/>
              <a:gd name="connsiteY77" fmla="*/ 246752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35042 w 2422397"/>
              <a:gd name="connsiteY91" fmla="*/ 1076748 h 6858000"/>
              <a:gd name="connsiteX92" fmla="*/ 1890105 w 2422397"/>
              <a:gd name="connsiteY92" fmla="*/ 825516 h 6858000"/>
              <a:gd name="connsiteX93" fmla="*/ 1911831 w 2422397"/>
              <a:gd name="connsiteY93" fmla="*/ 696577 h 6858000"/>
              <a:gd name="connsiteX94" fmla="*/ 1942209 w 2422397"/>
              <a:gd name="connsiteY94" fmla="*/ 575807 h 6858000"/>
              <a:gd name="connsiteX95" fmla="*/ 1951374 w 2422397"/>
              <a:gd name="connsiteY95" fmla="*/ 556682 h 6858000"/>
              <a:gd name="connsiteX96" fmla="*/ 1951170 w 2422397"/>
              <a:gd name="connsiteY96" fmla="*/ 526639 h 6858000"/>
              <a:gd name="connsiteX97" fmla="*/ 1987677 w 2422397"/>
              <a:gd name="connsiteY97" fmla="*/ 330061 h 6858000"/>
              <a:gd name="connsiteX98" fmla="*/ 1967790 w 2422397"/>
              <a:gd name="connsiteY98" fmla="*/ 198682 h 6858000"/>
              <a:gd name="connsiteX99" fmla="*/ 1971093 w 2422397"/>
              <a:gd name="connsiteY99" fmla="*/ 127747 h 6858000"/>
              <a:gd name="connsiteX100" fmla="*/ 1951841 w 2422397"/>
              <a:gd name="connsiteY100" fmla="*/ 4678 h 6858000"/>
              <a:gd name="connsiteX101" fmla="*/ 1953649 w 2422397"/>
              <a:gd name="connsiteY10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422397" h="6858000">
                <a:moveTo>
                  <a:pt x="1953649" y="0"/>
                </a:moveTo>
                <a:lnTo>
                  <a:pt x="2422397" y="0"/>
                </a:lnTo>
                <a:lnTo>
                  <a:pt x="2422397" y="6858000"/>
                </a:lnTo>
                <a:lnTo>
                  <a:pt x="0" y="6858000"/>
                </a:lnTo>
                <a:lnTo>
                  <a:pt x="19858" y="6793329"/>
                </a:lnTo>
                <a:cubicBezTo>
                  <a:pt x="42769" y="6729276"/>
                  <a:pt x="55252" y="6812236"/>
                  <a:pt x="63278" y="6702245"/>
                </a:cubicBezTo>
                <a:cubicBezTo>
                  <a:pt x="77123" y="6709403"/>
                  <a:pt x="81770" y="6700737"/>
                  <a:pt x="83839" y="6677678"/>
                </a:cubicBezTo>
                <a:cubicBezTo>
                  <a:pt x="95740" y="6647685"/>
                  <a:pt x="120684" y="6687998"/>
                  <a:pt x="117966" y="6636037"/>
                </a:cubicBezTo>
                <a:cubicBezTo>
                  <a:pt x="132113" y="6614269"/>
                  <a:pt x="155186" y="6568118"/>
                  <a:pt x="168724" y="6547069"/>
                </a:cubicBezTo>
                <a:cubicBezTo>
                  <a:pt x="182500" y="6520811"/>
                  <a:pt x="156942" y="6483313"/>
                  <a:pt x="199197" y="6509743"/>
                </a:cubicBezTo>
                <a:cubicBezTo>
                  <a:pt x="204521" y="6468877"/>
                  <a:pt x="221716" y="6484779"/>
                  <a:pt x="247224" y="6455839"/>
                </a:cubicBezTo>
                <a:cubicBezTo>
                  <a:pt x="246715" y="6427188"/>
                  <a:pt x="256832" y="6419751"/>
                  <a:pt x="270687" y="6418363"/>
                </a:cubicBezTo>
                <a:cubicBezTo>
                  <a:pt x="286394" y="6376676"/>
                  <a:pt x="314554" y="6359162"/>
                  <a:pt x="339376" y="6322934"/>
                </a:cubicBezTo>
                <a:cubicBezTo>
                  <a:pt x="368253" y="6289592"/>
                  <a:pt x="420802" y="6241482"/>
                  <a:pt x="443949" y="6218313"/>
                </a:cubicBezTo>
                <a:lnTo>
                  <a:pt x="478259" y="6183918"/>
                </a:lnTo>
                <a:cubicBezTo>
                  <a:pt x="479546" y="6178262"/>
                  <a:pt x="480824" y="6175024"/>
                  <a:pt x="482177" y="6173358"/>
                </a:cubicBezTo>
                <a:lnTo>
                  <a:pt x="482556" y="6173443"/>
                </a:lnTo>
                <a:lnTo>
                  <a:pt x="485673" y="6162875"/>
                </a:lnTo>
                <a:cubicBezTo>
                  <a:pt x="490289" y="6144248"/>
                  <a:pt x="521395" y="6129912"/>
                  <a:pt x="524588" y="6111327"/>
                </a:cubicBezTo>
                <a:cubicBezTo>
                  <a:pt x="545199" y="6117591"/>
                  <a:pt x="520376" y="6032883"/>
                  <a:pt x="547843" y="6075666"/>
                </a:cubicBezTo>
                <a:cubicBezTo>
                  <a:pt x="553033" y="6051683"/>
                  <a:pt x="545320" y="6023873"/>
                  <a:pt x="562259" y="6054865"/>
                </a:cubicBezTo>
                <a:cubicBezTo>
                  <a:pt x="564526" y="6047659"/>
                  <a:pt x="567747" y="6045453"/>
                  <a:pt x="571463" y="6045606"/>
                </a:cubicBezTo>
                <a:lnTo>
                  <a:pt x="584071" y="5992286"/>
                </a:lnTo>
                <a:lnTo>
                  <a:pt x="587812" y="5987907"/>
                </a:lnTo>
                <a:lnTo>
                  <a:pt x="592115" y="5949187"/>
                </a:lnTo>
                <a:lnTo>
                  <a:pt x="595889" y="5931081"/>
                </a:lnTo>
                <a:lnTo>
                  <a:pt x="593758" y="5922047"/>
                </a:lnTo>
                <a:cubicBezTo>
                  <a:pt x="593232" y="5914467"/>
                  <a:pt x="594765" y="5906406"/>
                  <a:pt x="600949" y="5897316"/>
                </a:cubicBezTo>
                <a:lnTo>
                  <a:pt x="602981" y="5895955"/>
                </a:lnTo>
                <a:lnTo>
                  <a:pt x="604430" y="5870052"/>
                </a:lnTo>
                <a:cubicBezTo>
                  <a:pt x="604113" y="5860761"/>
                  <a:pt x="634607" y="5824080"/>
                  <a:pt x="631983" y="5814475"/>
                </a:cubicBezTo>
                <a:cubicBezTo>
                  <a:pt x="646933" y="5748071"/>
                  <a:pt x="684460" y="5592893"/>
                  <a:pt x="699739" y="5516509"/>
                </a:cubicBezTo>
                <a:cubicBezTo>
                  <a:pt x="710735" y="5477214"/>
                  <a:pt x="721727" y="5401610"/>
                  <a:pt x="723657" y="5356170"/>
                </a:cubicBezTo>
                <a:cubicBezTo>
                  <a:pt x="723658" y="5356139"/>
                  <a:pt x="723659" y="5356108"/>
                  <a:pt x="723661" y="5356076"/>
                </a:cubicBezTo>
                <a:cubicBezTo>
                  <a:pt x="724227" y="5340448"/>
                  <a:pt x="724792" y="5324821"/>
                  <a:pt x="725358" y="5309193"/>
                </a:cubicBezTo>
                <a:lnTo>
                  <a:pt x="726926" y="5311182"/>
                </a:lnTo>
                <a:cubicBezTo>
                  <a:pt x="727205" y="5309022"/>
                  <a:pt x="727483" y="5306862"/>
                  <a:pt x="727761" y="5304702"/>
                </a:cubicBezTo>
                <a:cubicBezTo>
                  <a:pt x="728980" y="5300689"/>
                  <a:pt x="730634" y="5299849"/>
                  <a:pt x="732974" y="5303522"/>
                </a:cubicBezTo>
                <a:lnTo>
                  <a:pt x="762873" y="5269094"/>
                </a:lnTo>
                <a:lnTo>
                  <a:pt x="784867" y="5235785"/>
                </a:lnTo>
                <a:cubicBezTo>
                  <a:pt x="792922" y="5219992"/>
                  <a:pt x="786676" y="5159363"/>
                  <a:pt x="796271" y="5175473"/>
                </a:cubicBezTo>
                <a:cubicBezTo>
                  <a:pt x="778757" y="5082200"/>
                  <a:pt x="818431" y="5108289"/>
                  <a:pt x="821529" y="5012929"/>
                </a:cubicBezTo>
                <a:cubicBezTo>
                  <a:pt x="868827" y="4980943"/>
                  <a:pt x="828924" y="4992027"/>
                  <a:pt x="846340" y="4944976"/>
                </a:cubicBezTo>
                <a:cubicBezTo>
                  <a:pt x="809217" y="4943653"/>
                  <a:pt x="878251" y="4892572"/>
                  <a:pt x="840157" y="4872869"/>
                </a:cubicBezTo>
                <a:cubicBezTo>
                  <a:pt x="844532" y="4864931"/>
                  <a:pt x="849972" y="4857863"/>
                  <a:pt x="855718" y="4850916"/>
                </a:cubicBezTo>
                <a:lnTo>
                  <a:pt x="858709" y="4847264"/>
                </a:lnTo>
                <a:lnTo>
                  <a:pt x="863990" y="4829718"/>
                </a:lnTo>
                <a:lnTo>
                  <a:pt x="873842" y="4828439"/>
                </a:lnTo>
                <a:lnTo>
                  <a:pt x="887779" y="4804655"/>
                </a:lnTo>
                <a:lnTo>
                  <a:pt x="893894" y="4777060"/>
                </a:lnTo>
                <a:lnTo>
                  <a:pt x="883546" y="4777089"/>
                </a:lnTo>
                <a:cubicBezTo>
                  <a:pt x="883635" y="4776246"/>
                  <a:pt x="883723" y="4775402"/>
                  <a:pt x="883812" y="4774559"/>
                </a:cubicBezTo>
                <a:cubicBezTo>
                  <a:pt x="889352" y="4740245"/>
                  <a:pt x="897422" y="4710432"/>
                  <a:pt x="903401" y="4679442"/>
                </a:cubicBezTo>
                <a:cubicBezTo>
                  <a:pt x="907602" y="4662863"/>
                  <a:pt x="912023" y="4655463"/>
                  <a:pt x="916253" y="4651970"/>
                </a:cubicBezTo>
                <a:lnTo>
                  <a:pt x="922608" y="4649785"/>
                </a:lnTo>
                <a:lnTo>
                  <a:pt x="924139" y="4631605"/>
                </a:lnTo>
                <a:cubicBezTo>
                  <a:pt x="930019" y="4603591"/>
                  <a:pt x="977465" y="4548305"/>
                  <a:pt x="985938" y="4515358"/>
                </a:cubicBezTo>
                <a:cubicBezTo>
                  <a:pt x="1000521" y="4468809"/>
                  <a:pt x="1001031" y="4398546"/>
                  <a:pt x="1011638" y="4352312"/>
                </a:cubicBezTo>
                <a:cubicBezTo>
                  <a:pt x="999171" y="4322984"/>
                  <a:pt x="1036712" y="4297443"/>
                  <a:pt x="1049579" y="4237953"/>
                </a:cubicBezTo>
                <a:cubicBezTo>
                  <a:pt x="1034947" y="4205504"/>
                  <a:pt x="1058502" y="4197944"/>
                  <a:pt x="1041314" y="4139706"/>
                </a:cubicBezTo>
                <a:cubicBezTo>
                  <a:pt x="1044116" y="4138580"/>
                  <a:pt x="1046813" y="4136885"/>
                  <a:pt x="1049328" y="4134671"/>
                </a:cubicBezTo>
                <a:cubicBezTo>
                  <a:pt x="1063926" y="4121829"/>
                  <a:pt x="1069213" y="4094735"/>
                  <a:pt x="1061133" y="4074160"/>
                </a:cubicBezTo>
                <a:cubicBezTo>
                  <a:pt x="1040322" y="3983713"/>
                  <a:pt x="1054371" y="3913536"/>
                  <a:pt x="1059121" y="3844497"/>
                </a:cubicBezTo>
                <a:cubicBezTo>
                  <a:pt x="1068381" y="3767866"/>
                  <a:pt x="1099542" y="3832893"/>
                  <a:pt x="1083386" y="3726730"/>
                </a:cubicBezTo>
                <a:cubicBezTo>
                  <a:pt x="1099146" y="3721970"/>
                  <a:pt x="1101983" y="3710351"/>
                  <a:pt x="1098990" y="3687782"/>
                </a:cubicBezTo>
                <a:cubicBezTo>
                  <a:pt x="1104533" y="3650944"/>
                  <a:pt x="1161436" y="3588678"/>
                  <a:pt x="1147140" y="3543810"/>
                </a:cubicBezTo>
                <a:cubicBezTo>
                  <a:pt x="1160621" y="3502844"/>
                  <a:pt x="1164478" y="3486683"/>
                  <a:pt x="1179877" y="3441984"/>
                </a:cubicBezTo>
                <a:cubicBezTo>
                  <a:pt x="1176270" y="3400635"/>
                  <a:pt x="1197396" y="3401080"/>
                  <a:pt x="1217096" y="3354156"/>
                </a:cubicBezTo>
                <a:cubicBezTo>
                  <a:pt x="1210227" y="3328615"/>
                  <a:pt x="1218935" y="3313665"/>
                  <a:pt x="1232811" y="3301153"/>
                </a:cubicBezTo>
                <a:cubicBezTo>
                  <a:pt x="1239655" y="3250638"/>
                  <a:pt x="1264601" y="3211909"/>
                  <a:pt x="1281985" y="3158933"/>
                </a:cubicBezTo>
                <a:cubicBezTo>
                  <a:pt x="1281309" y="3094002"/>
                  <a:pt x="1317544" y="3075087"/>
                  <a:pt x="1335997" y="3018423"/>
                </a:cubicBezTo>
                <a:cubicBezTo>
                  <a:pt x="1319548" y="2948716"/>
                  <a:pt x="1385893" y="2996429"/>
                  <a:pt x="1394864" y="2946152"/>
                </a:cubicBezTo>
                <a:cubicBezTo>
                  <a:pt x="1386054" y="2855081"/>
                  <a:pt x="1417868" y="2957394"/>
                  <a:pt x="1436360" y="2829469"/>
                </a:cubicBezTo>
                <a:cubicBezTo>
                  <a:pt x="1433456" y="2820666"/>
                  <a:pt x="1441456" y="2807478"/>
                  <a:pt x="1447242" y="2811546"/>
                </a:cubicBezTo>
                <a:cubicBezTo>
                  <a:pt x="1447128" y="2802912"/>
                  <a:pt x="1439623" y="2779356"/>
                  <a:pt x="1449881" y="2781535"/>
                </a:cubicBezTo>
                <a:cubicBezTo>
                  <a:pt x="1460050" y="2742552"/>
                  <a:pt x="1463265" y="2700943"/>
                  <a:pt x="1459218" y="2660724"/>
                </a:cubicBezTo>
                <a:cubicBezTo>
                  <a:pt x="1493445" y="2591685"/>
                  <a:pt x="1466236" y="2614008"/>
                  <a:pt x="1483504" y="2560980"/>
                </a:cubicBezTo>
                <a:cubicBezTo>
                  <a:pt x="1512916" y="2524928"/>
                  <a:pt x="1495288" y="2513130"/>
                  <a:pt x="1519801" y="2467523"/>
                </a:cubicBezTo>
                <a:cubicBezTo>
                  <a:pt x="1531326" y="2419682"/>
                  <a:pt x="1511699" y="2381655"/>
                  <a:pt x="1507343" y="2357874"/>
                </a:cubicBezTo>
                <a:cubicBezTo>
                  <a:pt x="1551636" y="2342193"/>
                  <a:pt x="1532391" y="2288926"/>
                  <a:pt x="1540772" y="2256097"/>
                </a:cubicBezTo>
                <a:cubicBezTo>
                  <a:pt x="1553381" y="2208714"/>
                  <a:pt x="1550634" y="2197000"/>
                  <a:pt x="1569381" y="2165158"/>
                </a:cubicBezTo>
                <a:cubicBezTo>
                  <a:pt x="1580105" y="2155928"/>
                  <a:pt x="1581085" y="2109597"/>
                  <a:pt x="1576109" y="2078660"/>
                </a:cubicBezTo>
                <a:cubicBezTo>
                  <a:pt x="1547799" y="2101317"/>
                  <a:pt x="1589878" y="2015526"/>
                  <a:pt x="1564751" y="2009574"/>
                </a:cubicBezTo>
                <a:cubicBezTo>
                  <a:pt x="1559571" y="1963291"/>
                  <a:pt x="1588815" y="1945661"/>
                  <a:pt x="1571917" y="1903700"/>
                </a:cubicBezTo>
                <a:cubicBezTo>
                  <a:pt x="1549507" y="1880543"/>
                  <a:pt x="1592171" y="1834174"/>
                  <a:pt x="1564944" y="1821321"/>
                </a:cubicBezTo>
                <a:cubicBezTo>
                  <a:pt x="1588094" y="1807284"/>
                  <a:pt x="1569084" y="1754663"/>
                  <a:pt x="1579022" y="1718757"/>
                </a:cubicBezTo>
                <a:cubicBezTo>
                  <a:pt x="1595838" y="1682773"/>
                  <a:pt x="1574235" y="1630904"/>
                  <a:pt x="1590196" y="1595914"/>
                </a:cubicBezTo>
                <a:cubicBezTo>
                  <a:pt x="1597786" y="1565262"/>
                  <a:pt x="1620889" y="1525339"/>
                  <a:pt x="1624363" y="1502483"/>
                </a:cubicBezTo>
                <a:cubicBezTo>
                  <a:pt x="1639643" y="1495767"/>
                  <a:pt x="1636662" y="1453480"/>
                  <a:pt x="1631539" y="1431520"/>
                </a:cubicBezTo>
                <a:cubicBezTo>
                  <a:pt x="1633585" y="1394352"/>
                  <a:pt x="1664810" y="1375650"/>
                  <a:pt x="1646296" y="1333057"/>
                </a:cubicBezTo>
                <a:cubicBezTo>
                  <a:pt x="1647212" y="1290268"/>
                  <a:pt x="1695950" y="1251319"/>
                  <a:pt x="1696091" y="1202078"/>
                </a:cubicBezTo>
                <a:cubicBezTo>
                  <a:pt x="1689295" y="1170314"/>
                  <a:pt x="1726633" y="1136633"/>
                  <a:pt x="1735042" y="1076748"/>
                </a:cubicBezTo>
                <a:cubicBezTo>
                  <a:pt x="1760833" y="1013988"/>
                  <a:pt x="1855965" y="893553"/>
                  <a:pt x="1890105" y="825516"/>
                </a:cubicBezTo>
                <a:cubicBezTo>
                  <a:pt x="1894319" y="763149"/>
                  <a:pt x="1907634" y="747482"/>
                  <a:pt x="1911831" y="696577"/>
                </a:cubicBezTo>
                <a:cubicBezTo>
                  <a:pt x="1894422" y="607554"/>
                  <a:pt x="1935856" y="704780"/>
                  <a:pt x="1942209" y="575807"/>
                </a:cubicBezTo>
                <a:cubicBezTo>
                  <a:pt x="1938478" y="567461"/>
                  <a:pt x="1945215" y="553391"/>
                  <a:pt x="1951374" y="556682"/>
                </a:cubicBezTo>
                <a:cubicBezTo>
                  <a:pt x="1950445" y="548151"/>
                  <a:pt x="1940725" y="525788"/>
                  <a:pt x="1951170" y="526639"/>
                </a:cubicBezTo>
                <a:cubicBezTo>
                  <a:pt x="1951611" y="485129"/>
                  <a:pt x="1984907" y="384720"/>
                  <a:pt x="1987677" y="330061"/>
                </a:cubicBezTo>
                <a:cubicBezTo>
                  <a:pt x="2013622" y="290636"/>
                  <a:pt x="1947639" y="246940"/>
                  <a:pt x="1967790" y="198682"/>
                </a:cubicBezTo>
                <a:cubicBezTo>
                  <a:pt x="1937165" y="171513"/>
                  <a:pt x="1977692" y="150734"/>
                  <a:pt x="1971093" y="127747"/>
                </a:cubicBezTo>
                <a:cubicBezTo>
                  <a:pt x="2013820" y="106594"/>
                  <a:pt x="1946583" y="38239"/>
                  <a:pt x="1951841" y="4678"/>
                </a:cubicBezTo>
                <a:lnTo>
                  <a:pt x="1953649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2C4272-C57C-C848-8FCE-63DF7B4E5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553" y="609600"/>
            <a:ext cx="9112195" cy="9329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Cross-sell &amp; Up-sell</a:t>
            </a:r>
            <a:endParaRPr lang="en-US"/>
          </a:p>
        </p:txBody>
      </p:sp>
      <p:pic>
        <p:nvPicPr>
          <p:cNvPr id="5" name="Content Placeholder 4" descr="Chart, funnel chart&#10;&#10;Description automatically generated">
            <a:extLst>
              <a:ext uri="{FF2B5EF4-FFF2-40B4-BE49-F238E27FC236}">
                <a16:creationId xmlns:a16="http://schemas.microsoft.com/office/drawing/2014/main" id="{B4B8F48B-BD59-B645-9232-A1096574A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104446" y="2021222"/>
            <a:ext cx="7983108" cy="3193241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6A3FFF4-52D9-44D8-8971-2079F1B43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713350"/>
            <a:ext cx="2621065" cy="5144650"/>
          </a:xfrm>
          <a:custGeom>
            <a:avLst/>
            <a:gdLst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105455 w 2621065"/>
              <a:gd name="connsiteY85" fmla="*/ 4030666 h 5144650"/>
              <a:gd name="connsiteX86" fmla="*/ 2109208 w 2621065"/>
              <a:gd name="connsiteY86" fmla="*/ 4034091 h 5144650"/>
              <a:gd name="connsiteX87" fmla="*/ 2114159 w 2621065"/>
              <a:gd name="connsiteY87" fmla="*/ 4047777 h 5144650"/>
              <a:gd name="connsiteX88" fmla="*/ 2168943 w 2621065"/>
              <a:gd name="connsiteY88" fmla="*/ 4139227 h 5144650"/>
              <a:gd name="connsiteX89" fmla="*/ 2222521 w 2621065"/>
              <a:gd name="connsiteY89" fmla="*/ 4263395 h 5144650"/>
              <a:gd name="connsiteX90" fmla="*/ 2241588 w 2621065"/>
              <a:gd name="connsiteY90" fmla="*/ 4306265 h 5144650"/>
              <a:gd name="connsiteX91" fmla="*/ 2277640 w 2621065"/>
              <a:gd name="connsiteY91" fmla="*/ 4462156 h 5144650"/>
              <a:gd name="connsiteX92" fmla="*/ 2332737 w 2621065"/>
              <a:gd name="connsiteY92" fmla="*/ 4624013 h 5144650"/>
              <a:gd name="connsiteX93" fmla="*/ 2379211 w 2621065"/>
              <a:gd name="connsiteY93" fmla="*/ 4692084 h 5144650"/>
              <a:gd name="connsiteX94" fmla="*/ 2437986 w 2621065"/>
              <a:gd name="connsiteY94" fmla="*/ 4815024 h 5144650"/>
              <a:gd name="connsiteX95" fmla="*/ 2466665 w 2621065"/>
              <a:gd name="connsiteY95" fmla="*/ 4853969 h 5144650"/>
              <a:gd name="connsiteX96" fmla="*/ 2469772 w 2621065"/>
              <a:gd name="connsiteY96" fmla="*/ 4906386 h 5144650"/>
              <a:gd name="connsiteX97" fmla="*/ 2485381 w 2621065"/>
              <a:gd name="connsiteY97" fmla="*/ 4916393 h 5144650"/>
              <a:gd name="connsiteX98" fmla="*/ 2494775 w 2621065"/>
              <a:gd name="connsiteY98" fmla="*/ 4928363 h 5144650"/>
              <a:gd name="connsiteX99" fmla="*/ 2503199 w 2621065"/>
              <a:gd name="connsiteY99" fmla="*/ 4925898 h 5144650"/>
              <a:gd name="connsiteX100" fmla="*/ 2517652 w 2621065"/>
              <a:gd name="connsiteY100" fmla="*/ 4937733 h 5144650"/>
              <a:gd name="connsiteX101" fmla="*/ 2527697 w 2621065"/>
              <a:gd name="connsiteY101" fmla="*/ 4958461 h 5144650"/>
              <a:gd name="connsiteX102" fmla="*/ 2567995 w 2621065"/>
              <a:gd name="connsiteY102" fmla="*/ 5062892 h 5144650"/>
              <a:gd name="connsiteX103" fmla="*/ 2596347 w 2621065"/>
              <a:gd name="connsiteY103" fmla="*/ 5121988 h 5144650"/>
              <a:gd name="connsiteX104" fmla="*/ 2613775 w 2621065"/>
              <a:gd name="connsiteY104" fmla="*/ 5139128 h 5144650"/>
              <a:gd name="connsiteX105" fmla="*/ 2621065 w 2621065"/>
              <a:gd name="connsiteY105" fmla="*/ 5144650 h 5144650"/>
              <a:gd name="connsiteX106" fmla="*/ 0 w 2621065"/>
              <a:gd name="connsiteY106" fmla="*/ 514465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105455 w 2621065"/>
              <a:gd name="connsiteY85" fmla="*/ 4030666 h 5144650"/>
              <a:gd name="connsiteX86" fmla="*/ 2109208 w 2621065"/>
              <a:gd name="connsiteY86" fmla="*/ 4034091 h 5144650"/>
              <a:gd name="connsiteX87" fmla="*/ 2168943 w 2621065"/>
              <a:gd name="connsiteY87" fmla="*/ 4139227 h 5144650"/>
              <a:gd name="connsiteX88" fmla="*/ 2222521 w 2621065"/>
              <a:gd name="connsiteY88" fmla="*/ 4263395 h 5144650"/>
              <a:gd name="connsiteX89" fmla="*/ 2241588 w 2621065"/>
              <a:gd name="connsiteY89" fmla="*/ 4306265 h 5144650"/>
              <a:gd name="connsiteX90" fmla="*/ 2277640 w 2621065"/>
              <a:gd name="connsiteY90" fmla="*/ 446215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105455 w 2621065"/>
              <a:gd name="connsiteY85" fmla="*/ 4030666 h 5144650"/>
              <a:gd name="connsiteX86" fmla="*/ 2072486 w 2621065"/>
              <a:gd name="connsiteY86" fmla="*/ 4180983 h 5144650"/>
              <a:gd name="connsiteX87" fmla="*/ 2168943 w 2621065"/>
              <a:gd name="connsiteY87" fmla="*/ 4139227 h 5144650"/>
              <a:gd name="connsiteX88" fmla="*/ 2222521 w 2621065"/>
              <a:gd name="connsiteY88" fmla="*/ 4263395 h 5144650"/>
              <a:gd name="connsiteX89" fmla="*/ 2241588 w 2621065"/>
              <a:gd name="connsiteY89" fmla="*/ 4306265 h 5144650"/>
              <a:gd name="connsiteX90" fmla="*/ 2277640 w 2621065"/>
              <a:gd name="connsiteY90" fmla="*/ 446215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105455 w 2621065"/>
              <a:gd name="connsiteY85" fmla="*/ 4030666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222521 w 2621065"/>
              <a:gd name="connsiteY88" fmla="*/ 4263395 h 5144650"/>
              <a:gd name="connsiteX89" fmla="*/ 2241588 w 2621065"/>
              <a:gd name="connsiteY89" fmla="*/ 4306265 h 5144650"/>
              <a:gd name="connsiteX90" fmla="*/ 2277640 w 2621065"/>
              <a:gd name="connsiteY90" fmla="*/ 446215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105455 w 2621065"/>
              <a:gd name="connsiteY85" fmla="*/ 4030666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222521 w 2621065"/>
              <a:gd name="connsiteY88" fmla="*/ 4263395 h 5144650"/>
              <a:gd name="connsiteX89" fmla="*/ 2109385 w 2621065"/>
              <a:gd name="connsiteY89" fmla="*/ 4438467 h 5144650"/>
              <a:gd name="connsiteX90" fmla="*/ 2277640 w 2621065"/>
              <a:gd name="connsiteY90" fmla="*/ 446215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105455 w 2621065"/>
              <a:gd name="connsiteY85" fmla="*/ 4030666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090319 w 2621065"/>
              <a:gd name="connsiteY88" fmla="*/ 4351530 h 5144650"/>
              <a:gd name="connsiteX89" fmla="*/ 2109385 w 2621065"/>
              <a:gd name="connsiteY89" fmla="*/ 4438467 h 5144650"/>
              <a:gd name="connsiteX90" fmla="*/ 2277640 w 2621065"/>
              <a:gd name="connsiteY90" fmla="*/ 446215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105455 w 2621065"/>
              <a:gd name="connsiteY85" fmla="*/ 4030666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090319 w 2621065"/>
              <a:gd name="connsiteY88" fmla="*/ 4351530 h 5144650"/>
              <a:gd name="connsiteX89" fmla="*/ 2109385 w 2621065"/>
              <a:gd name="connsiteY89" fmla="*/ 4438467 h 5144650"/>
              <a:gd name="connsiteX90" fmla="*/ 2204194 w 2621065"/>
              <a:gd name="connsiteY90" fmla="*/ 454294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024665 w 2621065"/>
              <a:gd name="connsiteY85" fmla="*/ 4118801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090319 w 2621065"/>
              <a:gd name="connsiteY88" fmla="*/ 4351530 h 5144650"/>
              <a:gd name="connsiteX89" fmla="*/ 2109385 w 2621065"/>
              <a:gd name="connsiteY89" fmla="*/ 4438467 h 5144650"/>
              <a:gd name="connsiteX90" fmla="*/ 2204194 w 2621065"/>
              <a:gd name="connsiteY90" fmla="*/ 454294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1980841 w 2621065"/>
              <a:gd name="connsiteY84" fmla="*/ 4057389 h 5144650"/>
              <a:gd name="connsiteX85" fmla="*/ 2024665 w 2621065"/>
              <a:gd name="connsiteY85" fmla="*/ 4118801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090319 w 2621065"/>
              <a:gd name="connsiteY88" fmla="*/ 4351530 h 5144650"/>
              <a:gd name="connsiteX89" fmla="*/ 2109385 w 2621065"/>
              <a:gd name="connsiteY89" fmla="*/ 4438467 h 5144650"/>
              <a:gd name="connsiteX90" fmla="*/ 2204194 w 2621065"/>
              <a:gd name="connsiteY90" fmla="*/ 454294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23433 w 2621065"/>
              <a:gd name="connsiteY83" fmla="*/ 3982033 h 5144650"/>
              <a:gd name="connsiteX84" fmla="*/ 1980841 w 2621065"/>
              <a:gd name="connsiteY84" fmla="*/ 4057389 h 5144650"/>
              <a:gd name="connsiteX85" fmla="*/ 2024665 w 2621065"/>
              <a:gd name="connsiteY85" fmla="*/ 4118801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090319 w 2621065"/>
              <a:gd name="connsiteY88" fmla="*/ 4351530 h 5144650"/>
              <a:gd name="connsiteX89" fmla="*/ 2109385 w 2621065"/>
              <a:gd name="connsiteY89" fmla="*/ 4438467 h 5144650"/>
              <a:gd name="connsiteX90" fmla="*/ 2204194 w 2621065"/>
              <a:gd name="connsiteY90" fmla="*/ 454294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23433 w 2621065"/>
              <a:gd name="connsiteY83" fmla="*/ 3982033 h 5144650"/>
              <a:gd name="connsiteX84" fmla="*/ 1980841 w 2621065"/>
              <a:gd name="connsiteY84" fmla="*/ 4057389 h 5144650"/>
              <a:gd name="connsiteX85" fmla="*/ 2024665 w 2621065"/>
              <a:gd name="connsiteY85" fmla="*/ 4118801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090319 w 2621065"/>
              <a:gd name="connsiteY88" fmla="*/ 4351530 h 5144650"/>
              <a:gd name="connsiteX89" fmla="*/ 2109385 w 2621065"/>
              <a:gd name="connsiteY89" fmla="*/ 4438467 h 5144650"/>
              <a:gd name="connsiteX90" fmla="*/ 2204194 w 2621065"/>
              <a:gd name="connsiteY90" fmla="*/ 4542946 h 5144650"/>
              <a:gd name="connsiteX91" fmla="*/ 2237258 w 2621065"/>
              <a:gd name="connsiteY91" fmla="*/ 4638702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23433 w 2621065"/>
              <a:gd name="connsiteY83" fmla="*/ 3982033 h 5144650"/>
              <a:gd name="connsiteX84" fmla="*/ 1980841 w 2621065"/>
              <a:gd name="connsiteY84" fmla="*/ 4057389 h 5144650"/>
              <a:gd name="connsiteX85" fmla="*/ 2024665 w 2621065"/>
              <a:gd name="connsiteY85" fmla="*/ 4118801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090319 w 2621065"/>
              <a:gd name="connsiteY88" fmla="*/ 4351530 h 5144650"/>
              <a:gd name="connsiteX89" fmla="*/ 2109385 w 2621065"/>
              <a:gd name="connsiteY89" fmla="*/ 4438467 h 5144650"/>
              <a:gd name="connsiteX90" fmla="*/ 2204194 w 2621065"/>
              <a:gd name="connsiteY90" fmla="*/ 4542946 h 5144650"/>
              <a:gd name="connsiteX91" fmla="*/ 2237258 w 2621065"/>
              <a:gd name="connsiteY91" fmla="*/ 4638702 h 5144650"/>
              <a:gd name="connsiteX92" fmla="*/ 2313109 w 2621065"/>
              <a:gd name="connsiteY92" fmla="*/ 4699429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3433 w 2621065"/>
              <a:gd name="connsiteY82" fmla="*/ 3982033 h 5144650"/>
              <a:gd name="connsiteX83" fmla="*/ 1980841 w 2621065"/>
              <a:gd name="connsiteY83" fmla="*/ 4057389 h 5144650"/>
              <a:gd name="connsiteX84" fmla="*/ 2024665 w 2621065"/>
              <a:gd name="connsiteY84" fmla="*/ 4118801 h 5144650"/>
              <a:gd name="connsiteX85" fmla="*/ 2072486 w 2621065"/>
              <a:gd name="connsiteY85" fmla="*/ 4180983 h 5144650"/>
              <a:gd name="connsiteX86" fmla="*/ 2102842 w 2621065"/>
              <a:gd name="connsiteY86" fmla="*/ 4242051 h 5144650"/>
              <a:gd name="connsiteX87" fmla="*/ 2090319 w 2621065"/>
              <a:gd name="connsiteY87" fmla="*/ 4351530 h 5144650"/>
              <a:gd name="connsiteX88" fmla="*/ 2109385 w 2621065"/>
              <a:gd name="connsiteY88" fmla="*/ 4438467 h 5144650"/>
              <a:gd name="connsiteX89" fmla="*/ 2204194 w 2621065"/>
              <a:gd name="connsiteY89" fmla="*/ 4542946 h 5144650"/>
              <a:gd name="connsiteX90" fmla="*/ 2237258 w 2621065"/>
              <a:gd name="connsiteY90" fmla="*/ 4638702 h 5144650"/>
              <a:gd name="connsiteX91" fmla="*/ 2313109 w 2621065"/>
              <a:gd name="connsiteY91" fmla="*/ 4699429 h 5144650"/>
              <a:gd name="connsiteX92" fmla="*/ 2437986 w 2621065"/>
              <a:gd name="connsiteY92" fmla="*/ 4815024 h 5144650"/>
              <a:gd name="connsiteX93" fmla="*/ 2466665 w 2621065"/>
              <a:gd name="connsiteY93" fmla="*/ 4853969 h 5144650"/>
              <a:gd name="connsiteX94" fmla="*/ 2469772 w 2621065"/>
              <a:gd name="connsiteY94" fmla="*/ 4906386 h 5144650"/>
              <a:gd name="connsiteX95" fmla="*/ 2485381 w 2621065"/>
              <a:gd name="connsiteY95" fmla="*/ 4916393 h 5144650"/>
              <a:gd name="connsiteX96" fmla="*/ 2494775 w 2621065"/>
              <a:gd name="connsiteY96" fmla="*/ 4928363 h 5144650"/>
              <a:gd name="connsiteX97" fmla="*/ 2503199 w 2621065"/>
              <a:gd name="connsiteY97" fmla="*/ 4925898 h 5144650"/>
              <a:gd name="connsiteX98" fmla="*/ 2517652 w 2621065"/>
              <a:gd name="connsiteY98" fmla="*/ 4937733 h 5144650"/>
              <a:gd name="connsiteX99" fmla="*/ 2527697 w 2621065"/>
              <a:gd name="connsiteY99" fmla="*/ 4958461 h 5144650"/>
              <a:gd name="connsiteX100" fmla="*/ 2567995 w 2621065"/>
              <a:gd name="connsiteY100" fmla="*/ 5062892 h 5144650"/>
              <a:gd name="connsiteX101" fmla="*/ 2596347 w 2621065"/>
              <a:gd name="connsiteY101" fmla="*/ 5121988 h 5144650"/>
              <a:gd name="connsiteX102" fmla="*/ 2613775 w 2621065"/>
              <a:gd name="connsiteY102" fmla="*/ 5139128 h 5144650"/>
              <a:gd name="connsiteX103" fmla="*/ 2621065 w 2621065"/>
              <a:gd name="connsiteY103" fmla="*/ 5144650 h 5144650"/>
              <a:gd name="connsiteX104" fmla="*/ 0 w 2621065"/>
              <a:gd name="connsiteY104" fmla="*/ 5144650 h 5144650"/>
              <a:gd name="connsiteX105" fmla="*/ 0 w 2621065"/>
              <a:gd name="connsiteY105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23433 w 2621065"/>
              <a:gd name="connsiteY81" fmla="*/ 3982033 h 5144650"/>
              <a:gd name="connsiteX82" fmla="*/ 1980841 w 2621065"/>
              <a:gd name="connsiteY82" fmla="*/ 4057389 h 5144650"/>
              <a:gd name="connsiteX83" fmla="*/ 2024665 w 2621065"/>
              <a:gd name="connsiteY83" fmla="*/ 4118801 h 5144650"/>
              <a:gd name="connsiteX84" fmla="*/ 2072486 w 2621065"/>
              <a:gd name="connsiteY84" fmla="*/ 4180983 h 5144650"/>
              <a:gd name="connsiteX85" fmla="*/ 2102842 w 2621065"/>
              <a:gd name="connsiteY85" fmla="*/ 4242051 h 5144650"/>
              <a:gd name="connsiteX86" fmla="*/ 2090319 w 2621065"/>
              <a:gd name="connsiteY86" fmla="*/ 4351530 h 5144650"/>
              <a:gd name="connsiteX87" fmla="*/ 2109385 w 2621065"/>
              <a:gd name="connsiteY87" fmla="*/ 4438467 h 5144650"/>
              <a:gd name="connsiteX88" fmla="*/ 2204194 w 2621065"/>
              <a:gd name="connsiteY88" fmla="*/ 4542946 h 5144650"/>
              <a:gd name="connsiteX89" fmla="*/ 2237258 w 2621065"/>
              <a:gd name="connsiteY89" fmla="*/ 4638702 h 5144650"/>
              <a:gd name="connsiteX90" fmla="*/ 2313109 w 2621065"/>
              <a:gd name="connsiteY90" fmla="*/ 4699429 h 5144650"/>
              <a:gd name="connsiteX91" fmla="*/ 2437986 w 2621065"/>
              <a:gd name="connsiteY91" fmla="*/ 4815024 h 5144650"/>
              <a:gd name="connsiteX92" fmla="*/ 2466665 w 2621065"/>
              <a:gd name="connsiteY92" fmla="*/ 4853969 h 5144650"/>
              <a:gd name="connsiteX93" fmla="*/ 2469772 w 2621065"/>
              <a:gd name="connsiteY93" fmla="*/ 4906386 h 5144650"/>
              <a:gd name="connsiteX94" fmla="*/ 2485381 w 2621065"/>
              <a:gd name="connsiteY94" fmla="*/ 4916393 h 5144650"/>
              <a:gd name="connsiteX95" fmla="*/ 2494775 w 2621065"/>
              <a:gd name="connsiteY95" fmla="*/ 4928363 h 5144650"/>
              <a:gd name="connsiteX96" fmla="*/ 2503199 w 2621065"/>
              <a:gd name="connsiteY96" fmla="*/ 4925898 h 5144650"/>
              <a:gd name="connsiteX97" fmla="*/ 2517652 w 2621065"/>
              <a:gd name="connsiteY97" fmla="*/ 4937733 h 5144650"/>
              <a:gd name="connsiteX98" fmla="*/ 2527697 w 2621065"/>
              <a:gd name="connsiteY98" fmla="*/ 4958461 h 5144650"/>
              <a:gd name="connsiteX99" fmla="*/ 2567995 w 2621065"/>
              <a:gd name="connsiteY99" fmla="*/ 5062892 h 5144650"/>
              <a:gd name="connsiteX100" fmla="*/ 2596347 w 2621065"/>
              <a:gd name="connsiteY100" fmla="*/ 5121988 h 5144650"/>
              <a:gd name="connsiteX101" fmla="*/ 2613775 w 2621065"/>
              <a:gd name="connsiteY101" fmla="*/ 5139128 h 5144650"/>
              <a:gd name="connsiteX102" fmla="*/ 2621065 w 2621065"/>
              <a:gd name="connsiteY102" fmla="*/ 5144650 h 5144650"/>
              <a:gd name="connsiteX103" fmla="*/ 0 w 2621065"/>
              <a:gd name="connsiteY103" fmla="*/ 5144650 h 5144650"/>
              <a:gd name="connsiteX104" fmla="*/ 0 w 2621065"/>
              <a:gd name="connsiteY104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57078 w 2621065"/>
              <a:gd name="connsiteY80" fmla="*/ 3885992 h 5144650"/>
              <a:gd name="connsiteX81" fmla="*/ 1923433 w 2621065"/>
              <a:gd name="connsiteY81" fmla="*/ 3982033 h 5144650"/>
              <a:gd name="connsiteX82" fmla="*/ 1980841 w 2621065"/>
              <a:gd name="connsiteY82" fmla="*/ 4057389 h 5144650"/>
              <a:gd name="connsiteX83" fmla="*/ 2024665 w 2621065"/>
              <a:gd name="connsiteY83" fmla="*/ 4118801 h 5144650"/>
              <a:gd name="connsiteX84" fmla="*/ 2072486 w 2621065"/>
              <a:gd name="connsiteY84" fmla="*/ 4180983 h 5144650"/>
              <a:gd name="connsiteX85" fmla="*/ 2102842 w 2621065"/>
              <a:gd name="connsiteY85" fmla="*/ 4242051 h 5144650"/>
              <a:gd name="connsiteX86" fmla="*/ 2090319 w 2621065"/>
              <a:gd name="connsiteY86" fmla="*/ 4351530 h 5144650"/>
              <a:gd name="connsiteX87" fmla="*/ 2109385 w 2621065"/>
              <a:gd name="connsiteY87" fmla="*/ 4438467 h 5144650"/>
              <a:gd name="connsiteX88" fmla="*/ 2204194 w 2621065"/>
              <a:gd name="connsiteY88" fmla="*/ 4542946 h 5144650"/>
              <a:gd name="connsiteX89" fmla="*/ 2237258 w 2621065"/>
              <a:gd name="connsiteY89" fmla="*/ 4638702 h 5144650"/>
              <a:gd name="connsiteX90" fmla="*/ 2313109 w 2621065"/>
              <a:gd name="connsiteY90" fmla="*/ 4699429 h 5144650"/>
              <a:gd name="connsiteX91" fmla="*/ 2437986 w 2621065"/>
              <a:gd name="connsiteY91" fmla="*/ 4815024 h 5144650"/>
              <a:gd name="connsiteX92" fmla="*/ 2466665 w 2621065"/>
              <a:gd name="connsiteY92" fmla="*/ 4853969 h 5144650"/>
              <a:gd name="connsiteX93" fmla="*/ 2469772 w 2621065"/>
              <a:gd name="connsiteY93" fmla="*/ 4906386 h 5144650"/>
              <a:gd name="connsiteX94" fmla="*/ 2485381 w 2621065"/>
              <a:gd name="connsiteY94" fmla="*/ 4916393 h 5144650"/>
              <a:gd name="connsiteX95" fmla="*/ 2494775 w 2621065"/>
              <a:gd name="connsiteY95" fmla="*/ 4928363 h 5144650"/>
              <a:gd name="connsiteX96" fmla="*/ 2503199 w 2621065"/>
              <a:gd name="connsiteY96" fmla="*/ 4925898 h 5144650"/>
              <a:gd name="connsiteX97" fmla="*/ 2517652 w 2621065"/>
              <a:gd name="connsiteY97" fmla="*/ 4937733 h 5144650"/>
              <a:gd name="connsiteX98" fmla="*/ 2527697 w 2621065"/>
              <a:gd name="connsiteY98" fmla="*/ 4958461 h 5144650"/>
              <a:gd name="connsiteX99" fmla="*/ 2567995 w 2621065"/>
              <a:gd name="connsiteY99" fmla="*/ 5062892 h 5144650"/>
              <a:gd name="connsiteX100" fmla="*/ 2596347 w 2621065"/>
              <a:gd name="connsiteY100" fmla="*/ 5121988 h 5144650"/>
              <a:gd name="connsiteX101" fmla="*/ 2613775 w 2621065"/>
              <a:gd name="connsiteY101" fmla="*/ 5139128 h 5144650"/>
              <a:gd name="connsiteX102" fmla="*/ 2621065 w 2621065"/>
              <a:gd name="connsiteY102" fmla="*/ 5144650 h 5144650"/>
              <a:gd name="connsiteX103" fmla="*/ 0 w 2621065"/>
              <a:gd name="connsiteY103" fmla="*/ 5144650 h 5144650"/>
              <a:gd name="connsiteX104" fmla="*/ 0 w 2621065"/>
              <a:gd name="connsiteY104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07160 h 5144650"/>
              <a:gd name="connsiteX80" fmla="*/ 1857078 w 2621065"/>
              <a:gd name="connsiteY80" fmla="*/ 3885992 h 5144650"/>
              <a:gd name="connsiteX81" fmla="*/ 1923433 w 2621065"/>
              <a:gd name="connsiteY81" fmla="*/ 3982033 h 5144650"/>
              <a:gd name="connsiteX82" fmla="*/ 1980841 w 2621065"/>
              <a:gd name="connsiteY82" fmla="*/ 4057389 h 5144650"/>
              <a:gd name="connsiteX83" fmla="*/ 2024665 w 2621065"/>
              <a:gd name="connsiteY83" fmla="*/ 4118801 h 5144650"/>
              <a:gd name="connsiteX84" fmla="*/ 2072486 w 2621065"/>
              <a:gd name="connsiteY84" fmla="*/ 4180983 h 5144650"/>
              <a:gd name="connsiteX85" fmla="*/ 2102842 w 2621065"/>
              <a:gd name="connsiteY85" fmla="*/ 4242051 h 5144650"/>
              <a:gd name="connsiteX86" fmla="*/ 2090319 w 2621065"/>
              <a:gd name="connsiteY86" fmla="*/ 4351530 h 5144650"/>
              <a:gd name="connsiteX87" fmla="*/ 2109385 w 2621065"/>
              <a:gd name="connsiteY87" fmla="*/ 4438467 h 5144650"/>
              <a:gd name="connsiteX88" fmla="*/ 2204194 w 2621065"/>
              <a:gd name="connsiteY88" fmla="*/ 4542946 h 5144650"/>
              <a:gd name="connsiteX89" fmla="*/ 2237258 w 2621065"/>
              <a:gd name="connsiteY89" fmla="*/ 4638702 h 5144650"/>
              <a:gd name="connsiteX90" fmla="*/ 2313109 w 2621065"/>
              <a:gd name="connsiteY90" fmla="*/ 4699429 h 5144650"/>
              <a:gd name="connsiteX91" fmla="*/ 2437986 w 2621065"/>
              <a:gd name="connsiteY91" fmla="*/ 4815024 h 5144650"/>
              <a:gd name="connsiteX92" fmla="*/ 2466665 w 2621065"/>
              <a:gd name="connsiteY92" fmla="*/ 4853969 h 5144650"/>
              <a:gd name="connsiteX93" fmla="*/ 2469772 w 2621065"/>
              <a:gd name="connsiteY93" fmla="*/ 4906386 h 5144650"/>
              <a:gd name="connsiteX94" fmla="*/ 2485381 w 2621065"/>
              <a:gd name="connsiteY94" fmla="*/ 4916393 h 5144650"/>
              <a:gd name="connsiteX95" fmla="*/ 2494775 w 2621065"/>
              <a:gd name="connsiteY95" fmla="*/ 4928363 h 5144650"/>
              <a:gd name="connsiteX96" fmla="*/ 2503199 w 2621065"/>
              <a:gd name="connsiteY96" fmla="*/ 4925898 h 5144650"/>
              <a:gd name="connsiteX97" fmla="*/ 2517652 w 2621065"/>
              <a:gd name="connsiteY97" fmla="*/ 4937733 h 5144650"/>
              <a:gd name="connsiteX98" fmla="*/ 2527697 w 2621065"/>
              <a:gd name="connsiteY98" fmla="*/ 4958461 h 5144650"/>
              <a:gd name="connsiteX99" fmla="*/ 2567995 w 2621065"/>
              <a:gd name="connsiteY99" fmla="*/ 5062892 h 5144650"/>
              <a:gd name="connsiteX100" fmla="*/ 2596347 w 2621065"/>
              <a:gd name="connsiteY100" fmla="*/ 5121988 h 5144650"/>
              <a:gd name="connsiteX101" fmla="*/ 2613775 w 2621065"/>
              <a:gd name="connsiteY101" fmla="*/ 5139128 h 5144650"/>
              <a:gd name="connsiteX102" fmla="*/ 2621065 w 2621065"/>
              <a:gd name="connsiteY102" fmla="*/ 5144650 h 5144650"/>
              <a:gd name="connsiteX103" fmla="*/ 0 w 2621065"/>
              <a:gd name="connsiteY103" fmla="*/ 5144650 h 5144650"/>
              <a:gd name="connsiteX104" fmla="*/ 0 w 2621065"/>
              <a:gd name="connsiteY104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57078 w 2621065"/>
              <a:gd name="connsiteY79" fmla="*/ 3885992 h 5144650"/>
              <a:gd name="connsiteX80" fmla="*/ 1923433 w 2621065"/>
              <a:gd name="connsiteY80" fmla="*/ 3982033 h 5144650"/>
              <a:gd name="connsiteX81" fmla="*/ 1980841 w 2621065"/>
              <a:gd name="connsiteY81" fmla="*/ 4057389 h 5144650"/>
              <a:gd name="connsiteX82" fmla="*/ 2024665 w 2621065"/>
              <a:gd name="connsiteY82" fmla="*/ 4118801 h 5144650"/>
              <a:gd name="connsiteX83" fmla="*/ 2072486 w 2621065"/>
              <a:gd name="connsiteY83" fmla="*/ 4180983 h 5144650"/>
              <a:gd name="connsiteX84" fmla="*/ 2102842 w 2621065"/>
              <a:gd name="connsiteY84" fmla="*/ 4242051 h 5144650"/>
              <a:gd name="connsiteX85" fmla="*/ 2090319 w 2621065"/>
              <a:gd name="connsiteY85" fmla="*/ 4351530 h 5144650"/>
              <a:gd name="connsiteX86" fmla="*/ 2109385 w 2621065"/>
              <a:gd name="connsiteY86" fmla="*/ 4438467 h 5144650"/>
              <a:gd name="connsiteX87" fmla="*/ 2204194 w 2621065"/>
              <a:gd name="connsiteY87" fmla="*/ 4542946 h 5144650"/>
              <a:gd name="connsiteX88" fmla="*/ 2237258 w 2621065"/>
              <a:gd name="connsiteY88" fmla="*/ 4638702 h 5144650"/>
              <a:gd name="connsiteX89" fmla="*/ 2313109 w 2621065"/>
              <a:gd name="connsiteY89" fmla="*/ 4699429 h 5144650"/>
              <a:gd name="connsiteX90" fmla="*/ 2437986 w 2621065"/>
              <a:gd name="connsiteY90" fmla="*/ 4815024 h 5144650"/>
              <a:gd name="connsiteX91" fmla="*/ 2466665 w 2621065"/>
              <a:gd name="connsiteY91" fmla="*/ 4853969 h 5144650"/>
              <a:gd name="connsiteX92" fmla="*/ 2469772 w 2621065"/>
              <a:gd name="connsiteY92" fmla="*/ 4906386 h 5144650"/>
              <a:gd name="connsiteX93" fmla="*/ 2485381 w 2621065"/>
              <a:gd name="connsiteY93" fmla="*/ 4916393 h 5144650"/>
              <a:gd name="connsiteX94" fmla="*/ 2494775 w 2621065"/>
              <a:gd name="connsiteY94" fmla="*/ 4928363 h 5144650"/>
              <a:gd name="connsiteX95" fmla="*/ 2503199 w 2621065"/>
              <a:gd name="connsiteY95" fmla="*/ 4925898 h 5144650"/>
              <a:gd name="connsiteX96" fmla="*/ 2517652 w 2621065"/>
              <a:gd name="connsiteY96" fmla="*/ 4937733 h 5144650"/>
              <a:gd name="connsiteX97" fmla="*/ 2527697 w 2621065"/>
              <a:gd name="connsiteY97" fmla="*/ 4958461 h 5144650"/>
              <a:gd name="connsiteX98" fmla="*/ 2567995 w 2621065"/>
              <a:gd name="connsiteY98" fmla="*/ 5062892 h 5144650"/>
              <a:gd name="connsiteX99" fmla="*/ 2596347 w 2621065"/>
              <a:gd name="connsiteY99" fmla="*/ 5121988 h 5144650"/>
              <a:gd name="connsiteX100" fmla="*/ 2613775 w 2621065"/>
              <a:gd name="connsiteY100" fmla="*/ 5139128 h 5144650"/>
              <a:gd name="connsiteX101" fmla="*/ 2621065 w 2621065"/>
              <a:gd name="connsiteY101" fmla="*/ 5144650 h 5144650"/>
              <a:gd name="connsiteX102" fmla="*/ 0 w 2621065"/>
              <a:gd name="connsiteY102" fmla="*/ 5144650 h 5144650"/>
              <a:gd name="connsiteX103" fmla="*/ 0 w 2621065"/>
              <a:gd name="connsiteY103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57078 w 2621065"/>
              <a:gd name="connsiteY78" fmla="*/ 3885992 h 5144650"/>
              <a:gd name="connsiteX79" fmla="*/ 1923433 w 2621065"/>
              <a:gd name="connsiteY79" fmla="*/ 3982033 h 5144650"/>
              <a:gd name="connsiteX80" fmla="*/ 1980841 w 2621065"/>
              <a:gd name="connsiteY80" fmla="*/ 4057389 h 5144650"/>
              <a:gd name="connsiteX81" fmla="*/ 2024665 w 2621065"/>
              <a:gd name="connsiteY81" fmla="*/ 4118801 h 5144650"/>
              <a:gd name="connsiteX82" fmla="*/ 2072486 w 2621065"/>
              <a:gd name="connsiteY82" fmla="*/ 4180983 h 5144650"/>
              <a:gd name="connsiteX83" fmla="*/ 2102842 w 2621065"/>
              <a:gd name="connsiteY83" fmla="*/ 4242051 h 5144650"/>
              <a:gd name="connsiteX84" fmla="*/ 2090319 w 2621065"/>
              <a:gd name="connsiteY84" fmla="*/ 4351530 h 5144650"/>
              <a:gd name="connsiteX85" fmla="*/ 2109385 w 2621065"/>
              <a:gd name="connsiteY85" fmla="*/ 4438467 h 5144650"/>
              <a:gd name="connsiteX86" fmla="*/ 2204194 w 2621065"/>
              <a:gd name="connsiteY86" fmla="*/ 4542946 h 5144650"/>
              <a:gd name="connsiteX87" fmla="*/ 2237258 w 2621065"/>
              <a:gd name="connsiteY87" fmla="*/ 4638702 h 5144650"/>
              <a:gd name="connsiteX88" fmla="*/ 2313109 w 2621065"/>
              <a:gd name="connsiteY88" fmla="*/ 4699429 h 5144650"/>
              <a:gd name="connsiteX89" fmla="*/ 2437986 w 2621065"/>
              <a:gd name="connsiteY89" fmla="*/ 4815024 h 5144650"/>
              <a:gd name="connsiteX90" fmla="*/ 2466665 w 2621065"/>
              <a:gd name="connsiteY90" fmla="*/ 4853969 h 5144650"/>
              <a:gd name="connsiteX91" fmla="*/ 2469772 w 2621065"/>
              <a:gd name="connsiteY91" fmla="*/ 4906386 h 5144650"/>
              <a:gd name="connsiteX92" fmla="*/ 2485381 w 2621065"/>
              <a:gd name="connsiteY92" fmla="*/ 4916393 h 5144650"/>
              <a:gd name="connsiteX93" fmla="*/ 2494775 w 2621065"/>
              <a:gd name="connsiteY93" fmla="*/ 4928363 h 5144650"/>
              <a:gd name="connsiteX94" fmla="*/ 2503199 w 2621065"/>
              <a:gd name="connsiteY94" fmla="*/ 4925898 h 5144650"/>
              <a:gd name="connsiteX95" fmla="*/ 2517652 w 2621065"/>
              <a:gd name="connsiteY95" fmla="*/ 4937733 h 5144650"/>
              <a:gd name="connsiteX96" fmla="*/ 2527697 w 2621065"/>
              <a:gd name="connsiteY96" fmla="*/ 4958461 h 5144650"/>
              <a:gd name="connsiteX97" fmla="*/ 2567995 w 2621065"/>
              <a:gd name="connsiteY97" fmla="*/ 5062892 h 5144650"/>
              <a:gd name="connsiteX98" fmla="*/ 2596347 w 2621065"/>
              <a:gd name="connsiteY98" fmla="*/ 5121988 h 5144650"/>
              <a:gd name="connsiteX99" fmla="*/ 2613775 w 2621065"/>
              <a:gd name="connsiteY99" fmla="*/ 5139128 h 5144650"/>
              <a:gd name="connsiteX100" fmla="*/ 2621065 w 2621065"/>
              <a:gd name="connsiteY100" fmla="*/ 5144650 h 5144650"/>
              <a:gd name="connsiteX101" fmla="*/ 0 w 2621065"/>
              <a:gd name="connsiteY101" fmla="*/ 5144650 h 5144650"/>
              <a:gd name="connsiteX102" fmla="*/ 0 w 2621065"/>
              <a:gd name="connsiteY102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57078 w 2621065"/>
              <a:gd name="connsiteY78" fmla="*/ 3885992 h 5144650"/>
              <a:gd name="connsiteX79" fmla="*/ 1923433 w 2621065"/>
              <a:gd name="connsiteY79" fmla="*/ 3982033 h 5144650"/>
              <a:gd name="connsiteX80" fmla="*/ 1980841 w 2621065"/>
              <a:gd name="connsiteY80" fmla="*/ 4057389 h 5144650"/>
              <a:gd name="connsiteX81" fmla="*/ 2024665 w 2621065"/>
              <a:gd name="connsiteY81" fmla="*/ 4118801 h 5144650"/>
              <a:gd name="connsiteX82" fmla="*/ 2072486 w 2621065"/>
              <a:gd name="connsiteY82" fmla="*/ 4180983 h 5144650"/>
              <a:gd name="connsiteX83" fmla="*/ 2102842 w 2621065"/>
              <a:gd name="connsiteY83" fmla="*/ 4242051 h 5144650"/>
              <a:gd name="connsiteX84" fmla="*/ 2090319 w 2621065"/>
              <a:gd name="connsiteY84" fmla="*/ 4351530 h 5144650"/>
              <a:gd name="connsiteX85" fmla="*/ 2109385 w 2621065"/>
              <a:gd name="connsiteY85" fmla="*/ 4438467 h 5144650"/>
              <a:gd name="connsiteX86" fmla="*/ 2204194 w 2621065"/>
              <a:gd name="connsiteY86" fmla="*/ 4542946 h 5144650"/>
              <a:gd name="connsiteX87" fmla="*/ 2237258 w 2621065"/>
              <a:gd name="connsiteY87" fmla="*/ 4638702 h 5144650"/>
              <a:gd name="connsiteX88" fmla="*/ 2437986 w 2621065"/>
              <a:gd name="connsiteY88" fmla="*/ 4815024 h 5144650"/>
              <a:gd name="connsiteX89" fmla="*/ 2466665 w 2621065"/>
              <a:gd name="connsiteY89" fmla="*/ 4853969 h 5144650"/>
              <a:gd name="connsiteX90" fmla="*/ 2469772 w 2621065"/>
              <a:gd name="connsiteY90" fmla="*/ 4906386 h 5144650"/>
              <a:gd name="connsiteX91" fmla="*/ 2485381 w 2621065"/>
              <a:gd name="connsiteY91" fmla="*/ 4916393 h 5144650"/>
              <a:gd name="connsiteX92" fmla="*/ 2494775 w 2621065"/>
              <a:gd name="connsiteY92" fmla="*/ 4928363 h 5144650"/>
              <a:gd name="connsiteX93" fmla="*/ 2503199 w 2621065"/>
              <a:gd name="connsiteY93" fmla="*/ 4925898 h 5144650"/>
              <a:gd name="connsiteX94" fmla="*/ 2517652 w 2621065"/>
              <a:gd name="connsiteY94" fmla="*/ 4937733 h 5144650"/>
              <a:gd name="connsiteX95" fmla="*/ 2527697 w 2621065"/>
              <a:gd name="connsiteY95" fmla="*/ 4958461 h 5144650"/>
              <a:gd name="connsiteX96" fmla="*/ 2567995 w 2621065"/>
              <a:gd name="connsiteY96" fmla="*/ 5062892 h 5144650"/>
              <a:gd name="connsiteX97" fmla="*/ 2596347 w 2621065"/>
              <a:gd name="connsiteY97" fmla="*/ 5121988 h 5144650"/>
              <a:gd name="connsiteX98" fmla="*/ 2613775 w 2621065"/>
              <a:gd name="connsiteY98" fmla="*/ 5139128 h 5144650"/>
              <a:gd name="connsiteX99" fmla="*/ 2621065 w 2621065"/>
              <a:gd name="connsiteY99" fmla="*/ 5144650 h 5144650"/>
              <a:gd name="connsiteX100" fmla="*/ 0 w 2621065"/>
              <a:gd name="connsiteY100" fmla="*/ 5144650 h 5144650"/>
              <a:gd name="connsiteX101" fmla="*/ 0 w 2621065"/>
              <a:gd name="connsiteY101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57078 w 2621065"/>
              <a:gd name="connsiteY78" fmla="*/ 3885992 h 5144650"/>
              <a:gd name="connsiteX79" fmla="*/ 1923433 w 2621065"/>
              <a:gd name="connsiteY79" fmla="*/ 3982033 h 5144650"/>
              <a:gd name="connsiteX80" fmla="*/ 1980841 w 2621065"/>
              <a:gd name="connsiteY80" fmla="*/ 4057389 h 5144650"/>
              <a:gd name="connsiteX81" fmla="*/ 2024665 w 2621065"/>
              <a:gd name="connsiteY81" fmla="*/ 4118801 h 5144650"/>
              <a:gd name="connsiteX82" fmla="*/ 2072486 w 2621065"/>
              <a:gd name="connsiteY82" fmla="*/ 4180983 h 5144650"/>
              <a:gd name="connsiteX83" fmla="*/ 2102842 w 2621065"/>
              <a:gd name="connsiteY83" fmla="*/ 4242051 h 5144650"/>
              <a:gd name="connsiteX84" fmla="*/ 2090319 w 2621065"/>
              <a:gd name="connsiteY84" fmla="*/ 4351530 h 5144650"/>
              <a:gd name="connsiteX85" fmla="*/ 2109385 w 2621065"/>
              <a:gd name="connsiteY85" fmla="*/ 4438467 h 5144650"/>
              <a:gd name="connsiteX86" fmla="*/ 2204194 w 2621065"/>
              <a:gd name="connsiteY86" fmla="*/ 4542946 h 5144650"/>
              <a:gd name="connsiteX87" fmla="*/ 2237258 w 2621065"/>
              <a:gd name="connsiteY87" fmla="*/ 4638702 h 5144650"/>
              <a:gd name="connsiteX88" fmla="*/ 2349851 w 2621065"/>
              <a:gd name="connsiteY88" fmla="*/ 4719544 h 5144650"/>
              <a:gd name="connsiteX89" fmla="*/ 2466665 w 2621065"/>
              <a:gd name="connsiteY89" fmla="*/ 4853969 h 5144650"/>
              <a:gd name="connsiteX90" fmla="*/ 2469772 w 2621065"/>
              <a:gd name="connsiteY90" fmla="*/ 4906386 h 5144650"/>
              <a:gd name="connsiteX91" fmla="*/ 2485381 w 2621065"/>
              <a:gd name="connsiteY91" fmla="*/ 4916393 h 5144650"/>
              <a:gd name="connsiteX92" fmla="*/ 2494775 w 2621065"/>
              <a:gd name="connsiteY92" fmla="*/ 4928363 h 5144650"/>
              <a:gd name="connsiteX93" fmla="*/ 2503199 w 2621065"/>
              <a:gd name="connsiteY93" fmla="*/ 4925898 h 5144650"/>
              <a:gd name="connsiteX94" fmla="*/ 2517652 w 2621065"/>
              <a:gd name="connsiteY94" fmla="*/ 4937733 h 5144650"/>
              <a:gd name="connsiteX95" fmla="*/ 2527697 w 2621065"/>
              <a:gd name="connsiteY95" fmla="*/ 4958461 h 5144650"/>
              <a:gd name="connsiteX96" fmla="*/ 2567995 w 2621065"/>
              <a:gd name="connsiteY96" fmla="*/ 5062892 h 5144650"/>
              <a:gd name="connsiteX97" fmla="*/ 2596347 w 2621065"/>
              <a:gd name="connsiteY97" fmla="*/ 5121988 h 5144650"/>
              <a:gd name="connsiteX98" fmla="*/ 2613775 w 2621065"/>
              <a:gd name="connsiteY98" fmla="*/ 5139128 h 5144650"/>
              <a:gd name="connsiteX99" fmla="*/ 2621065 w 2621065"/>
              <a:gd name="connsiteY99" fmla="*/ 5144650 h 5144650"/>
              <a:gd name="connsiteX100" fmla="*/ 0 w 2621065"/>
              <a:gd name="connsiteY100" fmla="*/ 5144650 h 5144650"/>
              <a:gd name="connsiteX101" fmla="*/ 0 w 2621065"/>
              <a:gd name="connsiteY101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57078 w 2621065"/>
              <a:gd name="connsiteY78" fmla="*/ 3885992 h 5144650"/>
              <a:gd name="connsiteX79" fmla="*/ 1923433 w 2621065"/>
              <a:gd name="connsiteY79" fmla="*/ 3982033 h 5144650"/>
              <a:gd name="connsiteX80" fmla="*/ 1980841 w 2621065"/>
              <a:gd name="connsiteY80" fmla="*/ 4057389 h 5144650"/>
              <a:gd name="connsiteX81" fmla="*/ 2024665 w 2621065"/>
              <a:gd name="connsiteY81" fmla="*/ 4118801 h 5144650"/>
              <a:gd name="connsiteX82" fmla="*/ 2072486 w 2621065"/>
              <a:gd name="connsiteY82" fmla="*/ 4180983 h 5144650"/>
              <a:gd name="connsiteX83" fmla="*/ 2102842 w 2621065"/>
              <a:gd name="connsiteY83" fmla="*/ 4242051 h 5144650"/>
              <a:gd name="connsiteX84" fmla="*/ 2090319 w 2621065"/>
              <a:gd name="connsiteY84" fmla="*/ 4351530 h 5144650"/>
              <a:gd name="connsiteX85" fmla="*/ 2109385 w 2621065"/>
              <a:gd name="connsiteY85" fmla="*/ 4438467 h 5144650"/>
              <a:gd name="connsiteX86" fmla="*/ 2204194 w 2621065"/>
              <a:gd name="connsiteY86" fmla="*/ 4542946 h 5144650"/>
              <a:gd name="connsiteX87" fmla="*/ 2296014 w 2621065"/>
              <a:gd name="connsiteY87" fmla="*/ 4609323 h 5144650"/>
              <a:gd name="connsiteX88" fmla="*/ 2349851 w 2621065"/>
              <a:gd name="connsiteY88" fmla="*/ 4719544 h 5144650"/>
              <a:gd name="connsiteX89" fmla="*/ 2466665 w 2621065"/>
              <a:gd name="connsiteY89" fmla="*/ 4853969 h 5144650"/>
              <a:gd name="connsiteX90" fmla="*/ 2469772 w 2621065"/>
              <a:gd name="connsiteY90" fmla="*/ 4906386 h 5144650"/>
              <a:gd name="connsiteX91" fmla="*/ 2485381 w 2621065"/>
              <a:gd name="connsiteY91" fmla="*/ 4916393 h 5144650"/>
              <a:gd name="connsiteX92" fmla="*/ 2494775 w 2621065"/>
              <a:gd name="connsiteY92" fmla="*/ 4928363 h 5144650"/>
              <a:gd name="connsiteX93" fmla="*/ 2503199 w 2621065"/>
              <a:gd name="connsiteY93" fmla="*/ 4925898 h 5144650"/>
              <a:gd name="connsiteX94" fmla="*/ 2517652 w 2621065"/>
              <a:gd name="connsiteY94" fmla="*/ 4937733 h 5144650"/>
              <a:gd name="connsiteX95" fmla="*/ 2527697 w 2621065"/>
              <a:gd name="connsiteY95" fmla="*/ 4958461 h 5144650"/>
              <a:gd name="connsiteX96" fmla="*/ 2567995 w 2621065"/>
              <a:gd name="connsiteY96" fmla="*/ 5062892 h 5144650"/>
              <a:gd name="connsiteX97" fmla="*/ 2596347 w 2621065"/>
              <a:gd name="connsiteY97" fmla="*/ 5121988 h 5144650"/>
              <a:gd name="connsiteX98" fmla="*/ 2613775 w 2621065"/>
              <a:gd name="connsiteY98" fmla="*/ 5139128 h 5144650"/>
              <a:gd name="connsiteX99" fmla="*/ 2621065 w 2621065"/>
              <a:gd name="connsiteY99" fmla="*/ 5144650 h 5144650"/>
              <a:gd name="connsiteX100" fmla="*/ 0 w 2621065"/>
              <a:gd name="connsiteY100" fmla="*/ 5144650 h 5144650"/>
              <a:gd name="connsiteX101" fmla="*/ 0 w 2621065"/>
              <a:gd name="connsiteY101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57078 w 2621065"/>
              <a:gd name="connsiteY78" fmla="*/ 3885992 h 5144650"/>
              <a:gd name="connsiteX79" fmla="*/ 1923433 w 2621065"/>
              <a:gd name="connsiteY79" fmla="*/ 3982033 h 5144650"/>
              <a:gd name="connsiteX80" fmla="*/ 1980841 w 2621065"/>
              <a:gd name="connsiteY80" fmla="*/ 4057389 h 5144650"/>
              <a:gd name="connsiteX81" fmla="*/ 2024665 w 2621065"/>
              <a:gd name="connsiteY81" fmla="*/ 4118801 h 5144650"/>
              <a:gd name="connsiteX82" fmla="*/ 2072486 w 2621065"/>
              <a:gd name="connsiteY82" fmla="*/ 4180983 h 5144650"/>
              <a:gd name="connsiteX83" fmla="*/ 2102842 w 2621065"/>
              <a:gd name="connsiteY83" fmla="*/ 4242051 h 5144650"/>
              <a:gd name="connsiteX84" fmla="*/ 2090319 w 2621065"/>
              <a:gd name="connsiteY84" fmla="*/ 4351530 h 5144650"/>
              <a:gd name="connsiteX85" fmla="*/ 2197520 w 2621065"/>
              <a:gd name="connsiteY85" fmla="*/ 4467846 h 5144650"/>
              <a:gd name="connsiteX86" fmla="*/ 2204194 w 2621065"/>
              <a:gd name="connsiteY86" fmla="*/ 4542946 h 5144650"/>
              <a:gd name="connsiteX87" fmla="*/ 2296014 w 2621065"/>
              <a:gd name="connsiteY87" fmla="*/ 4609323 h 5144650"/>
              <a:gd name="connsiteX88" fmla="*/ 2349851 w 2621065"/>
              <a:gd name="connsiteY88" fmla="*/ 4719544 h 5144650"/>
              <a:gd name="connsiteX89" fmla="*/ 2466665 w 2621065"/>
              <a:gd name="connsiteY89" fmla="*/ 4853969 h 5144650"/>
              <a:gd name="connsiteX90" fmla="*/ 2469772 w 2621065"/>
              <a:gd name="connsiteY90" fmla="*/ 4906386 h 5144650"/>
              <a:gd name="connsiteX91" fmla="*/ 2485381 w 2621065"/>
              <a:gd name="connsiteY91" fmla="*/ 4916393 h 5144650"/>
              <a:gd name="connsiteX92" fmla="*/ 2494775 w 2621065"/>
              <a:gd name="connsiteY92" fmla="*/ 4928363 h 5144650"/>
              <a:gd name="connsiteX93" fmla="*/ 2503199 w 2621065"/>
              <a:gd name="connsiteY93" fmla="*/ 4925898 h 5144650"/>
              <a:gd name="connsiteX94" fmla="*/ 2517652 w 2621065"/>
              <a:gd name="connsiteY94" fmla="*/ 4937733 h 5144650"/>
              <a:gd name="connsiteX95" fmla="*/ 2527697 w 2621065"/>
              <a:gd name="connsiteY95" fmla="*/ 4958461 h 5144650"/>
              <a:gd name="connsiteX96" fmla="*/ 2567995 w 2621065"/>
              <a:gd name="connsiteY96" fmla="*/ 5062892 h 5144650"/>
              <a:gd name="connsiteX97" fmla="*/ 2596347 w 2621065"/>
              <a:gd name="connsiteY97" fmla="*/ 5121988 h 5144650"/>
              <a:gd name="connsiteX98" fmla="*/ 2613775 w 2621065"/>
              <a:gd name="connsiteY98" fmla="*/ 5139128 h 5144650"/>
              <a:gd name="connsiteX99" fmla="*/ 2621065 w 2621065"/>
              <a:gd name="connsiteY99" fmla="*/ 5144650 h 5144650"/>
              <a:gd name="connsiteX100" fmla="*/ 0 w 2621065"/>
              <a:gd name="connsiteY100" fmla="*/ 5144650 h 5144650"/>
              <a:gd name="connsiteX101" fmla="*/ 0 w 2621065"/>
              <a:gd name="connsiteY101" fmla="*/ 0 h 514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621065" h="5144650">
                <a:moveTo>
                  <a:pt x="0" y="0"/>
                </a:moveTo>
                <a:lnTo>
                  <a:pt x="245438" y="268808"/>
                </a:lnTo>
                <a:lnTo>
                  <a:pt x="252687" y="292650"/>
                </a:lnTo>
                <a:lnTo>
                  <a:pt x="270361" y="304212"/>
                </a:lnTo>
                <a:cubicBezTo>
                  <a:pt x="273529" y="310126"/>
                  <a:pt x="273234" y="316860"/>
                  <a:pt x="272327" y="324001"/>
                </a:cubicBezTo>
                <a:cubicBezTo>
                  <a:pt x="272244" y="325072"/>
                  <a:pt x="272160" y="326143"/>
                  <a:pt x="272077" y="327214"/>
                </a:cubicBezTo>
                <a:lnTo>
                  <a:pt x="295110" y="357098"/>
                </a:lnTo>
                <a:lnTo>
                  <a:pt x="296727" y="371749"/>
                </a:lnTo>
                <a:cubicBezTo>
                  <a:pt x="307880" y="397452"/>
                  <a:pt x="336849" y="412373"/>
                  <a:pt x="332716" y="440404"/>
                </a:cubicBezTo>
                <a:cubicBezTo>
                  <a:pt x="334711" y="448819"/>
                  <a:pt x="338212" y="455052"/>
                  <a:pt x="342633" y="459903"/>
                </a:cubicBezTo>
                <a:lnTo>
                  <a:pt x="357304" y="470524"/>
                </a:lnTo>
                <a:lnTo>
                  <a:pt x="366064" y="467634"/>
                </a:lnTo>
                <a:lnTo>
                  <a:pt x="372502" y="477374"/>
                </a:lnTo>
                <a:lnTo>
                  <a:pt x="375501" y="478682"/>
                </a:lnTo>
                <a:cubicBezTo>
                  <a:pt x="383272" y="491970"/>
                  <a:pt x="403866" y="531500"/>
                  <a:pt x="419128" y="557106"/>
                </a:cubicBezTo>
                <a:cubicBezTo>
                  <a:pt x="439248" y="581985"/>
                  <a:pt x="451401" y="588102"/>
                  <a:pt x="467073" y="632313"/>
                </a:cubicBezTo>
                <a:cubicBezTo>
                  <a:pt x="479664" y="694967"/>
                  <a:pt x="495907" y="682399"/>
                  <a:pt x="490229" y="751490"/>
                </a:cubicBezTo>
                <a:cubicBezTo>
                  <a:pt x="499208" y="732249"/>
                  <a:pt x="513168" y="781653"/>
                  <a:pt x="516935" y="799823"/>
                </a:cubicBezTo>
                <a:cubicBezTo>
                  <a:pt x="520991" y="859493"/>
                  <a:pt x="569045" y="820005"/>
                  <a:pt x="542847" y="848761"/>
                </a:cubicBezTo>
                <a:cubicBezTo>
                  <a:pt x="562656" y="881830"/>
                  <a:pt x="526272" y="969168"/>
                  <a:pt x="572074" y="958725"/>
                </a:cubicBezTo>
                <a:cubicBezTo>
                  <a:pt x="597644" y="999777"/>
                  <a:pt x="577323" y="1011573"/>
                  <a:pt x="620598" y="1033391"/>
                </a:cubicBezTo>
                <a:cubicBezTo>
                  <a:pt x="630696" y="1059064"/>
                  <a:pt x="633259" y="1106766"/>
                  <a:pt x="632660" y="1112764"/>
                </a:cubicBezTo>
                <a:lnTo>
                  <a:pt x="634562" y="1113550"/>
                </a:lnTo>
                <a:cubicBezTo>
                  <a:pt x="640098" y="1119137"/>
                  <a:pt x="641169" y="1124274"/>
                  <a:pt x="640269" y="1129199"/>
                </a:cubicBezTo>
                <a:lnTo>
                  <a:pt x="637728" y="1135143"/>
                </a:lnTo>
                <a:lnTo>
                  <a:pt x="687640" y="1174841"/>
                </a:lnTo>
                <a:lnTo>
                  <a:pt x="724323" y="1244103"/>
                </a:lnTo>
                <a:cubicBezTo>
                  <a:pt x="726461" y="1255968"/>
                  <a:pt x="729249" y="1267984"/>
                  <a:pt x="732765" y="1279809"/>
                </a:cubicBezTo>
                <a:lnTo>
                  <a:pt x="735243" y="1286495"/>
                </a:lnTo>
                <a:lnTo>
                  <a:pt x="735618" y="1286424"/>
                </a:lnTo>
                <a:cubicBezTo>
                  <a:pt x="736846" y="1287437"/>
                  <a:pt x="737921" y="1289470"/>
                  <a:pt x="738875" y="1293066"/>
                </a:cubicBezTo>
                <a:lnTo>
                  <a:pt x="739767" y="1298687"/>
                </a:lnTo>
                <a:lnTo>
                  <a:pt x="744578" y="1311657"/>
                </a:lnTo>
                <a:lnTo>
                  <a:pt x="748379" y="1314753"/>
                </a:lnTo>
                <a:lnTo>
                  <a:pt x="752978" y="1314010"/>
                </a:lnTo>
                <a:lnTo>
                  <a:pt x="752978" y="1315472"/>
                </a:lnTo>
                <a:cubicBezTo>
                  <a:pt x="749424" y="1328629"/>
                  <a:pt x="740370" y="1337267"/>
                  <a:pt x="772880" y="1332740"/>
                </a:cubicBezTo>
                <a:cubicBezTo>
                  <a:pt x="769449" y="1360171"/>
                  <a:pt x="788120" y="1354435"/>
                  <a:pt x="805255" y="1379426"/>
                </a:cubicBezTo>
                <a:cubicBezTo>
                  <a:pt x="820018" y="1405268"/>
                  <a:pt x="847469" y="1452732"/>
                  <a:pt x="861455" y="1487793"/>
                </a:cubicBezTo>
                <a:cubicBezTo>
                  <a:pt x="860472" y="1529583"/>
                  <a:pt x="873198" y="1558240"/>
                  <a:pt x="889172" y="1589794"/>
                </a:cubicBezTo>
                <a:cubicBezTo>
                  <a:pt x="901837" y="1624879"/>
                  <a:pt x="918553" y="1656375"/>
                  <a:pt x="937443" y="1698307"/>
                </a:cubicBezTo>
                <a:lnTo>
                  <a:pt x="974458" y="1768464"/>
                </a:lnTo>
                <a:lnTo>
                  <a:pt x="1013480" y="1853903"/>
                </a:lnTo>
                <a:lnTo>
                  <a:pt x="1031382" y="1948177"/>
                </a:lnTo>
                <a:cubicBezTo>
                  <a:pt x="1065794" y="1983780"/>
                  <a:pt x="1017975" y="2014601"/>
                  <a:pt x="1031611" y="2064126"/>
                </a:cubicBezTo>
                <a:cubicBezTo>
                  <a:pt x="1011441" y="2152960"/>
                  <a:pt x="1051780" y="2170768"/>
                  <a:pt x="1043751" y="2210534"/>
                </a:cubicBezTo>
                <a:cubicBezTo>
                  <a:pt x="1047718" y="2261633"/>
                  <a:pt x="1043420" y="2260757"/>
                  <a:pt x="1055412" y="2309009"/>
                </a:cubicBezTo>
                <a:cubicBezTo>
                  <a:pt x="1065957" y="2376047"/>
                  <a:pt x="1080662" y="2371020"/>
                  <a:pt x="1077288" y="2438335"/>
                </a:cubicBezTo>
                <a:cubicBezTo>
                  <a:pt x="1117396" y="2455794"/>
                  <a:pt x="1082533" y="2452352"/>
                  <a:pt x="1095035" y="2483804"/>
                </a:cubicBezTo>
                <a:cubicBezTo>
                  <a:pt x="1061853" y="2488858"/>
                  <a:pt x="1120109" y="2517457"/>
                  <a:pt x="1084874" y="2535656"/>
                </a:cubicBezTo>
                <a:cubicBezTo>
                  <a:pt x="1088269" y="2540805"/>
                  <a:pt x="1092665" y="2545220"/>
                  <a:pt x="1097340" y="2549509"/>
                </a:cubicBezTo>
                <a:lnTo>
                  <a:pt x="1099771" y="2551770"/>
                </a:lnTo>
                <a:lnTo>
                  <a:pt x="1103350" y="2563634"/>
                </a:lnTo>
                <a:lnTo>
                  <a:pt x="1112049" y="2563454"/>
                </a:lnTo>
                <a:lnTo>
                  <a:pt x="1127385" y="2601609"/>
                </a:lnTo>
                <a:cubicBezTo>
                  <a:pt x="1113460" y="2637696"/>
                  <a:pt x="1158915" y="2668604"/>
                  <a:pt x="1139861" y="2713894"/>
                </a:cubicBezTo>
                <a:cubicBezTo>
                  <a:pt x="1135736" y="2729724"/>
                  <a:pt x="1140589" y="2773668"/>
                  <a:pt x="1152243" y="2778897"/>
                </a:cubicBezTo>
                <a:cubicBezTo>
                  <a:pt x="1155466" y="2787425"/>
                  <a:pt x="1152635" y="2799266"/>
                  <a:pt x="1164665" y="2800172"/>
                </a:cubicBezTo>
                <a:cubicBezTo>
                  <a:pt x="1179331" y="2803170"/>
                  <a:pt x="1160739" y="2841509"/>
                  <a:pt x="1176824" y="2832181"/>
                </a:cubicBezTo>
                <a:cubicBezTo>
                  <a:pt x="1164161" y="2859250"/>
                  <a:pt x="1195203" y="2868939"/>
                  <a:pt x="1204261" y="2886025"/>
                </a:cubicBezTo>
                <a:cubicBezTo>
                  <a:pt x="1217507" y="2920528"/>
                  <a:pt x="1243211" y="2992435"/>
                  <a:pt x="1256301" y="3039204"/>
                </a:cubicBezTo>
                <a:cubicBezTo>
                  <a:pt x="1264978" y="3073150"/>
                  <a:pt x="1260044" y="3127834"/>
                  <a:pt x="1282793" y="3166645"/>
                </a:cubicBezTo>
                <a:cubicBezTo>
                  <a:pt x="1304595" y="3193363"/>
                  <a:pt x="1317394" y="3226316"/>
                  <a:pt x="1353529" y="3266459"/>
                </a:cubicBezTo>
                <a:cubicBezTo>
                  <a:pt x="1399246" y="3301093"/>
                  <a:pt x="1431707" y="3283631"/>
                  <a:pt x="1443501" y="3351404"/>
                </a:cubicBezTo>
                <a:cubicBezTo>
                  <a:pt x="1476611" y="3383947"/>
                  <a:pt x="1480437" y="3422250"/>
                  <a:pt x="1502378" y="3451792"/>
                </a:cubicBezTo>
                <a:cubicBezTo>
                  <a:pt x="1529852" y="3487829"/>
                  <a:pt x="1579951" y="3532847"/>
                  <a:pt x="1608347" y="3567627"/>
                </a:cubicBezTo>
                <a:cubicBezTo>
                  <a:pt x="1624615" y="3589596"/>
                  <a:pt x="1671830" y="3654562"/>
                  <a:pt x="1672750" y="3660473"/>
                </a:cubicBezTo>
                <a:lnTo>
                  <a:pt x="1674801" y="3660727"/>
                </a:lnTo>
                <a:cubicBezTo>
                  <a:pt x="1681591" y="3664628"/>
                  <a:pt x="1683921" y="3669274"/>
                  <a:pt x="1684280" y="3674236"/>
                </a:cubicBezTo>
                <a:lnTo>
                  <a:pt x="1683297" y="3680606"/>
                </a:lnTo>
                <a:lnTo>
                  <a:pt x="1688840" y="3690943"/>
                </a:lnTo>
                <a:lnTo>
                  <a:pt x="1697179" y="3714191"/>
                </a:lnTo>
                <a:cubicBezTo>
                  <a:pt x="1717721" y="3731428"/>
                  <a:pt x="1792260" y="3780041"/>
                  <a:pt x="1812095" y="3794363"/>
                </a:cubicBezTo>
                <a:lnTo>
                  <a:pt x="1816185" y="3800123"/>
                </a:lnTo>
                <a:lnTo>
                  <a:pt x="1816532" y="3799958"/>
                </a:lnTo>
                <a:cubicBezTo>
                  <a:pt x="1817981" y="3800606"/>
                  <a:pt x="1819537" y="3802274"/>
                  <a:pt x="1821367" y="3805472"/>
                </a:cubicBezTo>
                <a:lnTo>
                  <a:pt x="1823645" y="3810629"/>
                </a:lnTo>
                <a:lnTo>
                  <a:pt x="1831583" y="3821804"/>
                </a:lnTo>
                <a:lnTo>
                  <a:pt x="1857078" y="3885992"/>
                </a:lnTo>
                <a:cubicBezTo>
                  <a:pt x="1870925" y="3912689"/>
                  <a:pt x="1904030" y="3944898"/>
                  <a:pt x="1923433" y="3982033"/>
                </a:cubicBezTo>
                <a:cubicBezTo>
                  <a:pt x="1932954" y="4022380"/>
                  <a:pt x="1957377" y="4031327"/>
                  <a:pt x="1980841" y="4057389"/>
                </a:cubicBezTo>
                <a:cubicBezTo>
                  <a:pt x="1978839" y="4101894"/>
                  <a:pt x="2006008" y="4111963"/>
                  <a:pt x="2024665" y="4118801"/>
                </a:cubicBezTo>
                <a:lnTo>
                  <a:pt x="2072486" y="4180983"/>
                </a:lnTo>
                <a:lnTo>
                  <a:pt x="2102842" y="4242051"/>
                </a:lnTo>
                <a:lnTo>
                  <a:pt x="2090319" y="4351530"/>
                </a:lnTo>
                <a:cubicBezTo>
                  <a:pt x="2089688" y="4357705"/>
                  <a:pt x="2200335" y="4461482"/>
                  <a:pt x="2197520" y="4467846"/>
                </a:cubicBezTo>
                <a:cubicBezTo>
                  <a:pt x="2239949" y="4492943"/>
                  <a:pt x="2178502" y="4499026"/>
                  <a:pt x="2204194" y="4542946"/>
                </a:cubicBezTo>
                <a:cubicBezTo>
                  <a:pt x="2219385" y="4595904"/>
                  <a:pt x="2280978" y="4565135"/>
                  <a:pt x="2296014" y="4609323"/>
                </a:cubicBezTo>
                <a:cubicBezTo>
                  <a:pt x="2334979" y="4654669"/>
                  <a:pt x="2311617" y="4683666"/>
                  <a:pt x="2349851" y="4719544"/>
                </a:cubicBezTo>
                <a:cubicBezTo>
                  <a:pt x="2393277" y="4725733"/>
                  <a:pt x="2446606" y="4827088"/>
                  <a:pt x="2466665" y="4853969"/>
                </a:cubicBezTo>
                <a:cubicBezTo>
                  <a:pt x="2435625" y="4867556"/>
                  <a:pt x="2499515" y="4879650"/>
                  <a:pt x="2469772" y="4906386"/>
                </a:cubicBezTo>
                <a:cubicBezTo>
                  <a:pt x="2474368" y="4910433"/>
                  <a:pt x="2479754" y="4913508"/>
                  <a:pt x="2485381" y="4916393"/>
                </a:cubicBezTo>
                <a:lnTo>
                  <a:pt x="2494775" y="4928363"/>
                </a:lnTo>
                <a:lnTo>
                  <a:pt x="2503199" y="4925898"/>
                </a:lnTo>
                <a:lnTo>
                  <a:pt x="2517652" y="4937733"/>
                </a:lnTo>
                <a:cubicBezTo>
                  <a:pt x="2522042" y="4943002"/>
                  <a:pt x="2525578" y="4949649"/>
                  <a:pt x="2527697" y="4958461"/>
                </a:cubicBezTo>
                <a:cubicBezTo>
                  <a:pt x="2523186" y="4996747"/>
                  <a:pt x="2575192" y="5014427"/>
                  <a:pt x="2567995" y="5062892"/>
                </a:cubicBezTo>
                <a:cubicBezTo>
                  <a:pt x="2567947" y="5079163"/>
                  <a:pt x="2583689" y="5120039"/>
                  <a:pt x="2596347" y="5121988"/>
                </a:cubicBezTo>
                <a:cubicBezTo>
                  <a:pt x="2601622" y="5129320"/>
                  <a:pt x="2601836" y="5141425"/>
                  <a:pt x="2613775" y="5139128"/>
                </a:cubicBezTo>
                <a:lnTo>
                  <a:pt x="2621065" y="5144650"/>
                </a:lnTo>
                <a:lnTo>
                  <a:pt x="0" y="5144650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59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3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" name="Ink 15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30" name="Ink 15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31" name="Rectangle 17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19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202CEF-C8B1-8241-8F25-CDBD44930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509587"/>
            <a:ext cx="7649239" cy="7429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Reactivation</a:t>
            </a:r>
            <a:endParaRPr lang="en-US" dirty="0"/>
          </a:p>
        </p:txBody>
      </p:sp>
      <p:pic>
        <p:nvPicPr>
          <p:cNvPr id="9" name="Content Placeholder 8" descr="Text&#10;&#10;Description automatically generated">
            <a:extLst>
              <a:ext uri="{FF2B5EF4-FFF2-40B4-BE49-F238E27FC236}">
                <a16:creationId xmlns:a16="http://schemas.microsoft.com/office/drawing/2014/main" id="{DB87B43E-0B45-B14C-A7D2-464F0DB90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033645" y="2124075"/>
            <a:ext cx="8112834" cy="407670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80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4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ABA4B6D2-67B7-4DDF-9D67-252A664A4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85A52BF-0E9D-404B-A6C1-E0CE93026F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2"/>
          <a:stretch/>
        </p:blipFill>
        <p:spPr bwMode="auto">
          <a:xfrm>
            <a:off x="20" y="1"/>
            <a:ext cx="11429981" cy="6857998"/>
          </a:xfrm>
          <a:custGeom>
            <a:avLst/>
            <a:gdLst/>
            <a:ahLst/>
            <a:cxnLst/>
            <a:rect l="l" t="t" r="r" b="b"/>
            <a:pathLst>
              <a:path w="11430001" h="6857998">
                <a:moveTo>
                  <a:pt x="0" y="0"/>
                </a:moveTo>
                <a:lnTo>
                  <a:pt x="10969979" y="0"/>
                </a:lnTo>
                <a:lnTo>
                  <a:pt x="11008019" y="55636"/>
                </a:lnTo>
                <a:cubicBezTo>
                  <a:pt x="11009008" y="91089"/>
                  <a:pt x="10984109" y="120093"/>
                  <a:pt x="10996465" y="145901"/>
                </a:cubicBezTo>
                <a:cubicBezTo>
                  <a:pt x="10998781" y="180810"/>
                  <a:pt x="11021454" y="189338"/>
                  <a:pt x="11004262" y="214209"/>
                </a:cubicBezTo>
                <a:cubicBezTo>
                  <a:pt x="11016992" y="245215"/>
                  <a:pt x="10977981" y="256054"/>
                  <a:pt x="10988247" y="277519"/>
                </a:cubicBezTo>
                <a:cubicBezTo>
                  <a:pt x="10987905" y="292835"/>
                  <a:pt x="10987563" y="308150"/>
                  <a:pt x="10987221" y="323466"/>
                </a:cubicBezTo>
                <a:cubicBezTo>
                  <a:pt x="10992607" y="335931"/>
                  <a:pt x="10981656" y="348056"/>
                  <a:pt x="10982892" y="355376"/>
                </a:cubicBezTo>
                <a:cubicBezTo>
                  <a:pt x="10982946" y="369026"/>
                  <a:pt x="10982999" y="382675"/>
                  <a:pt x="10983052" y="396326"/>
                </a:cubicBezTo>
                <a:cubicBezTo>
                  <a:pt x="10983545" y="411173"/>
                  <a:pt x="10979066" y="427883"/>
                  <a:pt x="10983760" y="449399"/>
                </a:cubicBezTo>
                <a:cubicBezTo>
                  <a:pt x="10987405" y="467379"/>
                  <a:pt x="10961390" y="514914"/>
                  <a:pt x="10959189" y="528494"/>
                </a:cubicBezTo>
                <a:cubicBezTo>
                  <a:pt x="10959288" y="535785"/>
                  <a:pt x="10955413" y="535076"/>
                  <a:pt x="10955513" y="542367"/>
                </a:cubicBezTo>
                <a:cubicBezTo>
                  <a:pt x="10955946" y="556795"/>
                  <a:pt x="10948427" y="575223"/>
                  <a:pt x="10948859" y="589651"/>
                </a:cubicBezTo>
                <a:cubicBezTo>
                  <a:pt x="10951248" y="595864"/>
                  <a:pt x="10970316" y="614893"/>
                  <a:pt x="10964023" y="623244"/>
                </a:cubicBezTo>
                <a:cubicBezTo>
                  <a:pt x="10973844" y="634812"/>
                  <a:pt x="10914344" y="682960"/>
                  <a:pt x="10941957" y="685984"/>
                </a:cubicBezTo>
                <a:lnTo>
                  <a:pt x="10955434" y="725806"/>
                </a:lnTo>
                <a:cubicBezTo>
                  <a:pt x="10955572" y="735911"/>
                  <a:pt x="10955711" y="746016"/>
                  <a:pt x="10955850" y="756121"/>
                </a:cubicBezTo>
                <a:cubicBezTo>
                  <a:pt x="10960581" y="769464"/>
                  <a:pt x="10967553" y="802302"/>
                  <a:pt x="10975648" y="826730"/>
                </a:cubicBezTo>
                <a:cubicBezTo>
                  <a:pt x="10990030" y="848107"/>
                  <a:pt x="10999939" y="874272"/>
                  <a:pt x="11004422" y="902691"/>
                </a:cubicBezTo>
                <a:cubicBezTo>
                  <a:pt x="10996907" y="907026"/>
                  <a:pt x="11016939" y="922215"/>
                  <a:pt x="11019519" y="927215"/>
                </a:cubicBezTo>
                <a:cubicBezTo>
                  <a:pt x="11014458" y="927992"/>
                  <a:pt x="11004750" y="956532"/>
                  <a:pt x="11009252" y="960109"/>
                </a:cubicBezTo>
                <a:cubicBezTo>
                  <a:pt x="11008795" y="988226"/>
                  <a:pt x="11008338" y="994434"/>
                  <a:pt x="11007882" y="1022551"/>
                </a:cubicBezTo>
                <a:lnTo>
                  <a:pt x="11018477" y="1095392"/>
                </a:lnTo>
                <a:cubicBezTo>
                  <a:pt x="11023591" y="1112771"/>
                  <a:pt x="11026986" y="1131060"/>
                  <a:pt x="11028535" y="1149829"/>
                </a:cubicBezTo>
                <a:cubicBezTo>
                  <a:pt x="11018192" y="1154041"/>
                  <a:pt x="11032886" y="1168772"/>
                  <a:pt x="11035794" y="1175703"/>
                </a:cubicBezTo>
                <a:cubicBezTo>
                  <a:pt x="11029041" y="1175776"/>
                  <a:pt x="11025804" y="1191131"/>
                  <a:pt x="11031388" y="1196579"/>
                </a:cubicBezTo>
                <a:cubicBezTo>
                  <a:pt x="11055531" y="1311098"/>
                  <a:pt x="10992439" y="1246660"/>
                  <a:pt x="11030270" y="1315382"/>
                </a:cubicBezTo>
                <a:lnTo>
                  <a:pt x="11022457" y="1382488"/>
                </a:lnTo>
                <a:cubicBezTo>
                  <a:pt x="11026830" y="1404443"/>
                  <a:pt x="11030865" y="1460155"/>
                  <a:pt x="11035545" y="1487376"/>
                </a:cubicBezTo>
                <a:cubicBezTo>
                  <a:pt x="11027812" y="1508322"/>
                  <a:pt x="11051830" y="1507338"/>
                  <a:pt x="11042371" y="1529118"/>
                </a:cubicBezTo>
                <a:cubicBezTo>
                  <a:pt x="11024277" y="1523828"/>
                  <a:pt x="11045880" y="1572102"/>
                  <a:pt x="11030069" y="1573603"/>
                </a:cubicBezTo>
                <a:cubicBezTo>
                  <a:pt x="11052675" y="1592103"/>
                  <a:pt x="11041166" y="1601398"/>
                  <a:pt x="11048132" y="1626033"/>
                </a:cubicBezTo>
                <a:cubicBezTo>
                  <a:pt x="11056685" y="1637634"/>
                  <a:pt x="11058151" y="1662694"/>
                  <a:pt x="11048954" y="1674099"/>
                </a:cubicBezTo>
                <a:cubicBezTo>
                  <a:pt x="11057912" y="1719191"/>
                  <a:pt x="11058987" y="1693910"/>
                  <a:pt x="11074997" y="1743919"/>
                </a:cubicBezTo>
                <a:cubicBezTo>
                  <a:pt x="11091836" y="1787007"/>
                  <a:pt x="11078254" y="1831675"/>
                  <a:pt x="11118452" y="1873347"/>
                </a:cubicBezTo>
                <a:cubicBezTo>
                  <a:pt x="11126646" y="1903132"/>
                  <a:pt x="11133876" y="1901389"/>
                  <a:pt x="11140502" y="1918453"/>
                </a:cubicBezTo>
                <a:cubicBezTo>
                  <a:pt x="11168929" y="1943215"/>
                  <a:pt x="11138974" y="1964697"/>
                  <a:pt x="11158205" y="1975731"/>
                </a:cubicBezTo>
                <a:cubicBezTo>
                  <a:pt x="11166824" y="2017658"/>
                  <a:pt x="11149039" y="2053160"/>
                  <a:pt x="11165912" y="2063547"/>
                </a:cubicBezTo>
                <a:cubicBezTo>
                  <a:pt x="11165365" y="2085350"/>
                  <a:pt x="11146667" y="2116466"/>
                  <a:pt x="11164978" y="2131453"/>
                </a:cubicBezTo>
                <a:cubicBezTo>
                  <a:pt x="11150347" y="2134775"/>
                  <a:pt x="11176747" y="2155525"/>
                  <a:pt x="11167369" y="2168815"/>
                </a:cubicBezTo>
                <a:cubicBezTo>
                  <a:pt x="11159139" y="2178336"/>
                  <a:pt x="11181565" y="2199372"/>
                  <a:pt x="11182213" y="2209314"/>
                </a:cubicBezTo>
                <a:cubicBezTo>
                  <a:pt x="11175743" y="2222415"/>
                  <a:pt x="11183345" y="2265140"/>
                  <a:pt x="11191725" y="2276278"/>
                </a:cubicBezTo>
                <a:cubicBezTo>
                  <a:pt x="11199744" y="2309572"/>
                  <a:pt x="11208646" y="2370832"/>
                  <a:pt x="11213989" y="2396560"/>
                </a:cubicBezTo>
                <a:lnTo>
                  <a:pt x="11211532" y="2418127"/>
                </a:lnTo>
                <a:lnTo>
                  <a:pt x="11205890" y="2441218"/>
                </a:lnTo>
                <a:cubicBezTo>
                  <a:pt x="11204049" y="2448432"/>
                  <a:pt x="11218787" y="2455553"/>
                  <a:pt x="11218154" y="2462602"/>
                </a:cubicBezTo>
                <a:cubicBezTo>
                  <a:pt x="11249433" y="2453332"/>
                  <a:pt x="11201583" y="2521028"/>
                  <a:pt x="11226879" y="2501513"/>
                </a:cubicBezTo>
                <a:cubicBezTo>
                  <a:pt x="11228838" y="2538629"/>
                  <a:pt x="11268063" y="2526320"/>
                  <a:pt x="11245602" y="2570935"/>
                </a:cubicBezTo>
                <a:cubicBezTo>
                  <a:pt x="11271180" y="2628560"/>
                  <a:pt x="11254841" y="2735396"/>
                  <a:pt x="11293648" y="2780529"/>
                </a:cubicBezTo>
                <a:cubicBezTo>
                  <a:pt x="11313261" y="2850867"/>
                  <a:pt x="11332878" y="2914052"/>
                  <a:pt x="11347622" y="2976964"/>
                </a:cubicBezTo>
                <a:cubicBezTo>
                  <a:pt x="11354998" y="3031026"/>
                  <a:pt x="11385440" y="3069310"/>
                  <a:pt x="11373271" y="3125991"/>
                </a:cubicBezTo>
                <a:cubicBezTo>
                  <a:pt x="11378198" y="3127750"/>
                  <a:pt x="11382324" y="3130634"/>
                  <a:pt x="11385866" y="3134290"/>
                </a:cubicBezTo>
                <a:lnTo>
                  <a:pt x="11394456" y="3146531"/>
                </a:lnTo>
                <a:lnTo>
                  <a:pt x="11393830" y="3148898"/>
                </a:lnTo>
                <a:lnTo>
                  <a:pt x="11407764" y="3178637"/>
                </a:lnTo>
                <a:lnTo>
                  <a:pt x="11419427" y="3198821"/>
                </a:lnTo>
                <a:lnTo>
                  <a:pt x="11418956" y="3203966"/>
                </a:lnTo>
                <a:lnTo>
                  <a:pt x="11430001" y="3234004"/>
                </a:lnTo>
                <a:lnTo>
                  <a:pt x="11430001" y="3247018"/>
                </a:lnTo>
                <a:lnTo>
                  <a:pt x="11429624" y="3249663"/>
                </a:lnTo>
                <a:cubicBezTo>
                  <a:pt x="11409065" y="3251448"/>
                  <a:pt x="11423390" y="3256435"/>
                  <a:pt x="11429224" y="3271157"/>
                </a:cubicBezTo>
                <a:cubicBezTo>
                  <a:pt x="11398595" y="3277213"/>
                  <a:pt x="11426325" y="3313282"/>
                  <a:pt x="11412705" y="3328767"/>
                </a:cubicBezTo>
                <a:cubicBezTo>
                  <a:pt x="11409690" y="3359818"/>
                  <a:pt x="11412577" y="3419034"/>
                  <a:pt x="11411133" y="3457462"/>
                </a:cubicBezTo>
                <a:cubicBezTo>
                  <a:pt x="11410659" y="3497182"/>
                  <a:pt x="11388957" y="3522761"/>
                  <a:pt x="11404044" y="3559336"/>
                </a:cubicBezTo>
                <a:cubicBezTo>
                  <a:pt x="11403506" y="3596525"/>
                  <a:pt x="11394347" y="3628725"/>
                  <a:pt x="11400805" y="3660198"/>
                </a:cubicBezTo>
                <a:cubicBezTo>
                  <a:pt x="11393680" y="3672983"/>
                  <a:pt x="11390803" y="3685034"/>
                  <a:pt x="11401467" y="3696717"/>
                </a:cubicBezTo>
                <a:cubicBezTo>
                  <a:pt x="11397909" y="3731422"/>
                  <a:pt x="11382678" y="3739822"/>
                  <a:pt x="11394558" y="3761813"/>
                </a:cubicBezTo>
                <a:cubicBezTo>
                  <a:pt x="11369922" y="3781311"/>
                  <a:pt x="11379324" y="3782464"/>
                  <a:pt x="11386379" y="3791628"/>
                </a:cubicBezTo>
                <a:lnTo>
                  <a:pt x="11386881" y="3792934"/>
                </a:lnTo>
                <a:lnTo>
                  <a:pt x="11383361" y="3795600"/>
                </a:lnTo>
                <a:lnTo>
                  <a:pt x="11381731" y="3801113"/>
                </a:lnTo>
                <a:lnTo>
                  <a:pt x="11382780" y="3816171"/>
                </a:lnTo>
                <a:lnTo>
                  <a:pt x="11384083" y="3821833"/>
                </a:lnTo>
                <a:cubicBezTo>
                  <a:pt x="11384643" y="3825734"/>
                  <a:pt x="11384581" y="3828325"/>
                  <a:pt x="11384058" y="3830118"/>
                </a:cubicBezTo>
                <a:lnTo>
                  <a:pt x="11383769" y="3830324"/>
                </a:lnTo>
                <a:cubicBezTo>
                  <a:pt x="11383949" y="3832911"/>
                  <a:pt x="11384129" y="3835497"/>
                  <a:pt x="11384310" y="3838085"/>
                </a:cubicBezTo>
                <a:cubicBezTo>
                  <a:pt x="11380858" y="3854069"/>
                  <a:pt x="11367397" y="3908079"/>
                  <a:pt x="11363059" y="3926229"/>
                </a:cubicBezTo>
                <a:cubicBezTo>
                  <a:pt x="11365619" y="3942595"/>
                  <a:pt x="11378276" y="3952489"/>
                  <a:pt x="11358283" y="3946981"/>
                </a:cubicBezTo>
                <a:cubicBezTo>
                  <a:pt x="11358552" y="3952366"/>
                  <a:pt x="11356851" y="3955685"/>
                  <a:pt x="11354187" y="3958062"/>
                </a:cubicBezTo>
                <a:lnTo>
                  <a:pt x="11352936" y="3958752"/>
                </a:lnTo>
                <a:lnTo>
                  <a:pt x="11359123" y="3995153"/>
                </a:lnTo>
                <a:lnTo>
                  <a:pt x="11357620" y="3999986"/>
                </a:lnTo>
                <a:lnTo>
                  <a:pt x="11370510" y="4039435"/>
                </a:lnTo>
                <a:cubicBezTo>
                  <a:pt x="11372846" y="4043175"/>
                  <a:pt x="11373855" y="4048536"/>
                  <a:pt x="11371849" y="4057529"/>
                </a:cubicBezTo>
                <a:lnTo>
                  <a:pt x="11370769" y="4059608"/>
                </a:lnTo>
                <a:lnTo>
                  <a:pt x="11384636" y="4116263"/>
                </a:lnTo>
                <a:cubicBezTo>
                  <a:pt x="11386308" y="4146481"/>
                  <a:pt x="11372216" y="4197310"/>
                  <a:pt x="11380805" y="4240918"/>
                </a:cubicBezTo>
                <a:cubicBezTo>
                  <a:pt x="11386604" y="4297751"/>
                  <a:pt x="11396792" y="4362310"/>
                  <a:pt x="11399002" y="4403004"/>
                </a:cubicBezTo>
                <a:cubicBezTo>
                  <a:pt x="11402584" y="4421945"/>
                  <a:pt x="11415233" y="4483228"/>
                  <a:pt x="11402233" y="4472561"/>
                </a:cubicBezTo>
                <a:cubicBezTo>
                  <a:pt x="11397376" y="4530100"/>
                  <a:pt x="11394221" y="4548254"/>
                  <a:pt x="11406858" y="4613276"/>
                </a:cubicBezTo>
                <a:cubicBezTo>
                  <a:pt x="11396708" y="4652899"/>
                  <a:pt x="11416828" y="4683760"/>
                  <a:pt x="11411109" y="4720528"/>
                </a:cubicBezTo>
                <a:lnTo>
                  <a:pt x="11413172" y="4781028"/>
                </a:lnTo>
                <a:lnTo>
                  <a:pt x="11411956" y="4811317"/>
                </a:lnTo>
                <a:lnTo>
                  <a:pt x="11407504" y="4851777"/>
                </a:lnTo>
                <a:lnTo>
                  <a:pt x="11401952" y="4889673"/>
                </a:lnTo>
                <a:cubicBezTo>
                  <a:pt x="11400453" y="4911671"/>
                  <a:pt x="11387187" y="4942985"/>
                  <a:pt x="11387464" y="4964007"/>
                </a:cubicBezTo>
                <a:lnTo>
                  <a:pt x="11391362" y="4978249"/>
                </a:lnTo>
                <a:lnTo>
                  <a:pt x="11384864" y="5024728"/>
                </a:lnTo>
                <a:cubicBezTo>
                  <a:pt x="11383602" y="5037962"/>
                  <a:pt x="11382940" y="5051693"/>
                  <a:pt x="11383402" y="5066152"/>
                </a:cubicBezTo>
                <a:lnTo>
                  <a:pt x="11386502" y="5092990"/>
                </a:lnTo>
                <a:lnTo>
                  <a:pt x="11383934" y="5100023"/>
                </a:lnTo>
                <a:lnTo>
                  <a:pt x="11377316" y="5154401"/>
                </a:lnTo>
                <a:cubicBezTo>
                  <a:pt x="11375279" y="5155889"/>
                  <a:pt x="11373114" y="5157008"/>
                  <a:pt x="11370892" y="5157722"/>
                </a:cubicBezTo>
                <a:lnTo>
                  <a:pt x="11373776" y="5176954"/>
                </a:lnTo>
                <a:lnTo>
                  <a:pt x="11367496" y="5192719"/>
                </a:lnTo>
                <a:lnTo>
                  <a:pt x="11371603" y="5206466"/>
                </a:lnTo>
                <a:lnTo>
                  <a:pt x="11370677" y="5212169"/>
                </a:lnTo>
                <a:lnTo>
                  <a:pt x="11367571" y="5226347"/>
                </a:lnTo>
                <a:cubicBezTo>
                  <a:pt x="11365394" y="5233616"/>
                  <a:pt x="11362768" y="5241753"/>
                  <a:pt x="11360666" y="5250809"/>
                </a:cubicBezTo>
                <a:lnTo>
                  <a:pt x="11359707" y="5258441"/>
                </a:lnTo>
                <a:lnTo>
                  <a:pt x="11349148" y="5275057"/>
                </a:lnTo>
                <a:cubicBezTo>
                  <a:pt x="11341167" y="5287144"/>
                  <a:pt x="11335789" y="5296659"/>
                  <a:pt x="11340120" y="5307220"/>
                </a:cubicBezTo>
                <a:cubicBezTo>
                  <a:pt x="11329809" y="5325220"/>
                  <a:pt x="11316373" y="5343297"/>
                  <a:pt x="11308618" y="5363847"/>
                </a:cubicBezTo>
                <a:cubicBezTo>
                  <a:pt x="11300862" y="5384397"/>
                  <a:pt x="11307034" y="5426166"/>
                  <a:pt x="11293586" y="5430519"/>
                </a:cubicBezTo>
                <a:cubicBezTo>
                  <a:pt x="11286192" y="5455070"/>
                  <a:pt x="11291865" y="5433920"/>
                  <a:pt x="11280825" y="5471643"/>
                </a:cubicBezTo>
                <a:cubicBezTo>
                  <a:pt x="11272399" y="5514013"/>
                  <a:pt x="11250365" y="5572817"/>
                  <a:pt x="11255547" y="5598755"/>
                </a:cubicBezTo>
                <a:cubicBezTo>
                  <a:pt x="11259036" y="5631312"/>
                  <a:pt x="11259805" y="5658392"/>
                  <a:pt x="11246966" y="5696427"/>
                </a:cubicBezTo>
                <a:cubicBezTo>
                  <a:pt x="11243302" y="5711318"/>
                  <a:pt x="11226393" y="5724632"/>
                  <a:pt x="11218939" y="5749126"/>
                </a:cubicBezTo>
                <a:cubicBezTo>
                  <a:pt x="11205473" y="5794330"/>
                  <a:pt x="11207644" y="5860503"/>
                  <a:pt x="11172370" y="5964362"/>
                </a:cubicBezTo>
                <a:cubicBezTo>
                  <a:pt x="11155352" y="6013957"/>
                  <a:pt x="11195218" y="6026591"/>
                  <a:pt x="11186263" y="6066389"/>
                </a:cubicBezTo>
                <a:cubicBezTo>
                  <a:pt x="11193912" y="6098144"/>
                  <a:pt x="11201373" y="6088029"/>
                  <a:pt x="11198127" y="6116720"/>
                </a:cubicBezTo>
                <a:cubicBezTo>
                  <a:pt x="11179478" y="6167747"/>
                  <a:pt x="11218941" y="6153172"/>
                  <a:pt x="11183628" y="6192100"/>
                </a:cubicBezTo>
                <a:cubicBezTo>
                  <a:pt x="11186734" y="6197190"/>
                  <a:pt x="11183611" y="6236155"/>
                  <a:pt x="11184758" y="6241836"/>
                </a:cubicBezTo>
                <a:lnTo>
                  <a:pt x="11205458" y="6292531"/>
                </a:lnTo>
                <a:lnTo>
                  <a:pt x="11199087" y="6312812"/>
                </a:lnTo>
                <a:cubicBezTo>
                  <a:pt x="11194790" y="6320574"/>
                  <a:pt x="11195106" y="6315373"/>
                  <a:pt x="11196266" y="6319916"/>
                </a:cubicBezTo>
                <a:cubicBezTo>
                  <a:pt x="11196671" y="6325734"/>
                  <a:pt x="11189124" y="6347557"/>
                  <a:pt x="11189528" y="6353376"/>
                </a:cubicBezTo>
                <a:cubicBezTo>
                  <a:pt x="11189982" y="6364566"/>
                  <a:pt x="11210316" y="6363753"/>
                  <a:pt x="11210770" y="6374944"/>
                </a:cubicBezTo>
                <a:cubicBezTo>
                  <a:pt x="11230608" y="6383390"/>
                  <a:pt x="11226591" y="6387837"/>
                  <a:pt x="11226550" y="6420289"/>
                </a:cubicBezTo>
                <a:lnTo>
                  <a:pt x="11185443" y="6472442"/>
                </a:lnTo>
                <a:cubicBezTo>
                  <a:pt x="11182325" y="6473610"/>
                  <a:pt x="11171895" y="6528089"/>
                  <a:pt x="11170689" y="6533346"/>
                </a:cubicBezTo>
                <a:cubicBezTo>
                  <a:pt x="11153600" y="6519802"/>
                  <a:pt x="11122929" y="6582507"/>
                  <a:pt x="11120880" y="6599207"/>
                </a:cubicBezTo>
                <a:cubicBezTo>
                  <a:pt x="11111939" y="6614752"/>
                  <a:pt x="11115206" y="6622198"/>
                  <a:pt x="11107674" y="6636041"/>
                </a:cubicBezTo>
                <a:lnTo>
                  <a:pt x="11091267" y="6678342"/>
                </a:lnTo>
                <a:cubicBezTo>
                  <a:pt x="11090296" y="6679839"/>
                  <a:pt x="11091216" y="6698293"/>
                  <a:pt x="11090680" y="6702252"/>
                </a:cubicBezTo>
                <a:cubicBezTo>
                  <a:pt x="11090574" y="6704235"/>
                  <a:pt x="11098288" y="6732088"/>
                  <a:pt x="11098182" y="6734072"/>
                </a:cubicBezTo>
                <a:cubicBezTo>
                  <a:pt x="11095374" y="6755619"/>
                  <a:pt x="11080595" y="6750771"/>
                  <a:pt x="11074914" y="6780481"/>
                </a:cubicBezTo>
                <a:cubicBezTo>
                  <a:pt x="11081662" y="6796061"/>
                  <a:pt x="11074179" y="6810609"/>
                  <a:pt x="11064097" y="6819871"/>
                </a:cubicBezTo>
                <a:lnTo>
                  <a:pt x="11055147" y="6857998"/>
                </a:lnTo>
                <a:lnTo>
                  <a:pt x="0" y="68579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929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70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53" name="Ink 7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2053" name="Ink 7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054" name="Rectangle 74">
            <a:extLst>
              <a:ext uri="{FF2B5EF4-FFF2-40B4-BE49-F238E27FC236}">
                <a16:creationId xmlns:a16="http://schemas.microsoft.com/office/drawing/2014/main" id="{ABA4B6D2-67B7-4DDF-9D67-252A664A4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BB93FF6-0E03-9347-B8E3-46FBA8BDB2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4" b="4589"/>
          <a:stretch/>
        </p:blipFill>
        <p:spPr bwMode="auto">
          <a:xfrm>
            <a:off x="20" y="1"/>
            <a:ext cx="11429981" cy="6857998"/>
          </a:xfrm>
          <a:custGeom>
            <a:avLst/>
            <a:gdLst/>
            <a:ahLst/>
            <a:cxnLst/>
            <a:rect l="l" t="t" r="r" b="b"/>
            <a:pathLst>
              <a:path w="11430001" h="6857998">
                <a:moveTo>
                  <a:pt x="0" y="0"/>
                </a:moveTo>
                <a:lnTo>
                  <a:pt x="10969979" y="0"/>
                </a:lnTo>
                <a:lnTo>
                  <a:pt x="11008019" y="55636"/>
                </a:lnTo>
                <a:cubicBezTo>
                  <a:pt x="11009008" y="91089"/>
                  <a:pt x="10984109" y="120093"/>
                  <a:pt x="10996465" y="145901"/>
                </a:cubicBezTo>
                <a:cubicBezTo>
                  <a:pt x="10998781" y="180810"/>
                  <a:pt x="11021454" y="189338"/>
                  <a:pt x="11004262" y="214209"/>
                </a:cubicBezTo>
                <a:cubicBezTo>
                  <a:pt x="11016992" y="245215"/>
                  <a:pt x="10977981" y="256054"/>
                  <a:pt x="10988247" y="277519"/>
                </a:cubicBezTo>
                <a:cubicBezTo>
                  <a:pt x="10987905" y="292835"/>
                  <a:pt x="10987563" y="308150"/>
                  <a:pt x="10987221" y="323466"/>
                </a:cubicBezTo>
                <a:cubicBezTo>
                  <a:pt x="10992607" y="335931"/>
                  <a:pt x="10981656" y="348056"/>
                  <a:pt x="10982892" y="355376"/>
                </a:cubicBezTo>
                <a:cubicBezTo>
                  <a:pt x="10982946" y="369026"/>
                  <a:pt x="10982999" y="382675"/>
                  <a:pt x="10983052" y="396326"/>
                </a:cubicBezTo>
                <a:cubicBezTo>
                  <a:pt x="10983545" y="411173"/>
                  <a:pt x="10979066" y="427883"/>
                  <a:pt x="10983760" y="449399"/>
                </a:cubicBezTo>
                <a:cubicBezTo>
                  <a:pt x="10987405" y="467379"/>
                  <a:pt x="10961390" y="514914"/>
                  <a:pt x="10959189" y="528494"/>
                </a:cubicBezTo>
                <a:cubicBezTo>
                  <a:pt x="10959288" y="535785"/>
                  <a:pt x="10955413" y="535076"/>
                  <a:pt x="10955513" y="542367"/>
                </a:cubicBezTo>
                <a:cubicBezTo>
                  <a:pt x="10955946" y="556795"/>
                  <a:pt x="10948427" y="575223"/>
                  <a:pt x="10948859" y="589651"/>
                </a:cubicBezTo>
                <a:cubicBezTo>
                  <a:pt x="10951248" y="595864"/>
                  <a:pt x="10970316" y="614893"/>
                  <a:pt x="10964023" y="623244"/>
                </a:cubicBezTo>
                <a:cubicBezTo>
                  <a:pt x="10973844" y="634812"/>
                  <a:pt x="10914344" y="682960"/>
                  <a:pt x="10941957" y="685984"/>
                </a:cubicBezTo>
                <a:lnTo>
                  <a:pt x="10955434" y="725806"/>
                </a:lnTo>
                <a:cubicBezTo>
                  <a:pt x="10955572" y="735911"/>
                  <a:pt x="10955711" y="746016"/>
                  <a:pt x="10955850" y="756121"/>
                </a:cubicBezTo>
                <a:cubicBezTo>
                  <a:pt x="10960581" y="769464"/>
                  <a:pt x="10967553" y="802302"/>
                  <a:pt x="10975648" y="826730"/>
                </a:cubicBezTo>
                <a:cubicBezTo>
                  <a:pt x="10990030" y="848107"/>
                  <a:pt x="10999939" y="874272"/>
                  <a:pt x="11004422" y="902691"/>
                </a:cubicBezTo>
                <a:cubicBezTo>
                  <a:pt x="10996907" y="907026"/>
                  <a:pt x="11016939" y="922215"/>
                  <a:pt x="11019519" y="927215"/>
                </a:cubicBezTo>
                <a:cubicBezTo>
                  <a:pt x="11014458" y="927992"/>
                  <a:pt x="11004750" y="956532"/>
                  <a:pt x="11009252" y="960109"/>
                </a:cubicBezTo>
                <a:cubicBezTo>
                  <a:pt x="11008795" y="988226"/>
                  <a:pt x="11008338" y="994434"/>
                  <a:pt x="11007882" y="1022551"/>
                </a:cubicBezTo>
                <a:lnTo>
                  <a:pt x="11018477" y="1095392"/>
                </a:lnTo>
                <a:cubicBezTo>
                  <a:pt x="11023591" y="1112771"/>
                  <a:pt x="11026986" y="1131060"/>
                  <a:pt x="11028535" y="1149829"/>
                </a:cubicBezTo>
                <a:cubicBezTo>
                  <a:pt x="11018192" y="1154041"/>
                  <a:pt x="11032886" y="1168772"/>
                  <a:pt x="11035794" y="1175703"/>
                </a:cubicBezTo>
                <a:cubicBezTo>
                  <a:pt x="11029041" y="1175776"/>
                  <a:pt x="11025804" y="1191131"/>
                  <a:pt x="11031388" y="1196579"/>
                </a:cubicBezTo>
                <a:cubicBezTo>
                  <a:pt x="11055531" y="1311098"/>
                  <a:pt x="10992439" y="1246660"/>
                  <a:pt x="11030270" y="1315382"/>
                </a:cubicBezTo>
                <a:lnTo>
                  <a:pt x="11022457" y="1382488"/>
                </a:lnTo>
                <a:cubicBezTo>
                  <a:pt x="11026830" y="1404443"/>
                  <a:pt x="11030865" y="1460155"/>
                  <a:pt x="11035545" y="1487376"/>
                </a:cubicBezTo>
                <a:cubicBezTo>
                  <a:pt x="11027812" y="1508322"/>
                  <a:pt x="11051830" y="1507338"/>
                  <a:pt x="11042371" y="1529118"/>
                </a:cubicBezTo>
                <a:cubicBezTo>
                  <a:pt x="11024277" y="1523828"/>
                  <a:pt x="11045880" y="1572102"/>
                  <a:pt x="11030069" y="1573603"/>
                </a:cubicBezTo>
                <a:cubicBezTo>
                  <a:pt x="11052675" y="1592103"/>
                  <a:pt x="11041166" y="1601398"/>
                  <a:pt x="11048132" y="1626033"/>
                </a:cubicBezTo>
                <a:cubicBezTo>
                  <a:pt x="11056685" y="1637634"/>
                  <a:pt x="11058151" y="1662694"/>
                  <a:pt x="11048954" y="1674099"/>
                </a:cubicBezTo>
                <a:cubicBezTo>
                  <a:pt x="11057912" y="1719191"/>
                  <a:pt x="11058987" y="1693910"/>
                  <a:pt x="11074997" y="1743919"/>
                </a:cubicBezTo>
                <a:cubicBezTo>
                  <a:pt x="11091836" y="1787007"/>
                  <a:pt x="11078254" y="1831675"/>
                  <a:pt x="11118452" y="1873347"/>
                </a:cubicBezTo>
                <a:cubicBezTo>
                  <a:pt x="11126646" y="1903132"/>
                  <a:pt x="11133876" y="1901389"/>
                  <a:pt x="11140502" y="1918453"/>
                </a:cubicBezTo>
                <a:cubicBezTo>
                  <a:pt x="11168929" y="1943215"/>
                  <a:pt x="11138974" y="1964697"/>
                  <a:pt x="11158205" y="1975731"/>
                </a:cubicBezTo>
                <a:cubicBezTo>
                  <a:pt x="11166824" y="2017658"/>
                  <a:pt x="11149039" y="2053160"/>
                  <a:pt x="11165912" y="2063547"/>
                </a:cubicBezTo>
                <a:cubicBezTo>
                  <a:pt x="11165365" y="2085350"/>
                  <a:pt x="11146667" y="2116466"/>
                  <a:pt x="11164978" y="2131453"/>
                </a:cubicBezTo>
                <a:cubicBezTo>
                  <a:pt x="11150347" y="2134775"/>
                  <a:pt x="11176747" y="2155525"/>
                  <a:pt x="11167369" y="2168815"/>
                </a:cubicBezTo>
                <a:cubicBezTo>
                  <a:pt x="11159139" y="2178336"/>
                  <a:pt x="11181565" y="2199372"/>
                  <a:pt x="11182213" y="2209314"/>
                </a:cubicBezTo>
                <a:cubicBezTo>
                  <a:pt x="11175743" y="2222415"/>
                  <a:pt x="11183345" y="2265140"/>
                  <a:pt x="11191725" y="2276278"/>
                </a:cubicBezTo>
                <a:cubicBezTo>
                  <a:pt x="11199744" y="2309572"/>
                  <a:pt x="11208646" y="2370832"/>
                  <a:pt x="11213989" y="2396560"/>
                </a:cubicBezTo>
                <a:lnTo>
                  <a:pt x="11211532" y="2418127"/>
                </a:lnTo>
                <a:lnTo>
                  <a:pt x="11205890" y="2441218"/>
                </a:lnTo>
                <a:cubicBezTo>
                  <a:pt x="11204049" y="2448432"/>
                  <a:pt x="11218787" y="2455553"/>
                  <a:pt x="11218154" y="2462602"/>
                </a:cubicBezTo>
                <a:cubicBezTo>
                  <a:pt x="11249433" y="2453332"/>
                  <a:pt x="11201583" y="2521028"/>
                  <a:pt x="11226879" y="2501513"/>
                </a:cubicBezTo>
                <a:cubicBezTo>
                  <a:pt x="11228838" y="2538629"/>
                  <a:pt x="11268063" y="2526320"/>
                  <a:pt x="11245602" y="2570935"/>
                </a:cubicBezTo>
                <a:cubicBezTo>
                  <a:pt x="11271180" y="2628560"/>
                  <a:pt x="11254841" y="2735396"/>
                  <a:pt x="11293648" y="2780529"/>
                </a:cubicBezTo>
                <a:cubicBezTo>
                  <a:pt x="11313261" y="2850867"/>
                  <a:pt x="11332878" y="2914052"/>
                  <a:pt x="11347622" y="2976964"/>
                </a:cubicBezTo>
                <a:cubicBezTo>
                  <a:pt x="11354998" y="3031026"/>
                  <a:pt x="11385440" y="3069310"/>
                  <a:pt x="11373271" y="3125991"/>
                </a:cubicBezTo>
                <a:cubicBezTo>
                  <a:pt x="11378198" y="3127750"/>
                  <a:pt x="11382324" y="3130634"/>
                  <a:pt x="11385866" y="3134290"/>
                </a:cubicBezTo>
                <a:lnTo>
                  <a:pt x="11394456" y="3146531"/>
                </a:lnTo>
                <a:lnTo>
                  <a:pt x="11393830" y="3148898"/>
                </a:lnTo>
                <a:lnTo>
                  <a:pt x="11407764" y="3178637"/>
                </a:lnTo>
                <a:lnTo>
                  <a:pt x="11419427" y="3198821"/>
                </a:lnTo>
                <a:lnTo>
                  <a:pt x="11418956" y="3203966"/>
                </a:lnTo>
                <a:lnTo>
                  <a:pt x="11430001" y="3234004"/>
                </a:lnTo>
                <a:lnTo>
                  <a:pt x="11430001" y="3247018"/>
                </a:lnTo>
                <a:lnTo>
                  <a:pt x="11429624" y="3249663"/>
                </a:lnTo>
                <a:cubicBezTo>
                  <a:pt x="11409065" y="3251448"/>
                  <a:pt x="11423390" y="3256435"/>
                  <a:pt x="11429224" y="3271157"/>
                </a:cubicBezTo>
                <a:cubicBezTo>
                  <a:pt x="11398595" y="3277213"/>
                  <a:pt x="11426325" y="3313282"/>
                  <a:pt x="11412705" y="3328767"/>
                </a:cubicBezTo>
                <a:cubicBezTo>
                  <a:pt x="11409690" y="3359818"/>
                  <a:pt x="11412577" y="3419034"/>
                  <a:pt x="11411133" y="3457462"/>
                </a:cubicBezTo>
                <a:cubicBezTo>
                  <a:pt x="11410659" y="3497182"/>
                  <a:pt x="11388957" y="3522761"/>
                  <a:pt x="11404044" y="3559336"/>
                </a:cubicBezTo>
                <a:cubicBezTo>
                  <a:pt x="11403506" y="3596525"/>
                  <a:pt x="11394347" y="3628725"/>
                  <a:pt x="11400805" y="3660198"/>
                </a:cubicBezTo>
                <a:cubicBezTo>
                  <a:pt x="11393680" y="3672983"/>
                  <a:pt x="11390803" y="3685034"/>
                  <a:pt x="11401467" y="3696717"/>
                </a:cubicBezTo>
                <a:cubicBezTo>
                  <a:pt x="11397909" y="3731422"/>
                  <a:pt x="11382678" y="3739822"/>
                  <a:pt x="11394558" y="3761813"/>
                </a:cubicBezTo>
                <a:cubicBezTo>
                  <a:pt x="11369922" y="3781311"/>
                  <a:pt x="11379324" y="3782464"/>
                  <a:pt x="11386379" y="3791628"/>
                </a:cubicBezTo>
                <a:lnTo>
                  <a:pt x="11386881" y="3792934"/>
                </a:lnTo>
                <a:lnTo>
                  <a:pt x="11383361" y="3795600"/>
                </a:lnTo>
                <a:lnTo>
                  <a:pt x="11381731" y="3801113"/>
                </a:lnTo>
                <a:lnTo>
                  <a:pt x="11382780" y="3816171"/>
                </a:lnTo>
                <a:lnTo>
                  <a:pt x="11384083" y="3821833"/>
                </a:lnTo>
                <a:cubicBezTo>
                  <a:pt x="11384643" y="3825734"/>
                  <a:pt x="11384581" y="3828325"/>
                  <a:pt x="11384058" y="3830118"/>
                </a:cubicBezTo>
                <a:lnTo>
                  <a:pt x="11383769" y="3830324"/>
                </a:lnTo>
                <a:cubicBezTo>
                  <a:pt x="11383949" y="3832911"/>
                  <a:pt x="11384129" y="3835497"/>
                  <a:pt x="11384310" y="3838085"/>
                </a:cubicBezTo>
                <a:cubicBezTo>
                  <a:pt x="11380858" y="3854069"/>
                  <a:pt x="11367397" y="3908079"/>
                  <a:pt x="11363059" y="3926229"/>
                </a:cubicBezTo>
                <a:cubicBezTo>
                  <a:pt x="11365619" y="3942595"/>
                  <a:pt x="11378276" y="3952489"/>
                  <a:pt x="11358283" y="3946981"/>
                </a:cubicBezTo>
                <a:cubicBezTo>
                  <a:pt x="11358552" y="3952366"/>
                  <a:pt x="11356851" y="3955685"/>
                  <a:pt x="11354187" y="3958062"/>
                </a:cubicBezTo>
                <a:lnTo>
                  <a:pt x="11352936" y="3958752"/>
                </a:lnTo>
                <a:lnTo>
                  <a:pt x="11359123" y="3995153"/>
                </a:lnTo>
                <a:lnTo>
                  <a:pt x="11357620" y="3999986"/>
                </a:lnTo>
                <a:lnTo>
                  <a:pt x="11370510" y="4039435"/>
                </a:lnTo>
                <a:cubicBezTo>
                  <a:pt x="11372846" y="4043175"/>
                  <a:pt x="11373855" y="4048536"/>
                  <a:pt x="11371849" y="4057529"/>
                </a:cubicBezTo>
                <a:lnTo>
                  <a:pt x="11370769" y="4059608"/>
                </a:lnTo>
                <a:lnTo>
                  <a:pt x="11384636" y="4116263"/>
                </a:lnTo>
                <a:cubicBezTo>
                  <a:pt x="11386308" y="4146481"/>
                  <a:pt x="11372216" y="4197310"/>
                  <a:pt x="11380805" y="4240918"/>
                </a:cubicBezTo>
                <a:cubicBezTo>
                  <a:pt x="11386604" y="4297751"/>
                  <a:pt x="11396792" y="4362310"/>
                  <a:pt x="11399002" y="4403004"/>
                </a:cubicBezTo>
                <a:cubicBezTo>
                  <a:pt x="11402584" y="4421945"/>
                  <a:pt x="11415233" y="4483228"/>
                  <a:pt x="11402233" y="4472561"/>
                </a:cubicBezTo>
                <a:cubicBezTo>
                  <a:pt x="11397376" y="4530100"/>
                  <a:pt x="11394221" y="4548254"/>
                  <a:pt x="11406858" y="4613276"/>
                </a:cubicBezTo>
                <a:cubicBezTo>
                  <a:pt x="11396708" y="4652899"/>
                  <a:pt x="11416828" y="4683760"/>
                  <a:pt x="11411109" y="4720528"/>
                </a:cubicBezTo>
                <a:lnTo>
                  <a:pt x="11413172" y="4781028"/>
                </a:lnTo>
                <a:lnTo>
                  <a:pt x="11411956" y="4811317"/>
                </a:lnTo>
                <a:lnTo>
                  <a:pt x="11407504" y="4851777"/>
                </a:lnTo>
                <a:lnTo>
                  <a:pt x="11401952" y="4889673"/>
                </a:lnTo>
                <a:cubicBezTo>
                  <a:pt x="11400453" y="4911671"/>
                  <a:pt x="11387187" y="4942985"/>
                  <a:pt x="11387464" y="4964007"/>
                </a:cubicBezTo>
                <a:lnTo>
                  <a:pt x="11391362" y="4978249"/>
                </a:lnTo>
                <a:lnTo>
                  <a:pt x="11384864" y="5024728"/>
                </a:lnTo>
                <a:cubicBezTo>
                  <a:pt x="11383602" y="5037962"/>
                  <a:pt x="11382940" y="5051693"/>
                  <a:pt x="11383402" y="5066152"/>
                </a:cubicBezTo>
                <a:lnTo>
                  <a:pt x="11386502" y="5092990"/>
                </a:lnTo>
                <a:lnTo>
                  <a:pt x="11383934" y="5100023"/>
                </a:lnTo>
                <a:lnTo>
                  <a:pt x="11377316" y="5154401"/>
                </a:lnTo>
                <a:cubicBezTo>
                  <a:pt x="11375279" y="5155889"/>
                  <a:pt x="11373114" y="5157008"/>
                  <a:pt x="11370892" y="5157722"/>
                </a:cubicBezTo>
                <a:lnTo>
                  <a:pt x="11373776" y="5176954"/>
                </a:lnTo>
                <a:lnTo>
                  <a:pt x="11367496" y="5192719"/>
                </a:lnTo>
                <a:lnTo>
                  <a:pt x="11371603" y="5206466"/>
                </a:lnTo>
                <a:lnTo>
                  <a:pt x="11370677" y="5212169"/>
                </a:lnTo>
                <a:lnTo>
                  <a:pt x="11367571" y="5226347"/>
                </a:lnTo>
                <a:cubicBezTo>
                  <a:pt x="11365394" y="5233616"/>
                  <a:pt x="11362768" y="5241753"/>
                  <a:pt x="11360666" y="5250809"/>
                </a:cubicBezTo>
                <a:lnTo>
                  <a:pt x="11359707" y="5258441"/>
                </a:lnTo>
                <a:lnTo>
                  <a:pt x="11349148" y="5275057"/>
                </a:lnTo>
                <a:cubicBezTo>
                  <a:pt x="11341167" y="5287144"/>
                  <a:pt x="11335789" y="5296659"/>
                  <a:pt x="11340120" y="5307220"/>
                </a:cubicBezTo>
                <a:cubicBezTo>
                  <a:pt x="11329809" y="5325220"/>
                  <a:pt x="11316373" y="5343297"/>
                  <a:pt x="11308618" y="5363847"/>
                </a:cubicBezTo>
                <a:cubicBezTo>
                  <a:pt x="11300862" y="5384397"/>
                  <a:pt x="11307034" y="5426166"/>
                  <a:pt x="11293586" y="5430519"/>
                </a:cubicBezTo>
                <a:cubicBezTo>
                  <a:pt x="11286192" y="5455070"/>
                  <a:pt x="11291865" y="5433920"/>
                  <a:pt x="11280825" y="5471643"/>
                </a:cubicBezTo>
                <a:cubicBezTo>
                  <a:pt x="11272399" y="5514013"/>
                  <a:pt x="11250365" y="5572817"/>
                  <a:pt x="11255547" y="5598755"/>
                </a:cubicBezTo>
                <a:cubicBezTo>
                  <a:pt x="11259036" y="5631312"/>
                  <a:pt x="11259805" y="5658392"/>
                  <a:pt x="11246966" y="5696427"/>
                </a:cubicBezTo>
                <a:cubicBezTo>
                  <a:pt x="11243302" y="5711318"/>
                  <a:pt x="11226393" y="5724632"/>
                  <a:pt x="11218939" y="5749126"/>
                </a:cubicBezTo>
                <a:cubicBezTo>
                  <a:pt x="11205473" y="5794330"/>
                  <a:pt x="11207644" y="5860503"/>
                  <a:pt x="11172370" y="5964362"/>
                </a:cubicBezTo>
                <a:cubicBezTo>
                  <a:pt x="11155352" y="6013957"/>
                  <a:pt x="11195218" y="6026591"/>
                  <a:pt x="11186263" y="6066389"/>
                </a:cubicBezTo>
                <a:cubicBezTo>
                  <a:pt x="11193912" y="6098144"/>
                  <a:pt x="11201373" y="6088029"/>
                  <a:pt x="11198127" y="6116720"/>
                </a:cubicBezTo>
                <a:cubicBezTo>
                  <a:pt x="11179478" y="6167747"/>
                  <a:pt x="11218941" y="6153172"/>
                  <a:pt x="11183628" y="6192100"/>
                </a:cubicBezTo>
                <a:cubicBezTo>
                  <a:pt x="11186734" y="6197190"/>
                  <a:pt x="11183611" y="6236155"/>
                  <a:pt x="11184758" y="6241836"/>
                </a:cubicBezTo>
                <a:lnTo>
                  <a:pt x="11205458" y="6292531"/>
                </a:lnTo>
                <a:lnTo>
                  <a:pt x="11199087" y="6312812"/>
                </a:lnTo>
                <a:cubicBezTo>
                  <a:pt x="11194790" y="6320574"/>
                  <a:pt x="11195106" y="6315373"/>
                  <a:pt x="11196266" y="6319916"/>
                </a:cubicBezTo>
                <a:cubicBezTo>
                  <a:pt x="11196671" y="6325734"/>
                  <a:pt x="11189124" y="6347557"/>
                  <a:pt x="11189528" y="6353376"/>
                </a:cubicBezTo>
                <a:cubicBezTo>
                  <a:pt x="11189982" y="6364566"/>
                  <a:pt x="11210316" y="6363753"/>
                  <a:pt x="11210770" y="6374944"/>
                </a:cubicBezTo>
                <a:cubicBezTo>
                  <a:pt x="11230608" y="6383390"/>
                  <a:pt x="11226591" y="6387837"/>
                  <a:pt x="11226550" y="6420289"/>
                </a:cubicBezTo>
                <a:lnTo>
                  <a:pt x="11185443" y="6472442"/>
                </a:lnTo>
                <a:cubicBezTo>
                  <a:pt x="11182325" y="6473610"/>
                  <a:pt x="11171895" y="6528089"/>
                  <a:pt x="11170689" y="6533346"/>
                </a:cubicBezTo>
                <a:cubicBezTo>
                  <a:pt x="11153600" y="6519802"/>
                  <a:pt x="11122929" y="6582507"/>
                  <a:pt x="11120880" y="6599207"/>
                </a:cubicBezTo>
                <a:cubicBezTo>
                  <a:pt x="11111939" y="6614752"/>
                  <a:pt x="11115206" y="6622198"/>
                  <a:pt x="11107674" y="6636041"/>
                </a:cubicBezTo>
                <a:lnTo>
                  <a:pt x="11091267" y="6678342"/>
                </a:lnTo>
                <a:cubicBezTo>
                  <a:pt x="11090296" y="6679839"/>
                  <a:pt x="11091216" y="6698293"/>
                  <a:pt x="11090680" y="6702252"/>
                </a:cubicBezTo>
                <a:cubicBezTo>
                  <a:pt x="11090574" y="6704235"/>
                  <a:pt x="11098288" y="6732088"/>
                  <a:pt x="11098182" y="6734072"/>
                </a:cubicBezTo>
                <a:cubicBezTo>
                  <a:pt x="11095374" y="6755619"/>
                  <a:pt x="11080595" y="6750771"/>
                  <a:pt x="11074914" y="6780481"/>
                </a:cubicBezTo>
                <a:cubicBezTo>
                  <a:pt x="11081662" y="6796061"/>
                  <a:pt x="11074179" y="6810609"/>
                  <a:pt x="11064097" y="6819871"/>
                </a:cubicBezTo>
                <a:lnTo>
                  <a:pt x="11055147" y="6857998"/>
                </a:lnTo>
                <a:lnTo>
                  <a:pt x="0" y="68579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907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4AAC8-F032-0E44-9667-E65090BA2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Understanding online consumer </a:t>
            </a:r>
            <a:r>
              <a:rPr lang="en-MY" dirty="0" err="1"/>
              <a:t>behavior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D40AA-0E26-BE46-ADB9-F0EF1F7B9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Covid-19 remains a factor that physical businesses must account for.</a:t>
            </a:r>
          </a:p>
          <a:p>
            <a:r>
              <a:rPr lang="en-MY" dirty="0"/>
              <a:t>Customers will tire of digital shopping’s shortcomings.</a:t>
            </a:r>
          </a:p>
          <a:p>
            <a:r>
              <a:rPr lang="en-MY" dirty="0"/>
              <a:t>Brand loyalty will make or break offline businesses.</a:t>
            </a:r>
          </a:p>
          <a:p>
            <a:r>
              <a:rPr lang="en-MY" dirty="0"/>
              <a:t>Convenience still important to the consumers.</a:t>
            </a:r>
          </a:p>
          <a:p>
            <a:r>
              <a:rPr lang="en-MY" dirty="0"/>
              <a:t>Value (perceived vs. real)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964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0FCA1-4792-C14E-A02E-37F9CD8C7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/>
              <a:t>Calculate Social Media Engagement Rate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A37B5-B4E1-5040-A66C-74D65989B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Engagement Rate = Total Engagement / Total Followers x 100%</a:t>
            </a:r>
          </a:p>
          <a:p>
            <a:r>
              <a:rPr lang="en-MY" dirty="0"/>
              <a:t>Total Engagement = the sum of all interactions (shares, comments, reactions)</a:t>
            </a:r>
          </a:p>
          <a:p>
            <a:r>
              <a:rPr lang="en-MY" dirty="0"/>
              <a:t>Total Followers = the number of people who follow your account</a:t>
            </a:r>
          </a:p>
          <a:p>
            <a:r>
              <a:rPr lang="en-MY" dirty="0"/>
              <a:t>For example, if individual A posted on Instagram to their 5,000 fans and received: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MY" dirty="0"/>
              <a:t>100 likes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MY" dirty="0"/>
              <a:t>100 comments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MY" dirty="0"/>
              <a:t>20 shares</a:t>
            </a:r>
          </a:p>
          <a:p>
            <a:r>
              <a:rPr lang="en-MY" dirty="0"/>
              <a:t> total engagement would be 220 (100+100+20). Plugging this into the equation:</a:t>
            </a:r>
          </a:p>
          <a:p>
            <a:pPr lvl="1" algn="ctr"/>
            <a:r>
              <a:rPr lang="en-MY" dirty="0"/>
              <a:t>Company A Engagement Rate = 220 / 5,000 x 100% = 4.4%</a:t>
            </a:r>
            <a:endParaRPr lang="en-MY" sz="2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761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7D0D5-B933-204F-9349-6485DF6AC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AE805-1B1F-374E-B2A9-E2386F24C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Conversion rate is the percentage of visitors to the website or landing page that convert. Depending on the business goals, and common types of conversions: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MY" dirty="0"/>
              <a:t>Purchasing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MY" dirty="0"/>
              <a:t>Registering form or on the site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MY" dirty="0"/>
              <a:t>Communicating with target audience</a:t>
            </a:r>
            <a:endParaRPr lang="en-US" dirty="0"/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 dirty="0"/>
              <a:t>Using online products or services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MY" b="1" i="1" dirty="0"/>
              <a:t>Conversion rate = (conversions / total visitors) * 100%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96707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5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orking space background">
            <a:extLst>
              <a:ext uri="{FF2B5EF4-FFF2-40B4-BE49-F238E27FC236}">
                <a16:creationId xmlns:a16="http://schemas.microsoft.com/office/drawing/2014/main" id="{9BCA9586-6F30-41A9-BAC4-6DD95A0F8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55" b="11775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 useBgFill="1">
        <p:nvSpPr>
          <p:cNvPr id="22" name="Freeform: Shape 17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CE0C22-FF8D-B045-A082-614C8D151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368" y="943488"/>
            <a:ext cx="4775162" cy="1475906"/>
          </a:xfrm>
        </p:spPr>
        <p:txBody>
          <a:bodyPr>
            <a:normAutofit/>
          </a:bodyPr>
          <a:lstStyle/>
          <a:p>
            <a:pPr algn="ctr"/>
            <a:r>
              <a:rPr lang="en-MY" sz="2600" dirty="0"/>
              <a:t>Importance of Online Consumer Experience (CX)</a:t>
            </a:r>
            <a:endParaRPr lang="en-US" sz="2600" dirty="0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500E0-9EB5-D144-901B-F5F110C22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231" y="2392710"/>
            <a:ext cx="5216769" cy="3485408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MY" sz="1400" dirty="0"/>
              <a:t>Make sure site loads quickly, whether on a computer or a mobile device.</a:t>
            </a:r>
          </a:p>
          <a:p>
            <a:pPr>
              <a:lnSpc>
                <a:spcPct val="90000"/>
              </a:lnSpc>
            </a:pPr>
            <a:r>
              <a:rPr lang="en-MY" sz="1400" dirty="0"/>
              <a:t>A good photo can be worth a thousand words – high value.</a:t>
            </a:r>
          </a:p>
          <a:p>
            <a:pPr>
              <a:lnSpc>
                <a:spcPct val="90000"/>
              </a:lnSpc>
            </a:pPr>
            <a:r>
              <a:rPr lang="en-MY" sz="1400" dirty="0"/>
              <a:t>Less is often more when it comes to content.</a:t>
            </a:r>
          </a:p>
          <a:p>
            <a:pPr>
              <a:lnSpc>
                <a:spcPct val="90000"/>
              </a:lnSpc>
            </a:pPr>
            <a:r>
              <a:rPr lang="en-MY" sz="1400" dirty="0"/>
              <a:t>customer reviews.</a:t>
            </a:r>
          </a:p>
          <a:p>
            <a:pPr>
              <a:lnSpc>
                <a:spcPct val="90000"/>
              </a:lnSpc>
            </a:pPr>
            <a:r>
              <a:rPr lang="en-MY" sz="1400" dirty="0"/>
              <a:t>Use </a:t>
            </a:r>
            <a:r>
              <a:rPr lang="en-MY" sz="1400" dirty="0" err="1"/>
              <a:t>color</a:t>
            </a:r>
            <a:r>
              <a:rPr lang="en-MY" sz="1400" dirty="0"/>
              <a:t> psychology.</a:t>
            </a:r>
          </a:p>
          <a:p>
            <a:pPr>
              <a:lnSpc>
                <a:spcPct val="90000"/>
              </a:lnSpc>
            </a:pPr>
            <a:r>
              <a:rPr lang="en-MY" sz="1400" dirty="0"/>
              <a:t>Let customers know if an item is in stock, or what the backorder date is, right on the product page.</a:t>
            </a:r>
          </a:p>
          <a:p>
            <a:pPr>
              <a:lnSpc>
                <a:spcPct val="90000"/>
              </a:lnSpc>
            </a:pPr>
            <a:r>
              <a:rPr lang="en-MY" sz="1400" dirty="0"/>
              <a:t>Easy for customers to contact you, get a quote or sign up for email.</a:t>
            </a:r>
          </a:p>
          <a:p>
            <a:pPr>
              <a:lnSpc>
                <a:spcPct val="90000"/>
              </a:lnSpc>
            </a:pPr>
            <a:r>
              <a:rPr lang="en-MY" sz="1400" dirty="0"/>
              <a:t>Offer live chat.</a:t>
            </a:r>
          </a:p>
          <a:p>
            <a:pPr>
              <a:lnSpc>
                <a:spcPct val="90000"/>
              </a:lnSpc>
            </a:pPr>
            <a:r>
              <a:rPr lang="en-MY" sz="1400" dirty="0"/>
              <a:t>Make checking out simple – and allow shoppers to save their carts.</a:t>
            </a:r>
          </a:p>
          <a:p>
            <a:pPr>
              <a:lnSpc>
                <a:spcPct val="90000"/>
              </a:lnSpc>
            </a:pPr>
            <a:r>
              <a:rPr lang="en-MY" sz="1400" dirty="0"/>
              <a:t>Offer free shipping</a:t>
            </a:r>
          </a:p>
        </p:txBody>
      </p:sp>
    </p:spTree>
    <p:extLst>
      <p:ext uri="{BB962C8B-B14F-4D97-AF65-F5344CB8AC3E}">
        <p14:creationId xmlns:p14="http://schemas.microsoft.com/office/powerpoint/2010/main" val="4241851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A84EB-8FDE-2144-A9B9-0D5DEFA0B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6967181" cy="12160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MY" sz="2400"/>
              <a:t>Managing the Relationship with Online Consumer</a:t>
            </a: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A5CE5-7D0C-4D4F-9C95-3AFA0644A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147356"/>
            <a:ext cx="6967181" cy="41070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MY" sz="1700" dirty="0"/>
              <a:t>Building long-term relationships with customers is essential for any sustainable business and this applies equally to online elements of a business.</a:t>
            </a:r>
          </a:p>
          <a:p>
            <a:pPr>
              <a:lnSpc>
                <a:spcPct val="90000"/>
              </a:lnSpc>
            </a:pPr>
            <a:r>
              <a:rPr lang="en-MY" sz="1700" dirty="0"/>
              <a:t>Failure to build relationships largely caused the failures of many dot-coms following huge expenditure on customer acquisition.</a:t>
            </a:r>
          </a:p>
          <a:p>
            <a:pPr>
              <a:lnSpc>
                <a:spcPct val="90000"/>
              </a:lnSpc>
            </a:pPr>
            <a:r>
              <a:rPr lang="en-MY" sz="1700" dirty="0"/>
              <a:t>Over the last decade, relationship marketing, direct marketing and database marketing have combined to create a powerful new marketing paradigm.</a:t>
            </a:r>
          </a:p>
          <a:p>
            <a:pPr>
              <a:lnSpc>
                <a:spcPct val="90000"/>
              </a:lnSpc>
            </a:pPr>
            <a:r>
              <a:rPr lang="en-MY" sz="1700" dirty="0"/>
              <a:t>This paradigm is referred to as customer relationship management (CRM)</a:t>
            </a:r>
          </a:p>
          <a:p>
            <a:pPr>
              <a:lnSpc>
                <a:spcPct val="90000"/>
              </a:lnSpc>
            </a:pPr>
            <a:r>
              <a:rPr lang="en-MY" sz="1700" dirty="0"/>
              <a:t>The interactive nature of web combined with e-mail communications provides an ideal environment in which to develop customer relationship. This online approach is known as e-CRM</a:t>
            </a: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62F608D5-7E4C-4E42-9D44-1F2946C94C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213" r="8953" b="-1"/>
          <a:stretch/>
        </p:blipFill>
        <p:spPr>
          <a:xfrm>
            <a:off x="7968222" y="2"/>
            <a:ext cx="4223778" cy="6865951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5108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5F94-C8BD-224E-8E11-91634314A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Benefits of using e-CRM to Support Customer Engagement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AD9B6B-8903-4D80-9569-5E7F64FF1A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50879" y="1825624"/>
          <a:ext cx="9810604" cy="4428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1658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1E5E5-309D-854A-A602-9A4AD6F08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Customer Lifecycle Management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4C4A98-F90F-4FB3-8230-DB4BEE2499D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50879" y="1825624"/>
          <a:ext cx="9810604" cy="4428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587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C9797-3818-8143-AF7D-C8CBB44B1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important of copywriting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FE458-913C-9642-932C-AFDCE0CC1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In digital marketing, copywriting should prompt readers to take the desired action, like purchasing a product.</a:t>
            </a:r>
          </a:p>
          <a:p>
            <a:r>
              <a:rPr lang="en-MY" dirty="0"/>
              <a:t>Better representation and understanding for the niche it serves</a:t>
            </a:r>
          </a:p>
          <a:p>
            <a:r>
              <a:rPr lang="en-MY" dirty="0"/>
              <a:t>Creates and builds better a brand image</a:t>
            </a:r>
          </a:p>
          <a:p>
            <a:r>
              <a:rPr lang="en-MY" dirty="0"/>
              <a:t>Provides a way to communicate with an audience</a:t>
            </a:r>
          </a:p>
          <a:p>
            <a:r>
              <a:rPr lang="en-MY"/>
              <a:t>Converts and increases sales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89310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nalogousFromLightSeedLeftStep">
      <a:dk1>
        <a:srgbClr val="000000"/>
      </a:dk1>
      <a:lt1>
        <a:srgbClr val="FFFFFF"/>
      </a:lt1>
      <a:dk2>
        <a:srgbClr val="213B37"/>
      </a:dk2>
      <a:lt2>
        <a:srgbClr val="E8E8E2"/>
      </a:lt2>
      <a:accent1>
        <a:srgbClr val="9698C6"/>
      </a:accent1>
      <a:accent2>
        <a:srgbClr val="7F9ABA"/>
      </a:accent2>
      <a:accent3>
        <a:srgbClr val="81ABB1"/>
      </a:accent3>
      <a:accent4>
        <a:srgbClr val="78B09F"/>
      </a:accent4>
      <a:accent5>
        <a:srgbClr val="84AE90"/>
      </a:accent5>
      <a:accent6>
        <a:srgbClr val="80B179"/>
      </a:accent6>
      <a:hlink>
        <a:srgbClr val="878552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547</Words>
  <Application>Microsoft Macintosh PowerPoint</Application>
  <PresentationFormat>Widescreen</PresentationFormat>
  <Paragraphs>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Bembo</vt:lpstr>
      <vt:lpstr>ArchiveVTI</vt:lpstr>
      <vt:lpstr>DIGITAL MARKETING </vt:lpstr>
      <vt:lpstr>Understanding online consumer behavior</vt:lpstr>
      <vt:lpstr>Calculate Social Media Engagement Rate</vt:lpstr>
      <vt:lpstr>Conversion rate</vt:lpstr>
      <vt:lpstr>Importance of Online Consumer Experience (CX)</vt:lpstr>
      <vt:lpstr>Managing the Relationship with Online Consumer</vt:lpstr>
      <vt:lpstr>Benefits of using e-CRM to Support Customer Engagement</vt:lpstr>
      <vt:lpstr>Customer Lifecycle Management</vt:lpstr>
      <vt:lpstr>The important of copywriting</vt:lpstr>
      <vt:lpstr>AIDA Concept</vt:lpstr>
      <vt:lpstr>Grab referral</vt:lpstr>
      <vt:lpstr>Cross-sell &amp; Up-sell</vt:lpstr>
      <vt:lpstr>Reactivation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MARKETING </dc:title>
  <dc:creator>MUHAMMAD AZMAN BIN IBRAHIM</dc:creator>
  <cp:lastModifiedBy>MUHAMMAD AZMAN BIN IBRAHIM</cp:lastModifiedBy>
  <cp:revision>21</cp:revision>
  <dcterms:created xsi:type="dcterms:W3CDTF">2021-04-16T13:46:28Z</dcterms:created>
  <dcterms:modified xsi:type="dcterms:W3CDTF">2021-04-18T15:41:25Z</dcterms:modified>
</cp:coreProperties>
</file>